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8B-A81C-4CEA-9C17-B7E7A47B06B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5F62-0C8B-4454-BF27-BD8B690E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32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8B-A81C-4CEA-9C17-B7E7A47B06B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5F62-0C8B-4454-BF27-BD8B690E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11973F8B-A81C-4CEA-9C17-B7E7A47B06B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C0A5F62-0C8B-4454-BF27-BD8B690E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6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8B-A81C-4CEA-9C17-B7E7A47B06B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5F62-0C8B-4454-BF27-BD8B690E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8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973F8B-A81C-4CEA-9C17-B7E7A47B06B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0A5F62-0C8B-4454-BF27-BD8B690E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20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8B-A81C-4CEA-9C17-B7E7A47B06B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5F62-0C8B-4454-BF27-BD8B690E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1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8B-A81C-4CEA-9C17-B7E7A47B06B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5F62-0C8B-4454-BF27-BD8B690E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1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8B-A81C-4CEA-9C17-B7E7A47B06B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5F62-0C8B-4454-BF27-BD8B690E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03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8B-A81C-4CEA-9C17-B7E7A47B06B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5F62-0C8B-4454-BF27-BD8B690E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52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8B-A81C-4CEA-9C17-B7E7A47B06B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5F62-0C8B-4454-BF27-BD8B690E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3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3F8B-A81C-4CEA-9C17-B7E7A47B06B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5F62-0C8B-4454-BF27-BD8B690E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2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11973F8B-A81C-4CEA-9C17-B7E7A47B06B5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C0A5F62-0C8B-4454-BF27-BD8B690E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129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CHILD Master Trainers’ Monthly Webinar	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441624"/>
            <a:ext cx="9144000" cy="579263"/>
          </a:xfrm>
        </p:spPr>
        <p:txBody>
          <a:bodyPr/>
          <a:lstStyle/>
          <a:p>
            <a:r>
              <a:rPr lang="en-US" dirty="0" smtClean="0"/>
              <a:t>April 30,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22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109"/>
            <a:ext cx="10515600" cy="1325563"/>
          </a:xfrm>
        </p:spPr>
        <p:txBody>
          <a:bodyPr/>
          <a:lstStyle/>
          <a:p>
            <a:r>
              <a:rPr lang="en-US" dirty="0" smtClean="0"/>
              <a:t>Agenda for the webinar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947823"/>
              </p:ext>
            </p:extLst>
          </p:nvPr>
        </p:nvGraphicFramePr>
        <p:xfrm>
          <a:off x="382385" y="1484805"/>
          <a:ext cx="11446625" cy="516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2248">
                  <a:extLst>
                    <a:ext uri="{9D8B030D-6E8A-4147-A177-3AD203B41FA5}">
                      <a16:colId xmlns:a16="http://schemas.microsoft.com/office/drawing/2014/main" val="3069978283"/>
                    </a:ext>
                  </a:extLst>
                </a:gridCol>
                <a:gridCol w="2635134">
                  <a:extLst>
                    <a:ext uri="{9D8B030D-6E8A-4147-A177-3AD203B41FA5}">
                      <a16:colId xmlns:a16="http://schemas.microsoft.com/office/drawing/2014/main" val="4285903178"/>
                    </a:ext>
                  </a:extLst>
                </a:gridCol>
                <a:gridCol w="4339243">
                  <a:extLst>
                    <a:ext uri="{9D8B030D-6E8A-4147-A177-3AD203B41FA5}">
                      <a16:colId xmlns:a16="http://schemas.microsoft.com/office/drawing/2014/main" val="3507009140"/>
                    </a:ext>
                  </a:extLst>
                </a:gridCol>
              </a:tblGrid>
              <a:tr h="645672">
                <a:tc>
                  <a:txBody>
                    <a:bodyPr/>
                    <a:lstStyle/>
                    <a:p>
                      <a:r>
                        <a:rPr lang="en-US" dirty="0" smtClean="0"/>
                        <a:t>Agenda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648176"/>
                  </a:ext>
                </a:extLst>
              </a:tr>
              <a:tr h="645672">
                <a:tc>
                  <a:txBody>
                    <a:bodyPr/>
                    <a:lstStyle/>
                    <a:p>
                      <a:r>
                        <a:rPr lang="en-US" dirty="0" smtClean="0"/>
                        <a:t>Welcome remarks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226842"/>
                  </a:ext>
                </a:extLst>
              </a:tr>
              <a:tr h="645672">
                <a:tc>
                  <a:txBody>
                    <a:bodyPr/>
                    <a:lstStyle/>
                    <a:p>
                      <a:r>
                        <a:rPr lang="en-US" dirty="0" smtClean="0"/>
                        <a:t>Didactic</a:t>
                      </a:r>
                      <a:r>
                        <a:rPr lang="en-US" baseline="0" dirty="0" smtClean="0"/>
                        <a:t> presentation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r>
                        <a:rPr lang="en-US" baseline="0" dirty="0" smtClean="0"/>
                        <a:t> wants to present a topic next month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798233"/>
                  </a:ext>
                </a:extLst>
              </a:tr>
              <a:tr h="645672">
                <a:tc>
                  <a:txBody>
                    <a:bodyPr/>
                    <a:lstStyle/>
                    <a:p>
                      <a:r>
                        <a:rPr lang="en-US" dirty="0" smtClean="0"/>
                        <a:t>Q&amp;A on didactic</a:t>
                      </a:r>
                      <a:r>
                        <a:rPr lang="en-US" baseline="0" dirty="0" smtClean="0"/>
                        <a:t> presentation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01898"/>
                  </a:ext>
                </a:extLst>
              </a:tr>
              <a:tr h="645672">
                <a:tc>
                  <a:txBody>
                    <a:bodyPr/>
                    <a:lstStyle/>
                    <a:p>
                      <a:r>
                        <a:rPr lang="en-US" dirty="0" smtClean="0"/>
                        <a:t>Case presentation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 wants to present a case next month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339598"/>
                  </a:ext>
                </a:extLst>
              </a:tr>
              <a:tr h="645672">
                <a:tc>
                  <a:txBody>
                    <a:bodyPr/>
                    <a:lstStyle/>
                    <a:p>
                      <a:r>
                        <a:rPr lang="en-US" dirty="0" smtClean="0"/>
                        <a:t>Q&amp;A about case presentation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031328"/>
                  </a:ext>
                </a:extLst>
              </a:tr>
              <a:tr h="645672">
                <a:tc>
                  <a:txBody>
                    <a:bodyPr/>
                    <a:lstStyle/>
                    <a:p>
                      <a:r>
                        <a:rPr lang="en-US" dirty="0" smtClean="0"/>
                        <a:t>Advice</a:t>
                      </a:r>
                      <a:r>
                        <a:rPr lang="en-US" baseline="0" dirty="0" smtClean="0"/>
                        <a:t> by Dr. Jones and trainees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635266"/>
                  </a:ext>
                </a:extLst>
              </a:tr>
              <a:tr h="645672">
                <a:tc>
                  <a:txBody>
                    <a:bodyPr/>
                    <a:lstStyle/>
                    <a:p>
                      <a:r>
                        <a:rPr lang="en-US" dirty="0" smtClean="0"/>
                        <a:t>Wrap 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250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0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to finalized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614" y="2115771"/>
            <a:ext cx="10974185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List of participants who want to present a topic in future webinars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List of participants who want to present a case in future webinars</a:t>
            </a:r>
          </a:p>
          <a:p>
            <a:endParaRPr lang="en-US" dirty="0" smtClean="0"/>
          </a:p>
          <a:p>
            <a:r>
              <a:rPr lang="en-US" dirty="0" smtClean="0"/>
              <a:t>Which day and time is good to have a webinar each month?                                                                                              </a:t>
            </a:r>
            <a:r>
              <a:rPr lang="en-US" sz="1400" dirty="0" smtClean="0"/>
              <a:t>(considering time variation between US, India, Pakistan, Bangladesh, Kenya and South Africa)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 Each month we will need some quantitative data and success story via  e-mail according to the form that has been shared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36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6600" dirty="0" smtClean="0"/>
              <a:t>Thanks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473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56</TotalTime>
  <Words>154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Corbel</vt:lpstr>
      <vt:lpstr>Wingdings</vt:lpstr>
      <vt:lpstr>Banded</vt:lpstr>
      <vt:lpstr>CHILD Master Trainers’ Monthly Webinar </vt:lpstr>
      <vt:lpstr>Agenda for the webinar</vt:lpstr>
      <vt:lpstr>We need to finalized</vt:lpstr>
      <vt:lpstr>PowerPoint Presentation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Master Trainers’ Monthly Webinar</dc:title>
  <dc:creator>Momand, Abdul Subor</dc:creator>
  <cp:lastModifiedBy>Momand, Abdul Subor</cp:lastModifiedBy>
  <cp:revision>12</cp:revision>
  <dcterms:created xsi:type="dcterms:W3CDTF">2019-04-29T16:21:05Z</dcterms:created>
  <dcterms:modified xsi:type="dcterms:W3CDTF">2019-04-29T18:38:43Z</dcterms:modified>
</cp:coreProperties>
</file>