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43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8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0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494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18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0791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83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81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0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2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4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493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514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3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326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47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35306B3-588E-4864-B287-A105E5B15D55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76B0900-6DE0-4F92-8E11-65977EC51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333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Dr. Abdul Subor Momand</a:t>
            </a:r>
          </a:p>
          <a:p>
            <a:r>
              <a:rPr lang="en-US" dirty="0" smtClean="0"/>
              <a:t>Post-doc research associate</a:t>
            </a:r>
          </a:p>
          <a:p>
            <a:r>
              <a:rPr lang="en-US" dirty="0" smtClean="0"/>
              <a:t>UNC-Horizon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41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961"/>
            <a:ext cx="8534400" cy="1507067"/>
          </a:xfrm>
        </p:spPr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36" y="1949336"/>
            <a:ext cx="8534400" cy="3615267"/>
          </a:xfrm>
        </p:spPr>
        <p:txBody>
          <a:bodyPr/>
          <a:lstStyle/>
          <a:p>
            <a:r>
              <a:rPr lang="en-US" dirty="0" smtClean="0"/>
              <a:t>Age: 16</a:t>
            </a:r>
          </a:p>
          <a:p>
            <a:r>
              <a:rPr lang="en-US" dirty="0"/>
              <a:t> </a:t>
            </a:r>
            <a:r>
              <a:rPr lang="en-US" dirty="0" smtClean="0"/>
              <a:t>Sex: Male</a:t>
            </a:r>
          </a:p>
          <a:p>
            <a:r>
              <a:rPr lang="en-US" dirty="0"/>
              <a:t> </a:t>
            </a:r>
            <a:r>
              <a:rPr lang="en-US" dirty="0" smtClean="0"/>
              <a:t>Deported from Iran</a:t>
            </a:r>
          </a:p>
          <a:p>
            <a:r>
              <a:rPr lang="en-US" dirty="0"/>
              <a:t> </a:t>
            </a:r>
            <a:r>
              <a:rPr lang="en-US" dirty="0" smtClean="0"/>
              <a:t>40 beds adolescents drug treatment center</a:t>
            </a:r>
          </a:p>
          <a:p>
            <a:r>
              <a:rPr lang="en-US" dirty="0"/>
              <a:t> </a:t>
            </a:r>
            <a:r>
              <a:rPr lang="en-US" dirty="0" smtClean="0"/>
              <a:t>Types of drug used: Cigarette, Snap, Marijuana, Opium, Heroin, Meth/Shisha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922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34" y="1824644"/>
            <a:ext cx="8534400" cy="3615267"/>
          </a:xfrm>
        </p:spPr>
        <p:txBody>
          <a:bodyPr/>
          <a:lstStyle/>
          <a:p>
            <a:r>
              <a:rPr lang="en-US" dirty="0" smtClean="0"/>
              <a:t>He was born in Iran and studied till grade 2</a:t>
            </a:r>
          </a:p>
          <a:p>
            <a:r>
              <a:rPr lang="en-US" dirty="0" smtClean="0"/>
              <a:t>His father was using drugs and his son was taking father’s </a:t>
            </a:r>
            <a:r>
              <a:rPr lang="en-US" dirty="0" smtClean="0"/>
              <a:t>hidden and using it</a:t>
            </a:r>
          </a:p>
          <a:p>
            <a:r>
              <a:rPr lang="en-US" dirty="0" smtClean="0"/>
              <a:t>Finally the child/son become dependents on drug</a:t>
            </a:r>
          </a:p>
          <a:p>
            <a:r>
              <a:rPr lang="en-US" dirty="0" smtClean="0"/>
              <a:t>Both father and son were deported from Iran </a:t>
            </a:r>
          </a:p>
          <a:p>
            <a:r>
              <a:rPr lang="en-US" dirty="0" smtClean="0"/>
              <a:t>Both of them continued their drug use in Kabul under Pule </a:t>
            </a:r>
            <a:r>
              <a:rPr lang="en-US" dirty="0" err="1" smtClean="0"/>
              <a:t>Sokhta</a:t>
            </a:r>
            <a:r>
              <a:rPr lang="en-US" dirty="0" smtClean="0"/>
              <a:t> bridge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69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507067"/>
          </a:xfrm>
        </p:spPr>
        <p:txBody>
          <a:bodyPr/>
          <a:lstStyle/>
          <a:p>
            <a:r>
              <a:rPr lang="en-US" dirty="0" smtClean="0"/>
              <a:t>History 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07067"/>
            <a:ext cx="8534400" cy="3615267"/>
          </a:xfrm>
        </p:spPr>
        <p:txBody>
          <a:bodyPr/>
          <a:lstStyle/>
          <a:p>
            <a:r>
              <a:rPr lang="en-US" dirty="0" smtClean="0"/>
              <a:t> Outreach team motivated the child for drug treatment, after motivation the child was brought to the treatment center</a:t>
            </a:r>
          </a:p>
          <a:p>
            <a:r>
              <a:rPr lang="en-US" dirty="0"/>
              <a:t> </a:t>
            </a:r>
            <a:r>
              <a:rPr lang="en-US" dirty="0" smtClean="0"/>
              <a:t>As the child was using high dose of drug, his detoxification was very hard</a:t>
            </a:r>
          </a:p>
          <a:p>
            <a:r>
              <a:rPr lang="en-US" dirty="0" smtClean="0"/>
              <a:t>After detoxification he got a lot of psychiatric symptom such as sadness and </a:t>
            </a:r>
            <a:r>
              <a:rPr lang="en-US" dirty="0" err="1" smtClean="0"/>
              <a:t>ect</a:t>
            </a:r>
            <a:r>
              <a:rPr lang="en-US" dirty="0" smtClean="0"/>
              <a:t>. For which received medication and he was referred to a psychologist as well</a:t>
            </a:r>
          </a:p>
          <a:p>
            <a:r>
              <a:rPr lang="en-US" dirty="0"/>
              <a:t> </a:t>
            </a:r>
            <a:r>
              <a:rPr lang="en-US" dirty="0" smtClean="0"/>
              <a:t>He had sexual problem and was sexually abused</a:t>
            </a:r>
            <a:r>
              <a:rPr lang="en-US" dirty="0"/>
              <a:t> </a:t>
            </a:r>
            <a:r>
              <a:rPr lang="en-US" dirty="0" smtClean="0"/>
              <a:t>for which individual counseling sessions were conducted </a:t>
            </a:r>
          </a:p>
        </p:txBody>
      </p:sp>
    </p:spTree>
    <p:extLst>
      <p:ext uri="{BB962C8B-B14F-4D97-AF65-F5344CB8AC3E}">
        <p14:creationId xmlns:p14="http://schemas.microsoft.com/office/powerpoint/2010/main" val="3930154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409" y="65269"/>
            <a:ext cx="8534400" cy="1507067"/>
          </a:xfrm>
        </p:spPr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After completion of the treatment duration and the outreach team take the child to the family but his father moved from the previous house</a:t>
            </a:r>
          </a:p>
          <a:p>
            <a:r>
              <a:rPr lang="en-US" dirty="0"/>
              <a:t> </a:t>
            </a:r>
            <a:r>
              <a:rPr lang="en-US" dirty="0" smtClean="0"/>
              <a:t>Now the case manager is trying to find his family if not, he may refer the child to a social affairs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69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095" y="1508760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 smtClean="0"/>
              <a:t>   Thank you!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49514320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</TotalTime>
  <Words>240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Slice</vt:lpstr>
      <vt:lpstr>Case Study</vt:lpstr>
      <vt:lpstr>Case Study</vt:lpstr>
      <vt:lpstr>History</vt:lpstr>
      <vt:lpstr>History cont.</vt:lpstr>
      <vt:lpstr>Challenges</vt:lpstr>
      <vt:lpstr>PowerPoint Presentation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</dc:title>
  <dc:creator>Momand, Abdul Subor</dc:creator>
  <cp:lastModifiedBy>Momand, Abdul Subor</cp:lastModifiedBy>
  <cp:revision>2</cp:revision>
  <dcterms:created xsi:type="dcterms:W3CDTF">2019-06-24T14:55:36Z</dcterms:created>
  <dcterms:modified xsi:type="dcterms:W3CDTF">2019-06-24T14:58:50Z</dcterms:modified>
</cp:coreProperties>
</file>