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256" r:id="rId3"/>
    <p:sldId id="311" r:id="rId4"/>
    <p:sldId id="329" r:id="rId5"/>
    <p:sldId id="485" r:id="rId6"/>
    <p:sldId id="486" r:id="rId7"/>
    <p:sldId id="477" r:id="rId8"/>
    <p:sldId id="314" r:id="rId9"/>
    <p:sldId id="484" r:id="rId10"/>
    <p:sldId id="481" r:id="rId11"/>
    <p:sldId id="483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0CECE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UEL\Desktop\SALUD%20MENTAL%202021\PPT\ADICCIONES%20X%20A&#209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558096614289376E-2"/>
                  <c:y val="-3.391387478036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54876921773074E-2"/>
                  <c:y val="-3.913139397733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780681844902134E-2"/>
                  <c:y val="-3.913139397733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706486768031249E-2"/>
                  <c:y val="-3.652263437885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780681844902134E-2"/>
                  <c:y val="-3.913139397733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580446219504586E-2"/>
                  <c:y val="-6.492366465340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431238781240331E-2"/>
                  <c:y val="-6.985197055794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025573177983905E-2"/>
                  <c:y val="-6.434521963682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893607997965966E-2"/>
                  <c:y val="-3.913139397733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780681844902134E-2"/>
                  <c:y val="-3.391387478036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06-4CE7-9F74-CB7B1EF3CED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854876921773053E-2"/>
                  <c:y val="-3.652263437885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106-4CE7-9F74-CB7B1EF3CE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</c:v>
              </c:pt>
            </c:numLit>
          </c:cat>
          <c:val>
            <c:numRef>
              <c:f>Hoja1!$A$3:$K$3</c:f>
              <c:numCache>
                <c:formatCode>#,##0</c:formatCode>
                <c:ptCount val="11"/>
                <c:pt idx="0">
                  <c:v>12092</c:v>
                </c:pt>
                <c:pt idx="1">
                  <c:v>13855</c:v>
                </c:pt>
                <c:pt idx="2">
                  <c:v>17122</c:v>
                </c:pt>
                <c:pt idx="3">
                  <c:v>16372</c:v>
                </c:pt>
                <c:pt idx="4">
                  <c:v>16837</c:v>
                </c:pt>
                <c:pt idx="5">
                  <c:v>15739</c:v>
                </c:pt>
                <c:pt idx="6">
                  <c:v>24745</c:v>
                </c:pt>
                <c:pt idx="7">
                  <c:v>38486</c:v>
                </c:pt>
                <c:pt idx="8">
                  <c:v>44661</c:v>
                </c:pt>
                <c:pt idx="9">
                  <c:v>58018</c:v>
                </c:pt>
                <c:pt idx="10">
                  <c:v>60291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106-4CE7-9F74-CB7B1EF3C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741168"/>
        <c:axId val="732734504"/>
      </c:lineChart>
      <c:catAx>
        <c:axId val="73274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2734504"/>
        <c:crosses val="autoZero"/>
        <c:auto val="1"/>
        <c:lblAlgn val="ctr"/>
        <c:lblOffset val="100"/>
        <c:noMultiLvlLbl val="0"/>
      </c:catAx>
      <c:valAx>
        <c:axId val="73273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274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77254924840575E-2"/>
          <c:y val="2.9964702995526529E-2"/>
          <c:w val="0.94127729277471106"/>
          <c:h val="0.88156692445891938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29090460089669E-2"/>
                  <c:y val="-4.086095863026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45452300448345E-2"/>
                  <c:y val="-3.268876690421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202783387375289E-3"/>
                  <c:y val="-4.358502253894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310487092790527E-2"/>
                  <c:y val="-4.358502253894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795800223870236E-2"/>
                  <c:y val="-4.358502253894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465730639185789E-2"/>
                  <c:y val="-4.358502253894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2586980855451E-2"/>
                  <c:y val="-3.813689472157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64-439C-BEEA-3CE7DD97390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485313131079624E-2"/>
                  <c:y val="-3.541283081289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64-439C-BEEA-3CE7DD9739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8"/>
              <c:pt idx="0">
                <c:v>ENE</c:v>
              </c:pt>
              <c:pt idx="1">
                <c:v>FEB</c:v>
              </c:pt>
              <c:pt idx="2">
                <c:v>MAR</c:v>
              </c:pt>
              <c:pt idx="3">
                <c:v>ABR</c:v>
              </c:pt>
              <c:pt idx="4">
                <c:v>MAY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</c:strLit>
          </c:cat>
          <c:val>
            <c:numRef>
              <c:f>Hoja1!$A$1:$H$1</c:f>
              <c:numCache>
                <c:formatCode>_-* #,##0_-;\-* #,##0_-;_-* "-"??_-;_-@_-</c:formatCode>
                <c:ptCount val="8"/>
                <c:pt idx="0">
                  <c:v>5621</c:v>
                </c:pt>
                <c:pt idx="1">
                  <c:v>4972</c:v>
                </c:pt>
                <c:pt idx="2">
                  <c:v>2855</c:v>
                </c:pt>
                <c:pt idx="3">
                  <c:v>1214</c:v>
                </c:pt>
                <c:pt idx="4">
                  <c:v>1607</c:v>
                </c:pt>
                <c:pt idx="5">
                  <c:v>2115</c:v>
                </c:pt>
                <c:pt idx="6">
                  <c:v>2984</c:v>
                </c:pt>
                <c:pt idx="7">
                  <c:v>2653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A64-439C-BEEA-3CE7DD97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736072"/>
        <c:axId val="732735288"/>
      </c:lineChart>
      <c:catAx>
        <c:axId val="732736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2735288"/>
        <c:crosses val="autoZero"/>
        <c:auto val="1"/>
        <c:lblAlgn val="ctr"/>
        <c:lblOffset val="100"/>
        <c:noMultiLvlLbl val="0"/>
      </c:catAx>
      <c:valAx>
        <c:axId val="73273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273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A6170-25B0-429C-B813-932E6E29D60C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20F2-6D3C-4202-879A-7D0D75A136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44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16C1-B1DF-4647-9C1F-81E624AD67A5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8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34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87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8CE213-0E94-4AE2-BF40-A2F8B420A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0A7C30-D1CD-4D66-BD31-1D728FE7B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37E69B-D1DC-41AC-A10B-915A6775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03EDD5-CC52-4A2D-A2EA-B3F00880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EFFA35-D61D-4D33-96F9-9400477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178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ACCE53-E984-460B-9921-76417F44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C8ADC4A-CA8C-4EC1-8AB1-378FFF60B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C17AB8-B551-4C2E-8EDA-05EB61DD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D1DD8B-BAE3-4F27-9BB3-AC3EC3AC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FDA41-2028-4F5E-A150-2619C1A3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683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8E74A5C-101C-468C-AEBE-AC93180C2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9BB7347-75E9-4527-84EE-AAC6FC827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468A91-36AA-4E8A-B3A7-13B89A25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CB6FCE-B6E4-454E-A6FB-1B045E08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980F54-19EA-460A-8F67-1A2349FC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033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BE5298-8B92-47F5-AFC4-E2E5FB5E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3ADC0A-77DE-44EA-B6C5-525A249A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97BF06-F70F-4E00-ABC6-7E9E814B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E1EFA1-1B3A-4C52-98D9-F061DCEF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5DDDE3-820A-4D1D-9E77-F5043991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8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BF103-940D-4E47-91F3-7A0B8C8C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D9652A1-0B6A-4270-ADA0-DC55183C9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E17FCE-9CD6-431D-B909-89450378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9F1BD4-2DEC-4B11-AFE2-BE2161E6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ADC850-5A63-4236-9197-D908AD8B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60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9A5FB-DF45-45C4-97FE-7043C805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A140D6F-60D9-466D-B96F-58D2A185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08BCEC3-4F20-4470-AFAB-9D44C0288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8390688-98EE-4E7F-88BD-8DBD04A0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30686B-0DC2-4D21-8D52-1775FB55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AA76CE-6BA9-4E8F-8DDC-A87A4B61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750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121097-B45D-46AC-9C2E-A737FBB5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39EF8-1BF6-491C-A668-21C32800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7DF0752-1FF3-4ABB-BCA0-78F6AF410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1231914-866C-4DCD-97E6-77B4B598D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B633DB3-5EFB-4BB0-A1DE-669DE9B88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D8C7973-567C-441D-9D51-0F4B62FA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C4536FF-75F8-401F-AB4B-82B8FEBE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A95574-5307-4A00-8D50-9BD0023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265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E40D8E-B1F1-4894-B101-BB91388C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4A93940-4532-415D-BA11-9FEF41F1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3FBB2CB-52C6-498A-B22F-608A800F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D76DF5A-956E-468A-B327-763758BE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55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D2337CD-C415-4C7B-8601-5A937388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3C5BA01-1CC3-4F6C-9249-7B75A6B4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844225-26B7-44AB-B3AE-AF5007CD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6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B688FE-24F5-4101-BFFD-7D9CB1EE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DB1BA6-7C06-4C19-8220-14591051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772426C-377B-4765-B4F2-05090CB1B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2DC1D9B-2C9C-41EE-86C4-B53D535F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971BA9-E444-4349-AF35-3DF762CB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B33F0E-50D4-45F8-9D9A-B6D0F21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23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43D863-20FF-4064-8F4A-9AC0D0CF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AF9274F-954C-4C12-9612-4D55691DA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6D8D05-03AC-42F1-AB92-D13E368EE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2053AC8-FC08-49A1-A092-26B3965E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0CE867-486B-433A-84E1-3677CBE2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AEE5B54-2BAB-4B8D-9A00-179EA0CE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23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6D49377-A2CF-458D-AD73-18B6235C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96F7E0-7E6A-442F-A841-E671517F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48996-48D6-4A14-A4E3-6A86D9209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1CE4-64A2-470F-8461-2C97E9D8ECE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E0BA9E-2C1C-4B1B-AA17-56DF87615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2D4C71-5C92-4709-86C3-682883BA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ACFD-BF84-4C4E-8504-5EE619C7A6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62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590431" y="2384640"/>
            <a:ext cx="7926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“</a:t>
            </a:r>
            <a:r>
              <a:rPr lang="en-US" sz="2800" b="1" i="1" dirty="0"/>
              <a:t>Community-based mental health care to address </a:t>
            </a:r>
          </a:p>
          <a:p>
            <a:pPr algn="ctr"/>
            <a:r>
              <a:rPr lang="en-US" sz="2800" b="1" i="1" dirty="0"/>
              <a:t>mental health and substance use disorders</a:t>
            </a:r>
            <a:r>
              <a:rPr lang="es-PE" sz="2800" b="1" i="1" dirty="0"/>
              <a:t>”</a:t>
            </a:r>
          </a:p>
          <a:p>
            <a:pPr algn="ctr"/>
            <a:endParaRPr lang="es-PE" sz="2800" b="1" i="1" dirty="0"/>
          </a:p>
          <a:p>
            <a:pPr algn="ctr"/>
            <a:r>
              <a:rPr lang="es-PE" sz="2800" b="1" dirty="0">
                <a:solidFill>
                  <a:schemeClr val="accent5">
                    <a:lumMod val="50000"/>
                  </a:schemeClr>
                </a:solidFill>
              </a:rPr>
              <a:t>PERU</a:t>
            </a:r>
          </a:p>
          <a:p>
            <a:pPr algn="ctr"/>
            <a:endParaRPr lang="es-PE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85738" y="5028303"/>
            <a:ext cx="4288409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s-PE" sz="1600" dirty="0" smtClean="0"/>
              <a:t>Yuri </a:t>
            </a:r>
            <a:r>
              <a:rPr lang="en-US" altLang="es-PE" sz="1600" dirty="0" err="1" smtClean="0"/>
              <a:t>Cutipé</a:t>
            </a:r>
            <a:r>
              <a:rPr lang="en-US" altLang="es-PE" sz="1600" dirty="0" smtClean="0"/>
              <a:t> Cárdenas, MD/Psychiatrist</a:t>
            </a:r>
          </a:p>
          <a:p>
            <a:pPr algn="ctr">
              <a:lnSpc>
                <a:spcPct val="80000"/>
              </a:lnSpc>
            </a:pPr>
            <a:endParaRPr lang="en-US" altLang="es-PE" sz="1600" dirty="0" smtClean="0"/>
          </a:p>
          <a:p>
            <a:pPr algn="ctr">
              <a:lnSpc>
                <a:spcPct val="80000"/>
              </a:lnSpc>
            </a:pPr>
            <a:r>
              <a:rPr lang="en-US" altLang="es-PE" sz="1600" dirty="0" smtClean="0"/>
              <a:t>Executive Director, Mental Health Directorate</a:t>
            </a:r>
          </a:p>
          <a:p>
            <a:pPr algn="ctr">
              <a:lnSpc>
                <a:spcPct val="80000"/>
              </a:lnSpc>
            </a:pPr>
            <a:r>
              <a:rPr lang="en-US" altLang="es-PE" sz="1600" dirty="0" smtClean="0"/>
              <a:t>General Directorate of Strategic Interventions in Public Health</a:t>
            </a:r>
          </a:p>
          <a:p>
            <a:pPr algn="ctr">
              <a:lnSpc>
                <a:spcPct val="80000"/>
              </a:lnSpc>
            </a:pPr>
            <a:endParaRPr lang="en-US" altLang="es-PE" sz="1600" dirty="0" smtClean="0"/>
          </a:p>
          <a:p>
            <a:pPr algn="ctr">
              <a:lnSpc>
                <a:spcPct val="80000"/>
              </a:lnSpc>
            </a:pPr>
            <a:r>
              <a:rPr lang="en-US" altLang="es-PE" sz="1600" dirty="0" smtClean="0"/>
              <a:t>Ministry of Health</a:t>
            </a:r>
          </a:p>
          <a:p>
            <a:pPr algn="ctr">
              <a:lnSpc>
                <a:spcPct val="80000"/>
              </a:lnSpc>
            </a:pPr>
            <a:endParaRPr lang="en-US" altLang="es-PE" sz="1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4775913" y="428821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4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782175" y="17970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5BA3EE-CDB6-4CE7-839A-2D497CE5D7D1}"/>
              </a:ext>
            </a:extLst>
          </p:cNvPr>
          <p:cNvSpPr txBox="1"/>
          <p:nvPr/>
        </p:nvSpPr>
        <p:spPr>
          <a:xfrm>
            <a:off x="134225" y="6518057"/>
            <a:ext cx="2402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err="1"/>
              <a:t>Source</a:t>
            </a:r>
            <a:r>
              <a:rPr lang="es-PE" sz="800" b="1" dirty="0"/>
              <a:t>: OGTI-MINSA, </a:t>
            </a:r>
            <a:r>
              <a:rPr lang="es-PE" sz="800" b="1" dirty="0" smtClean="0"/>
              <a:t>Oct. 2020</a:t>
            </a:r>
            <a:endParaRPr lang="es-PE" sz="8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09A1C8D-8870-4304-8DEB-30CBFAD9F94A}"/>
              </a:ext>
            </a:extLst>
          </p:cNvPr>
          <p:cNvSpPr txBox="1">
            <a:spLocks/>
          </p:cNvSpPr>
          <p:nvPr/>
        </p:nvSpPr>
        <p:spPr>
          <a:xfrm>
            <a:off x="371479" y="689122"/>
            <a:ext cx="11289337" cy="9318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lnSpc>
                <a:spcPct val="90000"/>
              </a:lnSpc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s-PE" sz="2400" dirty="0">
                <a:latin typeface="+mn-lt"/>
              </a:rPr>
              <a:t>   </a:t>
            </a:r>
            <a:r>
              <a:rPr lang="en-US" altLang="es-PE" sz="2000" dirty="0">
                <a:latin typeface="+mn-lt"/>
              </a:rPr>
              <a:t>CASES OF MENTAL AND BEHAVIORAL DISORDERS </a:t>
            </a:r>
          </a:p>
          <a:p>
            <a:r>
              <a:rPr lang="en-US" altLang="es-PE" sz="2000" dirty="0">
                <a:latin typeface="+mn-lt"/>
              </a:rPr>
              <a:t>DUE TO PSYCHOACTIVE SUBSTANCE USE</a:t>
            </a:r>
          </a:p>
          <a:p>
            <a:r>
              <a:rPr lang="en-US" altLang="es-PE" sz="2000" dirty="0">
                <a:latin typeface="+mn-lt"/>
              </a:rPr>
              <a:t>PERU 2020 (JAN-AUG) </a:t>
            </a:r>
            <a:endParaRPr lang="es-PE" sz="2000" dirty="0">
              <a:latin typeface="+mn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26083"/>
              </p:ext>
            </p:extLst>
          </p:nvPr>
        </p:nvGraphicFramePr>
        <p:xfrm>
          <a:off x="759854" y="1658371"/>
          <a:ext cx="10900962" cy="466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748529" y="2627290"/>
            <a:ext cx="364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CASES ATTENDED (TOTAL)</a:t>
            </a:r>
            <a:r>
              <a:rPr lang="es-PE" b="1" dirty="0"/>
              <a:t>: 24,021 </a:t>
            </a:r>
          </a:p>
        </p:txBody>
      </p:sp>
    </p:spTree>
    <p:extLst>
      <p:ext uri="{BB962C8B-B14F-4D97-AF65-F5344CB8AC3E}">
        <p14:creationId xmlns:p14="http://schemas.microsoft.com/office/powerpoint/2010/main" val="75556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F9EF44D-86C0-495F-A8D1-108013EE2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7" t="37203" r="36717" b="36219"/>
          <a:stretch/>
        </p:blipFill>
        <p:spPr>
          <a:xfrm>
            <a:off x="7219521" y="1876608"/>
            <a:ext cx="2072873" cy="12113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E5A5F22-8200-4D5D-A922-0669E511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" t="34250" r="78778" b="38188"/>
          <a:stretch/>
        </p:blipFill>
        <p:spPr>
          <a:xfrm>
            <a:off x="2885732" y="1973296"/>
            <a:ext cx="1198121" cy="11568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800588B-F947-4413-AB98-C21065EDC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7" t="35775" r="36717" b="32281"/>
          <a:stretch/>
        </p:blipFill>
        <p:spPr>
          <a:xfrm>
            <a:off x="4092858" y="2078913"/>
            <a:ext cx="1602180" cy="8665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34908AB-F344-4870-B1AE-E763E53B9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9" t="50985" r="25096" b="30312"/>
          <a:stretch/>
        </p:blipFill>
        <p:spPr>
          <a:xfrm>
            <a:off x="2488810" y="5480346"/>
            <a:ext cx="3190087" cy="11224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EA6FF1B-786D-408D-90BF-26F62383EA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41" y="1653818"/>
            <a:ext cx="1711411" cy="171141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C21F79A-923A-481F-B77A-1852DD4795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60" y="3565632"/>
            <a:ext cx="1115253" cy="11556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33A8345-A370-4F93-9E61-B64D60B93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60" y="3544311"/>
            <a:ext cx="2316573" cy="115880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36D038C-54C2-4701-BAE3-D1F8145E2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85" y="3610520"/>
            <a:ext cx="2117065" cy="13028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F76D0A7-F110-498D-A2C0-61CBA104B4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62" y="5340362"/>
            <a:ext cx="1743219" cy="1486860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782175" y="-13997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AF5BA3EE-CDB6-4CE7-839A-2D497CE5D7D1}"/>
              </a:ext>
            </a:extLst>
          </p:cNvPr>
          <p:cNvSpPr txBox="1"/>
          <p:nvPr/>
        </p:nvSpPr>
        <p:spPr>
          <a:xfrm>
            <a:off x="0" y="6519446"/>
            <a:ext cx="240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err="1"/>
              <a:t>Source</a:t>
            </a:r>
            <a:r>
              <a:rPr lang="es-PE" sz="800" b="1" dirty="0"/>
              <a:t>: OGTI-MINSA, 05 de octubre 2020)</a:t>
            </a:r>
          </a:p>
          <a:p>
            <a:r>
              <a:rPr lang="es-PE" sz="800" b="1" dirty="0"/>
              <a:t>PREPARATION: </a:t>
            </a:r>
            <a:r>
              <a:rPr lang="es-PE" sz="800" b="1" dirty="0" err="1"/>
              <a:t>Eq</a:t>
            </a:r>
            <a:r>
              <a:rPr lang="es-PE" sz="800" b="1" dirty="0"/>
              <a:t>. </a:t>
            </a:r>
            <a:r>
              <a:rPr lang="es-PE" sz="800" b="1" dirty="0" err="1"/>
              <a:t>Tec</a:t>
            </a:r>
            <a:r>
              <a:rPr lang="es-PE" sz="800" b="1" dirty="0"/>
              <a:t>. Salud Mental/DGIESP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A09A1C8D-8870-4304-8DEB-30CBFAD9F94A}"/>
              </a:ext>
            </a:extLst>
          </p:cNvPr>
          <p:cNvSpPr txBox="1">
            <a:spLocks/>
          </p:cNvSpPr>
          <p:nvPr/>
        </p:nvSpPr>
        <p:spPr>
          <a:xfrm>
            <a:off x="433015" y="569155"/>
            <a:ext cx="11289337" cy="10247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lnSpc>
                <a:spcPct val="90000"/>
              </a:lnSpc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ORGANIZATIONS ENGAGED IN THE MENTAL HEALTH CARE REFORM THAT IMPROVES THE TREATMENT OF MENTAL DISORDERS DUE TO PSYCHOACTIVE SUBSTANCE USE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B379E51-65FB-48B4-9717-2583D4464E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0" y="2078913"/>
            <a:ext cx="1510397" cy="894539"/>
          </a:xfrm>
          <a:prstGeom prst="rect">
            <a:avLst/>
          </a:prstGeom>
        </p:spPr>
      </p:pic>
      <p:pic>
        <p:nvPicPr>
          <p:cNvPr id="1028" name="Picture 4" descr="https://scontent.flim12-1.fna.fbcdn.net/v/t31.0-8/976649_582537838433779_588030800_o.jpg?_nc_cat=100&amp;_nc_sid=09cbfe&amp;_nc_ohc=YkNAMv_PbYcAX_umV_R&amp;_nc_ht=scontent.flim12-1.fna&amp;oh=18b0d9e24e78f0afbb5bb5502ffc8a33&amp;oe=5FA12BA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03" y="1976841"/>
            <a:ext cx="1136160" cy="11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978413" y="3018936"/>
            <a:ext cx="151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LGBTI GROUPS</a:t>
            </a:r>
          </a:p>
        </p:txBody>
      </p:sp>
      <p:pic>
        <p:nvPicPr>
          <p:cNvPr id="1024" name="Imagen 10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39454" y="1918900"/>
            <a:ext cx="1121806" cy="1126814"/>
          </a:xfrm>
          <a:prstGeom prst="rect">
            <a:avLst/>
          </a:prstGeom>
        </p:spPr>
      </p:pic>
      <p:pic>
        <p:nvPicPr>
          <p:cNvPr id="1025" name="Imagen 10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7151" y="3610520"/>
            <a:ext cx="1105908" cy="1239700"/>
          </a:xfrm>
          <a:prstGeom prst="rect">
            <a:avLst/>
          </a:prstGeom>
        </p:spPr>
      </p:pic>
      <p:pic>
        <p:nvPicPr>
          <p:cNvPr id="1026" name="Imagen 10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33127" y="5629816"/>
            <a:ext cx="2942795" cy="823498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383551" y="6550223"/>
            <a:ext cx="151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THE COLOMBO PLAN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316759" y="4772009"/>
            <a:ext cx="352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PSYCHOLOGY DEPARTMENT FACULTY </a:t>
            </a:r>
          </a:p>
          <a:p>
            <a:pPr algn="ctr"/>
            <a:r>
              <a:rPr lang="es-PE" sz="1200" b="1" dirty="0"/>
              <a:t>UNIVERSIDAD NACIONAL AUTÓNOMA DE MÉXICO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890958" y="4732689"/>
            <a:ext cx="151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CICAD OEA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721875" y="3001828"/>
            <a:ext cx="151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CARE </a:t>
            </a:r>
            <a:r>
              <a:rPr lang="es-PE" sz="1200" b="1" dirty="0" err="1"/>
              <a:t>Peru</a:t>
            </a:r>
            <a:endParaRPr lang="es-PE" sz="12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115829" y="3065102"/>
            <a:ext cx="257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UNITED STATES OF AMERICA EMBASSY IN PERU</a:t>
            </a:r>
          </a:p>
        </p:txBody>
      </p:sp>
    </p:spTree>
    <p:extLst>
      <p:ext uri="{BB962C8B-B14F-4D97-AF65-F5344CB8AC3E}">
        <p14:creationId xmlns:p14="http://schemas.microsoft.com/office/powerpoint/2010/main" val="11413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001C7198-BBEB-444C-B06C-3458A347A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55726"/>
              </p:ext>
            </p:extLst>
          </p:nvPr>
        </p:nvGraphicFramePr>
        <p:xfrm>
          <a:off x="621043" y="1419726"/>
          <a:ext cx="7724476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32">
                  <a:extLst>
                    <a:ext uri="{9D8B030D-6E8A-4147-A177-3AD203B41FA5}">
                      <a16:colId xmlns:a16="http://schemas.microsoft.com/office/drawing/2014/main" xmlns="" val="4249442276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xmlns="" val="2116089869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xmlns="" val="1871054420"/>
                    </a:ext>
                  </a:extLst>
                </a:gridCol>
                <a:gridCol w="1293963">
                  <a:extLst>
                    <a:ext uri="{9D8B030D-6E8A-4147-A177-3AD203B41FA5}">
                      <a16:colId xmlns:a16="http://schemas.microsoft.com/office/drawing/2014/main" xmlns="" val="106015546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xmlns="" val="2797361267"/>
                    </a:ext>
                  </a:extLst>
                </a:gridCol>
              </a:tblGrid>
              <a:tr h="215146"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82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 </a:t>
                      </a:r>
                      <a:r>
                        <a:rPr lang="es-PE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endParaRPr lang="es-P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57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/>
                        <a:t>Alcohol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79.6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75.1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63.0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38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 err="1"/>
                        <a:t>Tobacco</a:t>
                      </a:r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44.5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1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Illegal</a:t>
                      </a:r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endParaRPr lang="es-P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62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/>
                        <a:t>Marijuana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54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 err="1"/>
                        <a:t>Cocaine</a:t>
                      </a:r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4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s-PE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Cocaine</a:t>
                      </a:r>
                      <a:r>
                        <a:rPr lang="es-PE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paste (“PBC”)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209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 err="1"/>
                        <a:t>Inhalants</a:t>
                      </a:r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29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 err="1"/>
                        <a:t>Ecstasy</a:t>
                      </a:r>
                      <a:r>
                        <a:rPr lang="es-PE" sz="1700" dirty="0"/>
                        <a:t> (MDMA)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0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</a:t>
                      </a:r>
                      <a:r>
                        <a:rPr lang="es-PE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endParaRPr lang="es-P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59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E" sz="1700" dirty="0" err="1"/>
                        <a:t>Stimulants</a:t>
                      </a:r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700" dirty="0"/>
                        <a:t>-    </a:t>
                      </a:r>
                      <a:r>
                        <a:rPr lang="es-PE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Tranquilizers</a:t>
                      </a:r>
                      <a:endParaRPr lang="es-PE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52176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119FBA-DDFB-4158-9F69-0320C9192646}"/>
              </a:ext>
            </a:extLst>
          </p:cNvPr>
          <p:cNvSpPr txBox="1"/>
          <p:nvPr/>
        </p:nvSpPr>
        <p:spPr>
          <a:xfrm>
            <a:off x="1201869" y="6573099"/>
            <a:ext cx="965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err="1"/>
              <a:t>Source</a:t>
            </a:r>
            <a:r>
              <a:rPr lang="es-PE" sz="1200" dirty="0"/>
              <a:t>: IV Encuesta Nacional de Consumo de Drogas en Población General de </a:t>
            </a:r>
            <a:r>
              <a:rPr lang="es-PE" sz="1200" dirty="0" err="1"/>
              <a:t>Peru</a:t>
            </a:r>
            <a:r>
              <a:rPr lang="es-PE" sz="1200" dirty="0"/>
              <a:t> 2010. DEVIDA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97C13D0-E5ED-4BE4-A987-CB67F47333B9}"/>
              </a:ext>
            </a:extLst>
          </p:cNvPr>
          <p:cNvSpPr/>
          <p:nvPr/>
        </p:nvSpPr>
        <p:spPr>
          <a:xfrm>
            <a:off x="360947" y="490884"/>
            <a:ext cx="8821242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PREVALENCE OF LEGAL AND ILLEGAL DRUGS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AMONGST POPULATION AGED 12 TO 65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488E0D-4328-4A9C-A21F-A81A37C9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69" y="1733589"/>
            <a:ext cx="597271" cy="5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528699F-84DF-419D-8017-60D651F6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64" y="2882437"/>
            <a:ext cx="597271" cy="5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9C3D89B-650C-4EB5-B939-D84D3149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64" y="5331602"/>
            <a:ext cx="597271" cy="5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E8638440-C1B1-4FBD-B394-4EC0E8B8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649915" y="228926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E54950A-5866-4F42-8E6A-40EF19011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18" r="14730"/>
          <a:stretch/>
        </p:blipFill>
        <p:spPr>
          <a:xfrm>
            <a:off x="9182189" y="1458668"/>
            <a:ext cx="2412443" cy="47212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E207450-5C6C-440F-8C5C-EF523AD41B24}"/>
              </a:ext>
            </a:extLst>
          </p:cNvPr>
          <p:cNvSpPr txBox="1"/>
          <p:nvPr/>
        </p:nvSpPr>
        <p:spPr>
          <a:xfrm>
            <a:off x="9182189" y="4438835"/>
            <a:ext cx="226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err="1"/>
              <a:t>Peru</a:t>
            </a:r>
            <a:r>
              <a:rPr lang="es-PE" b="1" dirty="0"/>
              <a:t>:</a:t>
            </a:r>
          </a:p>
          <a:p>
            <a:r>
              <a:rPr lang="es-PE" b="1" dirty="0"/>
              <a:t>32 </a:t>
            </a:r>
            <a:r>
              <a:rPr lang="es-PE" b="1" dirty="0" err="1"/>
              <a:t>million</a:t>
            </a:r>
            <a:r>
              <a:rPr lang="es-PE" b="1" dirty="0"/>
              <a:t> </a:t>
            </a:r>
            <a:r>
              <a:rPr lang="es-PE" b="1" dirty="0" err="1"/>
              <a:t>inhabitants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415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61244"/>
              </p:ext>
            </p:extLst>
          </p:nvPr>
        </p:nvGraphicFramePr>
        <p:xfrm>
          <a:off x="665825" y="1747027"/>
          <a:ext cx="10901778" cy="457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8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PE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PREVALENCE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PE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MEASUREMENT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PE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POPULATION AFFECTED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Calibri"/>
                          <a:ea typeface="Calibri"/>
                          <a:cs typeface="Times New Roman"/>
                        </a:rPr>
                        <a:t>8.8%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Risky alcohol consumption in adults</a:t>
                      </a:r>
                      <a:endParaRPr lang="es-E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2,028,616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Calibri"/>
                          <a:ea typeface="Calibri"/>
                          <a:cs typeface="Times New Roman"/>
                        </a:rPr>
                        <a:t>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Harmful drinking and alcohol dependence in adults</a:t>
                      </a:r>
                      <a:endParaRPr lang="es-E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PE" sz="1800" b="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576,312</a:t>
                      </a:r>
                      <a:endParaRPr lang="es-ES" sz="1800" b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0.7%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Harmful tobacco use or dependence </a:t>
                      </a:r>
                      <a:r>
                        <a:rPr lang="en-US" sz="1800" b="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in adults</a:t>
                      </a:r>
                      <a:endParaRPr lang="es-ES" sz="1800" b="0" kern="1200" dirty="0">
                        <a:solidFill>
                          <a:srgbClr val="231F2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161,3679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415156"/>
                  </a:ext>
                </a:extLst>
              </a:tr>
              <a:tr h="639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+mn-lt"/>
                          <a:ea typeface="Calibri"/>
                          <a:cs typeface="Times New Roman"/>
                        </a:rPr>
                        <a:t>0.2%</a:t>
                      </a:r>
                      <a:endParaRPr lang="es-E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Harmful marijuana use or dependence </a:t>
                      </a:r>
                      <a:r>
                        <a:rPr lang="en-US" sz="1800" b="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in adults</a:t>
                      </a:r>
                      <a:endParaRPr lang="es-ES" sz="1800" b="0" kern="1200" dirty="0">
                        <a:solidFill>
                          <a:srgbClr val="231F2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+mn-lt"/>
                          <a:ea typeface="Calibri"/>
                          <a:cs typeface="Times New Roman"/>
                        </a:rPr>
                        <a:t>46,105</a:t>
                      </a:r>
                      <a:endParaRPr lang="es-E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722223"/>
                  </a:ext>
                </a:extLst>
              </a:tr>
              <a:tr h="68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Calibri"/>
                          <a:ea typeface="Calibri"/>
                          <a:cs typeface="Times New Roman"/>
                        </a:rPr>
                        <a:t>0.1%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Harmful cocaine use or dependence </a:t>
                      </a:r>
                      <a:r>
                        <a:rPr lang="en-US" sz="1800" b="0" dirty="0">
                          <a:solidFill>
                            <a:srgbClr val="231F20"/>
                          </a:solidFill>
                          <a:latin typeface="Arial"/>
                          <a:ea typeface="Calibri"/>
                          <a:cs typeface="Times New Roman"/>
                        </a:rPr>
                        <a:t>in adults</a:t>
                      </a:r>
                      <a:endParaRPr lang="es-ES" sz="1800" b="0" kern="1200" dirty="0">
                        <a:solidFill>
                          <a:srgbClr val="231F2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latin typeface="Calibri"/>
                          <a:ea typeface="Calibri"/>
                          <a:cs typeface="Times New Roman"/>
                        </a:rPr>
                        <a:t>23,052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11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dirty="0">
                        <a:solidFill>
                          <a:srgbClr val="231F2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2,835,452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5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0" y="2318193"/>
            <a:ext cx="1867436" cy="3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8077201" y="161777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19C3CE8-D0B1-4B59-B236-F4805B339C5E}"/>
              </a:ext>
            </a:extLst>
          </p:cNvPr>
          <p:cNvSpPr/>
          <p:nvPr/>
        </p:nvSpPr>
        <p:spPr>
          <a:xfrm>
            <a:off x="193944" y="924689"/>
            <a:ext cx="11451773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s-PE" sz="2000" b="1" dirty="0">
                <a:solidFill>
                  <a:schemeClr val="bg1"/>
                </a:solidFill>
              </a:rPr>
              <a:t>POPULATION WITH SEVERE MENTAL HEALTH PROBLEMS </a:t>
            </a:r>
          </a:p>
          <a:p>
            <a:pPr algn="ctr"/>
            <a:r>
              <a:rPr lang="en-US" altLang="es-PE" sz="2000" b="1" dirty="0">
                <a:solidFill>
                  <a:schemeClr val="bg1"/>
                </a:solidFill>
              </a:rPr>
              <a:t>PERU, 2020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F5BA3EE-CDB6-4CE7-839A-2D497CE5D7D1}"/>
              </a:ext>
            </a:extLst>
          </p:cNvPr>
          <p:cNvSpPr txBox="1"/>
          <p:nvPr/>
        </p:nvSpPr>
        <p:spPr>
          <a:xfrm>
            <a:off x="134224" y="6518057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err="1"/>
              <a:t>Source</a:t>
            </a:r>
            <a:r>
              <a:rPr lang="es-PE" sz="800" b="1" dirty="0"/>
              <a:t>: EESM ELMYC – INSM HD-HN 2012</a:t>
            </a:r>
          </a:p>
          <a:p>
            <a:r>
              <a:rPr lang="es-PE" sz="800" b="1" dirty="0"/>
              <a:t>PREPARATION: </a:t>
            </a:r>
            <a:r>
              <a:rPr lang="es-PE" sz="800" b="1" dirty="0" err="1"/>
              <a:t>Eq</a:t>
            </a:r>
            <a:r>
              <a:rPr lang="es-PE" sz="800" b="1" dirty="0"/>
              <a:t>. </a:t>
            </a:r>
            <a:r>
              <a:rPr lang="es-PE" sz="800" b="1" dirty="0" err="1"/>
              <a:t>Tec</a:t>
            </a:r>
            <a:r>
              <a:rPr lang="es-PE" sz="800" b="1" dirty="0"/>
              <a:t>. Salud Mental/DGIESP</a:t>
            </a:r>
          </a:p>
        </p:txBody>
      </p:sp>
    </p:spTree>
    <p:extLst>
      <p:ext uri="{BB962C8B-B14F-4D97-AF65-F5344CB8AC3E}">
        <p14:creationId xmlns:p14="http://schemas.microsoft.com/office/powerpoint/2010/main" val="20268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311401" y="1730376"/>
            <a:ext cx="3128962" cy="611187"/>
          </a:xfrm>
          <a:prstGeom prst="homePlate">
            <a:avLst>
              <a:gd name="adj" fmla="val 2962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PE" sz="2000" i="1" dirty="0" smtClean="0"/>
              <a:t>Mentally</a:t>
            </a:r>
            <a:r>
              <a:rPr lang="es-MX" altLang="es-PE" sz="2000" i="1" dirty="0" smtClean="0"/>
              <a:t> </a:t>
            </a:r>
            <a:r>
              <a:rPr lang="es-MX" altLang="es-PE" sz="2000" i="1" dirty="0" err="1"/>
              <a:t>ill</a:t>
            </a:r>
            <a:endParaRPr lang="es-MX" altLang="es-PE" sz="2000" i="1" dirty="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024564" y="1752600"/>
            <a:ext cx="4187825" cy="566737"/>
          </a:xfrm>
          <a:prstGeom prst="chevron">
            <a:avLst>
              <a:gd name="adj" fmla="val 28121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s-PE" sz="1600" b="1" i="1" dirty="0"/>
              <a:t>Citizen with mental health care needs and rights</a:t>
            </a:r>
            <a:endParaRPr lang="es-MX" altLang="es-PE" sz="1600" b="1" i="1" dirty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311401" y="3751193"/>
            <a:ext cx="3128963" cy="615950"/>
          </a:xfrm>
          <a:prstGeom prst="homePlate">
            <a:avLst>
              <a:gd name="adj" fmla="val 29609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PE" sz="2000" i="1" dirty="0" smtClean="0"/>
              <a:t>Psychiatric hospital</a:t>
            </a:r>
            <a:endParaRPr lang="en-US" altLang="es-PE" sz="2000" i="1" dirty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14714" y="3751193"/>
            <a:ext cx="4268787" cy="615950"/>
          </a:xfrm>
          <a:prstGeom prst="chevron">
            <a:avLst>
              <a:gd name="adj" fmla="val 2813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PE" sz="1600" b="1" i="1" dirty="0" smtClean="0"/>
              <a:t>Health care service networks with a community mental health approach </a:t>
            </a:r>
            <a:endParaRPr lang="en-US" altLang="es-PE" sz="1600" b="1" i="1" dirty="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311401" y="2639770"/>
            <a:ext cx="3151188" cy="788988"/>
          </a:xfrm>
          <a:prstGeom prst="homePlate">
            <a:avLst>
              <a:gd name="adj" fmla="val 29640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PE" sz="2000" i="1" dirty="0" smtClean="0"/>
              <a:t>Psychiatrist and psychologist</a:t>
            </a:r>
            <a:endParaRPr lang="en-US" altLang="es-PE" sz="2000" i="1" dirty="0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065838" y="2632003"/>
            <a:ext cx="4186237" cy="788988"/>
          </a:xfrm>
          <a:prstGeom prst="chevron">
            <a:avLst>
              <a:gd name="adj" fmla="val 2815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s-PE" sz="1600" b="1" i="1" dirty="0" smtClean="0"/>
              <a:t>Interdisciplinary mental health team</a:t>
            </a:r>
            <a:endParaRPr lang="en-US" altLang="es-PE" sz="1600" b="1" i="1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332039" y="4757738"/>
            <a:ext cx="3109913" cy="781050"/>
          </a:xfrm>
          <a:prstGeom prst="homePlate">
            <a:avLst>
              <a:gd name="adj" fmla="val 29642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PE" sz="2000" i="1" dirty="0" smtClean="0"/>
              <a:t>Psychiatric/psychological treatment</a:t>
            </a:r>
            <a:endParaRPr lang="en-US" altLang="es-PE" sz="2000" i="1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57588" y="4757738"/>
            <a:ext cx="4125912" cy="781050"/>
          </a:xfrm>
          <a:prstGeom prst="chevron">
            <a:avLst>
              <a:gd name="adj" fmla="val 2814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PE" sz="2000" b="1" i="1" dirty="0" smtClean="0"/>
              <a:t>Mental health care</a:t>
            </a:r>
            <a:endParaRPr lang="en-US" altLang="es-PE" sz="2000" b="1" i="1" dirty="0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79576" y="5815013"/>
            <a:ext cx="3094112" cy="742950"/>
          </a:xfrm>
          <a:prstGeom prst="homePlate">
            <a:avLst>
              <a:gd name="adj" fmla="val 29639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PE" sz="2000" i="1" dirty="0" smtClean="0"/>
              <a:t>Social exclusion</a:t>
            </a:r>
            <a:endParaRPr lang="en-US" altLang="es-PE" sz="2000" i="1" dirty="0"/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157589" y="5815015"/>
            <a:ext cx="4054799" cy="826947"/>
          </a:xfrm>
          <a:prstGeom prst="chevron">
            <a:avLst>
              <a:gd name="adj" fmla="val 28154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EAEAD6"/>
            </a:solidFill>
            <a:miter lim="800000"/>
            <a:headEnd/>
            <a:tailEnd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PE" sz="2000" b="1" i="1" dirty="0" smtClean="0"/>
              <a:t>Social inclusion (rights)</a:t>
            </a:r>
            <a:endParaRPr lang="en-US" altLang="es-PE" sz="2000" b="1" i="1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03BA20F9-5993-4068-993F-456E4701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8077201" y="161777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5F018D5-9829-40C5-ACD9-8D777A218831}"/>
              </a:ext>
            </a:extLst>
          </p:cNvPr>
          <p:cNvSpPr/>
          <p:nvPr/>
        </p:nvSpPr>
        <p:spPr>
          <a:xfrm>
            <a:off x="431701" y="784577"/>
            <a:ext cx="11451773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s-PE" sz="1600" b="1" dirty="0">
                <a:solidFill>
                  <a:schemeClr val="bg1"/>
                </a:solidFill>
                <a:latin typeface="Arial" charset="0"/>
              </a:rPr>
              <a:t>MENTAL HEALTHCARE REFORM IN PERU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s-PE" sz="1600" b="1" dirty="0">
                <a:solidFill>
                  <a:schemeClr val="bg1"/>
                </a:solidFill>
                <a:latin typeface="Arial" charset="0"/>
              </a:rPr>
              <a:t>PARADIGM SHIFT IN PROVIDING CARE FOR PEOPLE WITH MENTAL HEALTH PROBLEMS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s-PE" sz="1600" b="1" dirty="0">
                <a:solidFill>
                  <a:schemeClr val="bg1"/>
                </a:solidFill>
                <a:latin typeface="Arial" charset="0"/>
              </a:rPr>
              <a:t>(Law 30947 and its Regulations)</a:t>
            </a:r>
            <a:endParaRPr lang="es-ES" altLang="es-PE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15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0 Rectángulo"/>
          <p:cNvSpPr/>
          <p:nvPr/>
        </p:nvSpPr>
        <p:spPr>
          <a:xfrm>
            <a:off x="8155015" y="1692232"/>
            <a:ext cx="3769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altLang="es-PE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PE" altLang="es-PE" sz="2000" b="1" dirty="0"/>
              <a:t>(</a:t>
            </a:r>
            <a:r>
              <a:rPr lang="es-US" altLang="es-PE" sz="2000" b="1" dirty="0" err="1"/>
              <a:t>Law</a:t>
            </a:r>
            <a:r>
              <a:rPr lang="es-US" altLang="es-PE" sz="2000" b="1" dirty="0"/>
              <a:t> 30947, Mental </a:t>
            </a:r>
            <a:r>
              <a:rPr lang="es-US" altLang="es-PE" sz="2000" b="1" dirty="0" err="1"/>
              <a:t>Health</a:t>
            </a:r>
            <a:r>
              <a:rPr lang="es-US" altLang="es-PE" sz="2000" b="1" dirty="0"/>
              <a:t> </a:t>
            </a:r>
            <a:r>
              <a:rPr lang="es-US" altLang="es-PE" sz="2000" b="1" dirty="0" err="1"/>
              <a:t>Law</a:t>
            </a:r>
            <a:r>
              <a:rPr lang="es-US" altLang="es-PE" sz="2000" b="1" dirty="0"/>
              <a:t>)</a:t>
            </a:r>
            <a:endParaRPr lang="es-PE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0DBF1F5-9433-4224-B462-9F3701734FAC}"/>
              </a:ext>
            </a:extLst>
          </p:cNvPr>
          <p:cNvSpPr/>
          <p:nvPr/>
        </p:nvSpPr>
        <p:spPr>
          <a:xfrm>
            <a:off x="370113" y="839619"/>
            <a:ext cx="11451773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COMMUNITY MENTAL HEALTH CARE NETWORKS INTEGRATED INTO GENERAL HEALTH SERVICES NETWORKS IN DELIMITED TERRITORIES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A182C64B-1D8B-41F2-9CB1-8FE8F633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033546" y="121367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5C2ED90-9DAC-43F9-B6D9-756777991056}"/>
              </a:ext>
            </a:extLst>
          </p:cNvPr>
          <p:cNvSpPr/>
          <p:nvPr/>
        </p:nvSpPr>
        <p:spPr>
          <a:xfrm>
            <a:off x="7145611" y="3741939"/>
            <a:ext cx="1887935" cy="328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1DBB81C-7812-42C7-A85E-13EB2F5462D5}"/>
              </a:ext>
            </a:extLst>
          </p:cNvPr>
          <p:cNvSpPr/>
          <p:nvPr/>
        </p:nvSpPr>
        <p:spPr>
          <a:xfrm>
            <a:off x="6515121" y="4106972"/>
            <a:ext cx="2512335" cy="495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16" y="1779982"/>
            <a:ext cx="7511477" cy="49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9CE1C9-152B-4160-9BC0-7ACD2F8B6F46}"/>
              </a:ext>
            </a:extLst>
          </p:cNvPr>
          <p:cNvSpPr/>
          <p:nvPr/>
        </p:nvSpPr>
        <p:spPr>
          <a:xfrm>
            <a:off x="1555705" y="635228"/>
            <a:ext cx="909587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COMMUNITY MENTAL HEALTH CENTER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ORGANIZATION</a:t>
            </a:r>
            <a:endParaRPr lang="es-PE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522904" y="230090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657298" y="1386188"/>
            <a:ext cx="11534702" cy="5651083"/>
            <a:chOff x="250897" y="1169620"/>
            <a:chExt cx="11534702" cy="5651083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/>
            <a:srcRect l="26462" t="32689" r="34048" b="30407"/>
            <a:stretch/>
          </p:blipFill>
          <p:spPr>
            <a:xfrm>
              <a:off x="250897" y="1169620"/>
              <a:ext cx="10999730" cy="565108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338363" y="1535639"/>
              <a:ext cx="3222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Prevention and control: Problems and disorders of childhood and adolescence</a:t>
              </a:r>
              <a:endParaRPr lang="es-PE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113316" y="3408726"/>
              <a:ext cx="264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Prevention and control:</a:t>
              </a:r>
            </a:p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Problems and disorders of the adult and elderly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750762" y="3523389"/>
              <a:ext cx="2452916" cy="52322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Prevention and control of addictions</a:t>
              </a:r>
              <a:endParaRPr lang="es-PE" sz="1400" dirty="0">
                <a:solidFill>
                  <a:srgbClr val="0070C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534401" y="1904971"/>
              <a:ext cx="3251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Social and community participation</a:t>
              </a:r>
              <a:endParaRPr lang="es-PE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V="1">
              <a:off x="2496457" y="2075543"/>
              <a:ext cx="2481943" cy="126274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4974771" y="2682813"/>
              <a:ext cx="417287" cy="76807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H="1" flipV="1">
              <a:off x="6117773" y="2622439"/>
              <a:ext cx="527726" cy="82683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 flipV="1">
              <a:off x="6429830" y="2125157"/>
              <a:ext cx="2743199" cy="9416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V="1">
              <a:off x="4557484" y="4081829"/>
              <a:ext cx="58059" cy="1371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H="1" flipV="1">
              <a:off x="7014028" y="4150395"/>
              <a:ext cx="54430" cy="6856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68" y="4184678"/>
              <a:ext cx="1969343" cy="20978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E149A90D-BF59-4D61-862F-CC6ECE5B5068}"/>
                </a:ext>
              </a:extLst>
            </p:cNvPr>
            <p:cNvSpPr/>
            <p:nvPr/>
          </p:nvSpPr>
          <p:spPr>
            <a:xfrm>
              <a:off x="5134883" y="1763829"/>
              <a:ext cx="1132567" cy="449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xmlns="" id="{D66CC5AB-B9E3-4385-B0C4-B818F87CA971}"/>
                </a:ext>
              </a:extLst>
            </p:cNvPr>
            <p:cNvSpPr txBox="1"/>
            <p:nvPr/>
          </p:nvSpPr>
          <p:spPr>
            <a:xfrm>
              <a:off x="5015069" y="1849978"/>
              <a:ext cx="1364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70C0"/>
                  </a:solidFill>
                </a:rPr>
                <a:t>Headquarters</a:t>
              </a:r>
              <a:endParaRPr lang="es-PE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88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B7620B2-341F-4A22-9E17-F9486596AC4C}"/>
              </a:ext>
            </a:extLst>
          </p:cNvPr>
          <p:cNvSpPr txBox="1"/>
          <p:nvPr/>
        </p:nvSpPr>
        <p:spPr>
          <a:xfrm>
            <a:off x="2879374" y="906514"/>
            <a:ext cx="894251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700" b="1" dirty="0"/>
              <a:t>MAIN FUNCTIONS:</a:t>
            </a:r>
          </a:p>
          <a:p>
            <a:pPr>
              <a:defRPr/>
            </a:pPr>
            <a:endParaRPr lang="es-PE" sz="1700" b="1" dirty="0"/>
          </a:p>
          <a:p>
            <a:pPr algn="just">
              <a:defRPr/>
            </a:pPr>
            <a:r>
              <a:rPr lang="es-PE" sz="1700" b="1" dirty="0"/>
              <a:t>1. </a:t>
            </a:r>
            <a:r>
              <a:rPr lang="en-US" sz="1700" b="1" dirty="0"/>
              <a:t>To provide specialized interdisciplinary care to users with mental health disorders caused by substance abuse: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Personalized diagnosis and treatment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Individual and group psychotherapeutic interventions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Family interventions and home visits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Continuity of care program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Referrals and/or counter-referrals to health care centers</a:t>
            </a:r>
          </a:p>
          <a:p>
            <a:pPr lvl="1" algn="just">
              <a:defRPr/>
            </a:pPr>
            <a:endParaRPr lang="es-PE" sz="1700" b="1" dirty="0"/>
          </a:p>
          <a:p>
            <a:pPr algn="just">
              <a:defRPr/>
            </a:pPr>
            <a:r>
              <a:rPr lang="es-PE" sz="1700" b="1" dirty="0"/>
              <a:t>2. </a:t>
            </a:r>
            <a:r>
              <a:rPr lang="es-PE" sz="1700" b="1" dirty="0" err="1"/>
              <a:t>To</a:t>
            </a:r>
            <a:r>
              <a:rPr lang="es-PE" sz="1700" b="1" dirty="0"/>
              <a:t> p</a:t>
            </a:r>
            <a:r>
              <a:rPr lang="en-US" sz="1700" b="1" dirty="0" err="1"/>
              <a:t>rovide</a:t>
            </a:r>
            <a:r>
              <a:rPr lang="en-US" sz="1700" b="1" dirty="0"/>
              <a:t> clinical supervision to first-level health care facilities: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Interdisciplinary counseling in clinical and psychosocial management of mental disorders and psychosocial problems. </a:t>
            </a:r>
          </a:p>
          <a:p>
            <a:pPr lvl="1" algn="just">
              <a:defRPr/>
            </a:pPr>
            <a:endParaRPr lang="es-PE" sz="1700" dirty="0"/>
          </a:p>
          <a:p>
            <a:pPr marL="342900" indent="-342900" algn="just">
              <a:buAutoNum type="arabicPeriod" startAt="3"/>
              <a:defRPr/>
            </a:pPr>
            <a:r>
              <a:rPr lang="en-US" sz="1700" b="1" dirty="0"/>
              <a:t>To activate the social and community network in his/her territory: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Identifies community assets for the social and occupational rehabilitation.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Implements preventive programs.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Trains community health agents to identify people with addiction problems and to prevent addiction issues.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Coordinates self-help groups (Alcoholics Anonymous, Narcotics Anonymous and their families).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Coordinates inter-institutional networks</a:t>
            </a:r>
            <a:r>
              <a:rPr lang="en-US" sz="1700" dirty="0" smtClean="0"/>
              <a:t>.</a:t>
            </a:r>
            <a:endParaRPr lang="es-PE" sz="1700" b="1" dirty="0"/>
          </a:p>
        </p:txBody>
      </p:sp>
      <p:pic>
        <p:nvPicPr>
          <p:cNvPr id="72715" name="Picture 2" descr="La imagen puede contener: una o varias personas y personas sentadas">
            <a:extLst>
              <a:ext uri="{FF2B5EF4-FFF2-40B4-BE49-F238E27FC236}">
                <a16:creationId xmlns:a16="http://schemas.microsoft.com/office/drawing/2014/main" xmlns="" id="{FD2DB3AF-D096-42AE-B247-C9F54807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8" y="-102394"/>
            <a:ext cx="7144" cy="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7C2DA39-2D9C-4AD6-ACA7-46EBFF103BCA}"/>
              </a:ext>
            </a:extLst>
          </p:cNvPr>
          <p:cNvSpPr/>
          <p:nvPr/>
        </p:nvSpPr>
        <p:spPr>
          <a:xfrm>
            <a:off x="264696" y="414361"/>
            <a:ext cx="9303277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COMMUNITY MENTAL HEALTH CENTER: PREVENTION AND CONTROL OF ADDICTIONS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18792" y="4158547"/>
            <a:ext cx="2452916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PE" sz="1400" b="1" dirty="0" err="1">
                <a:solidFill>
                  <a:srgbClr val="0070C0"/>
                </a:solidFill>
              </a:rPr>
              <a:t>Prevention</a:t>
            </a:r>
            <a:r>
              <a:rPr lang="es-PE" sz="1400" b="1" dirty="0">
                <a:solidFill>
                  <a:srgbClr val="0070C0"/>
                </a:solidFill>
              </a:rPr>
              <a:t> and control </a:t>
            </a:r>
            <a:r>
              <a:rPr lang="es-PE" sz="1400" b="1" dirty="0" err="1">
                <a:solidFill>
                  <a:srgbClr val="0070C0"/>
                </a:solidFill>
              </a:rPr>
              <a:t>of</a:t>
            </a:r>
            <a:r>
              <a:rPr lang="es-PE" sz="1400" b="1" dirty="0">
                <a:solidFill>
                  <a:srgbClr val="0070C0"/>
                </a:solidFill>
              </a:rPr>
              <a:t> </a:t>
            </a:r>
            <a:r>
              <a:rPr lang="es-PE" sz="1400" b="1" dirty="0" err="1">
                <a:solidFill>
                  <a:srgbClr val="0070C0"/>
                </a:solidFill>
              </a:rPr>
              <a:t>addictions</a:t>
            </a:r>
            <a:endParaRPr lang="es-PE" sz="1400" dirty="0">
              <a:solidFill>
                <a:srgbClr val="0070C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4696" y="1732570"/>
            <a:ext cx="2307014" cy="2133879"/>
            <a:chOff x="477866" y="1732570"/>
            <a:chExt cx="2093843" cy="213387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/>
            <a:srcRect l="48803" t="52251" r="43524" b="33616"/>
            <a:stretch/>
          </p:blipFill>
          <p:spPr>
            <a:xfrm>
              <a:off x="477866" y="1746100"/>
              <a:ext cx="2093843" cy="2120349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5" y="1732570"/>
              <a:ext cx="1969343" cy="20978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782175" y="56452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09A1C8D-8870-4304-8DEB-30CBFAD9F94A}"/>
              </a:ext>
            </a:extLst>
          </p:cNvPr>
          <p:cNvSpPr txBox="1">
            <a:spLocks/>
          </p:cNvSpPr>
          <p:nvPr/>
        </p:nvSpPr>
        <p:spPr>
          <a:xfrm>
            <a:off x="2340045" y="640024"/>
            <a:ext cx="7886700" cy="341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lnSpc>
                <a:spcPct val="90000"/>
              </a:lnSpc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US" sz="2400" dirty="0"/>
              <a:t>MENTAL HEALTH SERVICES IMPLEMENTED IN PERU</a:t>
            </a:r>
            <a:endParaRPr lang="es-PE" sz="2400" dirty="0">
              <a:latin typeface="+mn-lt"/>
            </a:endParaRPr>
          </a:p>
        </p:txBody>
      </p:sp>
      <p:graphicFrame>
        <p:nvGraphicFramePr>
          <p:cNvPr id="175" name="Marcador de contenido 7">
            <a:extLst>
              <a:ext uri="{FF2B5EF4-FFF2-40B4-BE49-F238E27FC236}">
                <a16:creationId xmlns:a16="http://schemas.microsoft.com/office/drawing/2014/main" xmlns="" id="{909FD9DC-793B-417A-9925-2A973339C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640558"/>
              </p:ext>
            </p:extLst>
          </p:nvPr>
        </p:nvGraphicFramePr>
        <p:xfrm>
          <a:off x="168442" y="5081490"/>
          <a:ext cx="11607199" cy="1674308"/>
        </p:xfrm>
        <a:graphic>
          <a:graphicData uri="http://schemas.openxmlformats.org/drawingml/2006/table">
            <a:tbl>
              <a:tblPr/>
              <a:tblGrid>
                <a:gridCol w="4428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4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8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 SERVICES 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UNTIL 2017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ESTABLISHED FROM 2018 TO 2019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RUNNING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SERVICES IN PROCESS 2020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ESTABLISHED 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GOALS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93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MENTAL HEALTH CENTERS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 AND ADDICTION HOSPITALIZATION UNITS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93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SHELTERED HOMES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841852"/>
                  </a:ext>
                </a:extLst>
              </a:tr>
              <a:tr h="153661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PROTECTIVE SERVICES (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MAMIS)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144" marR="7144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490237" y="1239361"/>
            <a:ext cx="9054114" cy="3842129"/>
            <a:chOff x="1117258" y="1245426"/>
            <a:chExt cx="9054114" cy="3842129"/>
          </a:xfrm>
        </p:grpSpPr>
        <p:grpSp>
          <p:nvGrpSpPr>
            <p:cNvPr id="12" name="Grupo 5">
              <a:extLst>
                <a:ext uri="{FF2B5EF4-FFF2-40B4-BE49-F238E27FC236}">
                  <a16:creationId xmlns:a16="http://schemas.microsoft.com/office/drawing/2014/main" xmlns="" id="{693725E9-5AA1-4342-937D-1828A8300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258" y="1245426"/>
              <a:ext cx="8890996" cy="3842129"/>
              <a:chOff x="-344905" y="480077"/>
              <a:chExt cx="12112857" cy="5142575"/>
            </a:xfrm>
          </p:grpSpPr>
          <p:sp>
            <p:nvSpPr>
              <p:cNvPr id="13" name="Rectángulo 6">
                <a:extLst>
                  <a:ext uri="{FF2B5EF4-FFF2-40B4-BE49-F238E27FC236}">
                    <a16:creationId xmlns:a16="http://schemas.microsoft.com/office/drawing/2014/main" xmlns="" id="{CA912FBE-8507-42BE-B72B-1625F8CFD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4905" y="480077"/>
                <a:ext cx="3962808" cy="57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es-PE" sz="1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Calibri" panose="020F0502020204030204" pitchFamily="34" charset="0"/>
                  </a:rPr>
                  <a:t>Regions with Community Mental Health Centers until 2017</a:t>
                </a:r>
                <a:endParaRPr lang="es-PE" altLang="es-PE" sz="11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4" name="199 Grupo">
                <a:extLst>
                  <a:ext uri="{FF2B5EF4-FFF2-40B4-BE49-F238E27FC236}">
                    <a16:creationId xmlns:a16="http://schemas.microsoft.com/office/drawing/2014/main" xmlns="" id="{BF74EA0B-DB4F-422B-9925-E74D2A902C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302" y="1359609"/>
                <a:ext cx="3469888" cy="4263043"/>
                <a:chOff x="51632" y="195"/>
                <a:chExt cx="3812970" cy="5092505"/>
              </a:xfrm>
            </p:grpSpPr>
            <p:sp>
              <p:nvSpPr>
                <p:cNvPr id="123" name="200 Forma libre">
                  <a:extLst>
                    <a:ext uri="{FF2B5EF4-FFF2-40B4-BE49-F238E27FC236}">
                      <a16:creationId xmlns:a16="http://schemas.microsoft.com/office/drawing/2014/main" xmlns="" id="{FA85DCB8-F081-48BE-9C9D-612481E26B22}"/>
                    </a:ext>
                  </a:extLst>
                </p:cNvPr>
                <p:cNvSpPr/>
                <p:nvPr/>
              </p:nvSpPr>
              <p:spPr>
                <a:xfrm>
                  <a:off x="701025" y="1354557"/>
                  <a:ext cx="2963957" cy="3686152"/>
                </a:xfrm>
                <a:custGeom>
                  <a:avLst/>
                  <a:gdLst>
                    <a:gd name="connsiteX0" fmla="*/ 2469451 w 2736151"/>
                    <a:gd name="connsiteY0" fmla="*/ 3676650 h 3689350"/>
                    <a:gd name="connsiteX1" fmla="*/ 2488501 w 2736151"/>
                    <a:gd name="connsiteY1" fmla="*/ 3590925 h 3689350"/>
                    <a:gd name="connsiteX2" fmla="*/ 2498026 w 2736151"/>
                    <a:gd name="connsiteY2" fmla="*/ 3562350 h 3689350"/>
                    <a:gd name="connsiteX3" fmla="*/ 2526601 w 2736151"/>
                    <a:gd name="connsiteY3" fmla="*/ 3552825 h 3689350"/>
                    <a:gd name="connsiteX4" fmla="*/ 2555176 w 2736151"/>
                    <a:gd name="connsiteY4" fmla="*/ 3533775 h 3689350"/>
                    <a:gd name="connsiteX5" fmla="*/ 2593276 w 2736151"/>
                    <a:gd name="connsiteY5" fmla="*/ 3495675 h 3689350"/>
                    <a:gd name="connsiteX6" fmla="*/ 2650426 w 2736151"/>
                    <a:gd name="connsiteY6" fmla="*/ 3457575 h 3689350"/>
                    <a:gd name="connsiteX7" fmla="*/ 2669476 w 2736151"/>
                    <a:gd name="connsiteY7" fmla="*/ 3409950 h 3689350"/>
                    <a:gd name="connsiteX8" fmla="*/ 2679001 w 2736151"/>
                    <a:gd name="connsiteY8" fmla="*/ 3381375 h 3689350"/>
                    <a:gd name="connsiteX9" fmla="*/ 2698051 w 2736151"/>
                    <a:gd name="connsiteY9" fmla="*/ 3343275 h 3689350"/>
                    <a:gd name="connsiteX10" fmla="*/ 2688526 w 2736151"/>
                    <a:gd name="connsiteY10" fmla="*/ 3248025 h 3689350"/>
                    <a:gd name="connsiteX11" fmla="*/ 2679001 w 2736151"/>
                    <a:gd name="connsiteY11" fmla="*/ 3200400 h 3689350"/>
                    <a:gd name="connsiteX12" fmla="*/ 2650426 w 2736151"/>
                    <a:gd name="connsiteY12" fmla="*/ 3190875 h 3689350"/>
                    <a:gd name="connsiteX13" fmla="*/ 2621851 w 2736151"/>
                    <a:gd name="connsiteY13" fmla="*/ 3171825 h 3689350"/>
                    <a:gd name="connsiteX14" fmla="*/ 2593276 w 2736151"/>
                    <a:gd name="connsiteY14" fmla="*/ 3162300 h 3689350"/>
                    <a:gd name="connsiteX15" fmla="*/ 2507551 w 2736151"/>
                    <a:gd name="connsiteY15" fmla="*/ 3133725 h 3689350"/>
                    <a:gd name="connsiteX16" fmla="*/ 2478976 w 2736151"/>
                    <a:gd name="connsiteY16" fmla="*/ 3067050 h 3689350"/>
                    <a:gd name="connsiteX17" fmla="*/ 2469451 w 2736151"/>
                    <a:gd name="connsiteY17" fmla="*/ 3038475 h 3689350"/>
                    <a:gd name="connsiteX18" fmla="*/ 2440876 w 2736151"/>
                    <a:gd name="connsiteY18" fmla="*/ 2952750 h 3689350"/>
                    <a:gd name="connsiteX19" fmla="*/ 2459926 w 2736151"/>
                    <a:gd name="connsiteY19" fmla="*/ 2762250 h 3689350"/>
                    <a:gd name="connsiteX20" fmla="*/ 2488501 w 2736151"/>
                    <a:gd name="connsiteY20" fmla="*/ 2743200 h 3689350"/>
                    <a:gd name="connsiteX21" fmla="*/ 2517076 w 2736151"/>
                    <a:gd name="connsiteY21" fmla="*/ 2733675 h 3689350"/>
                    <a:gd name="connsiteX22" fmla="*/ 2583751 w 2736151"/>
                    <a:gd name="connsiteY22" fmla="*/ 2705100 h 3689350"/>
                    <a:gd name="connsiteX23" fmla="*/ 2612326 w 2736151"/>
                    <a:gd name="connsiteY23" fmla="*/ 2619375 h 3689350"/>
                    <a:gd name="connsiteX24" fmla="*/ 2621851 w 2736151"/>
                    <a:gd name="connsiteY24" fmla="*/ 2581275 h 3689350"/>
                    <a:gd name="connsiteX25" fmla="*/ 2640901 w 2736151"/>
                    <a:gd name="connsiteY25" fmla="*/ 2552700 h 3689350"/>
                    <a:gd name="connsiteX26" fmla="*/ 2669476 w 2736151"/>
                    <a:gd name="connsiteY26" fmla="*/ 2495550 h 3689350"/>
                    <a:gd name="connsiteX27" fmla="*/ 2698051 w 2736151"/>
                    <a:gd name="connsiteY27" fmla="*/ 2476500 h 3689350"/>
                    <a:gd name="connsiteX28" fmla="*/ 2707576 w 2736151"/>
                    <a:gd name="connsiteY28" fmla="*/ 2447925 h 3689350"/>
                    <a:gd name="connsiteX29" fmla="*/ 2736151 w 2736151"/>
                    <a:gd name="connsiteY29" fmla="*/ 2228850 h 3689350"/>
                    <a:gd name="connsiteX30" fmla="*/ 2717101 w 2736151"/>
                    <a:gd name="connsiteY30" fmla="*/ 2047875 h 3689350"/>
                    <a:gd name="connsiteX31" fmla="*/ 2707576 w 2736151"/>
                    <a:gd name="connsiteY31" fmla="*/ 2009775 h 3689350"/>
                    <a:gd name="connsiteX32" fmla="*/ 2631376 w 2736151"/>
                    <a:gd name="connsiteY32" fmla="*/ 1981200 h 3689350"/>
                    <a:gd name="connsiteX33" fmla="*/ 2545651 w 2736151"/>
                    <a:gd name="connsiteY33" fmla="*/ 1933575 h 3689350"/>
                    <a:gd name="connsiteX34" fmla="*/ 2507551 w 2736151"/>
                    <a:gd name="connsiteY34" fmla="*/ 1895475 h 3689350"/>
                    <a:gd name="connsiteX35" fmla="*/ 2478976 w 2736151"/>
                    <a:gd name="connsiteY35" fmla="*/ 1828800 h 3689350"/>
                    <a:gd name="connsiteX36" fmla="*/ 2459926 w 2736151"/>
                    <a:gd name="connsiteY36" fmla="*/ 1790700 h 3689350"/>
                    <a:gd name="connsiteX37" fmla="*/ 2374201 w 2736151"/>
                    <a:gd name="connsiteY37" fmla="*/ 1743075 h 3689350"/>
                    <a:gd name="connsiteX38" fmla="*/ 2345626 w 2736151"/>
                    <a:gd name="connsiteY38" fmla="*/ 1724025 h 3689350"/>
                    <a:gd name="connsiteX39" fmla="*/ 2317051 w 2736151"/>
                    <a:gd name="connsiteY39" fmla="*/ 1714500 h 3689350"/>
                    <a:gd name="connsiteX40" fmla="*/ 2250376 w 2736151"/>
                    <a:gd name="connsiteY40" fmla="*/ 1685925 h 3689350"/>
                    <a:gd name="connsiteX41" fmla="*/ 2193226 w 2736151"/>
                    <a:gd name="connsiteY41" fmla="*/ 1657350 h 3689350"/>
                    <a:gd name="connsiteX42" fmla="*/ 2164651 w 2736151"/>
                    <a:gd name="connsiteY42" fmla="*/ 1638300 h 3689350"/>
                    <a:gd name="connsiteX43" fmla="*/ 2097976 w 2736151"/>
                    <a:gd name="connsiteY43" fmla="*/ 1619250 h 3689350"/>
                    <a:gd name="connsiteX44" fmla="*/ 2069401 w 2736151"/>
                    <a:gd name="connsiteY44" fmla="*/ 1600200 h 3689350"/>
                    <a:gd name="connsiteX45" fmla="*/ 2040826 w 2736151"/>
                    <a:gd name="connsiteY45" fmla="*/ 1590675 h 3689350"/>
                    <a:gd name="connsiteX46" fmla="*/ 2031301 w 2736151"/>
                    <a:gd name="connsiteY46" fmla="*/ 1562100 h 3689350"/>
                    <a:gd name="connsiteX47" fmla="*/ 2002726 w 2736151"/>
                    <a:gd name="connsiteY47" fmla="*/ 1533525 h 3689350"/>
                    <a:gd name="connsiteX48" fmla="*/ 1964626 w 2736151"/>
                    <a:gd name="connsiteY48" fmla="*/ 1476375 h 3689350"/>
                    <a:gd name="connsiteX49" fmla="*/ 1859851 w 2736151"/>
                    <a:gd name="connsiteY49" fmla="*/ 1409700 h 3689350"/>
                    <a:gd name="connsiteX50" fmla="*/ 1831276 w 2736151"/>
                    <a:gd name="connsiteY50" fmla="*/ 1390650 h 3689350"/>
                    <a:gd name="connsiteX51" fmla="*/ 1802701 w 2736151"/>
                    <a:gd name="connsiteY51" fmla="*/ 1381125 h 3689350"/>
                    <a:gd name="connsiteX52" fmla="*/ 1745551 w 2736151"/>
                    <a:gd name="connsiteY52" fmla="*/ 1333500 h 3689350"/>
                    <a:gd name="connsiteX53" fmla="*/ 1716976 w 2736151"/>
                    <a:gd name="connsiteY53" fmla="*/ 1323975 h 3689350"/>
                    <a:gd name="connsiteX54" fmla="*/ 1697926 w 2736151"/>
                    <a:gd name="connsiteY54" fmla="*/ 1295400 h 3689350"/>
                    <a:gd name="connsiteX55" fmla="*/ 1659826 w 2736151"/>
                    <a:gd name="connsiteY55" fmla="*/ 1266825 h 3689350"/>
                    <a:gd name="connsiteX56" fmla="*/ 1631251 w 2736151"/>
                    <a:gd name="connsiteY56" fmla="*/ 1238250 h 3689350"/>
                    <a:gd name="connsiteX57" fmla="*/ 1602676 w 2736151"/>
                    <a:gd name="connsiteY57" fmla="*/ 1181100 h 3689350"/>
                    <a:gd name="connsiteX58" fmla="*/ 1593151 w 2736151"/>
                    <a:gd name="connsiteY58" fmla="*/ 1152525 h 3689350"/>
                    <a:gd name="connsiteX59" fmla="*/ 1545526 w 2736151"/>
                    <a:gd name="connsiteY59" fmla="*/ 1095375 h 3689350"/>
                    <a:gd name="connsiteX60" fmla="*/ 1507426 w 2736151"/>
                    <a:gd name="connsiteY60" fmla="*/ 1038225 h 3689350"/>
                    <a:gd name="connsiteX61" fmla="*/ 1478851 w 2736151"/>
                    <a:gd name="connsiteY61" fmla="*/ 1028700 h 3689350"/>
                    <a:gd name="connsiteX62" fmla="*/ 1450276 w 2736151"/>
                    <a:gd name="connsiteY62" fmla="*/ 981075 h 3689350"/>
                    <a:gd name="connsiteX63" fmla="*/ 1440751 w 2736151"/>
                    <a:gd name="connsiteY63" fmla="*/ 952500 h 3689350"/>
                    <a:gd name="connsiteX64" fmla="*/ 1393126 w 2736151"/>
                    <a:gd name="connsiteY64" fmla="*/ 895350 h 3689350"/>
                    <a:gd name="connsiteX65" fmla="*/ 1383601 w 2736151"/>
                    <a:gd name="connsiteY65" fmla="*/ 866775 h 3689350"/>
                    <a:gd name="connsiteX66" fmla="*/ 1335976 w 2736151"/>
                    <a:gd name="connsiteY66" fmla="*/ 809625 h 3689350"/>
                    <a:gd name="connsiteX67" fmla="*/ 1326451 w 2736151"/>
                    <a:gd name="connsiteY67" fmla="*/ 762000 h 3689350"/>
                    <a:gd name="connsiteX68" fmla="*/ 1307401 w 2736151"/>
                    <a:gd name="connsiteY68" fmla="*/ 733425 h 3689350"/>
                    <a:gd name="connsiteX69" fmla="*/ 1278826 w 2736151"/>
                    <a:gd name="connsiteY69" fmla="*/ 676275 h 3689350"/>
                    <a:gd name="connsiteX70" fmla="*/ 1288351 w 2736151"/>
                    <a:gd name="connsiteY70" fmla="*/ 581025 h 3689350"/>
                    <a:gd name="connsiteX71" fmla="*/ 1297876 w 2736151"/>
                    <a:gd name="connsiteY71" fmla="*/ 542925 h 3689350"/>
                    <a:gd name="connsiteX72" fmla="*/ 1278826 w 2736151"/>
                    <a:gd name="connsiteY72" fmla="*/ 133350 h 3689350"/>
                    <a:gd name="connsiteX73" fmla="*/ 1231201 w 2736151"/>
                    <a:gd name="connsiteY73" fmla="*/ 85725 h 3689350"/>
                    <a:gd name="connsiteX74" fmla="*/ 1212151 w 2736151"/>
                    <a:gd name="connsiteY74" fmla="*/ 57150 h 3689350"/>
                    <a:gd name="connsiteX75" fmla="*/ 1126426 w 2736151"/>
                    <a:gd name="connsiteY75" fmla="*/ 38100 h 3689350"/>
                    <a:gd name="connsiteX76" fmla="*/ 1069276 w 2736151"/>
                    <a:gd name="connsiteY76" fmla="*/ 19050 h 3689350"/>
                    <a:gd name="connsiteX77" fmla="*/ 812101 w 2736151"/>
                    <a:gd name="connsiteY77" fmla="*/ 0 h 3689350"/>
                    <a:gd name="connsiteX78" fmla="*/ 621601 w 2736151"/>
                    <a:gd name="connsiteY78" fmla="*/ 9525 h 3689350"/>
                    <a:gd name="connsiteX79" fmla="*/ 535876 w 2736151"/>
                    <a:gd name="connsiteY79" fmla="*/ 38100 h 3689350"/>
                    <a:gd name="connsiteX80" fmla="*/ 488251 w 2736151"/>
                    <a:gd name="connsiteY80" fmla="*/ 47625 h 3689350"/>
                    <a:gd name="connsiteX81" fmla="*/ 440626 w 2736151"/>
                    <a:gd name="connsiteY81" fmla="*/ 66675 h 3689350"/>
                    <a:gd name="connsiteX82" fmla="*/ 402526 w 2736151"/>
                    <a:gd name="connsiteY82" fmla="*/ 76200 h 3689350"/>
                    <a:gd name="connsiteX83" fmla="*/ 269176 w 2736151"/>
                    <a:gd name="connsiteY83" fmla="*/ 123825 h 3689350"/>
                    <a:gd name="connsiteX84" fmla="*/ 240601 w 2736151"/>
                    <a:gd name="connsiteY84" fmla="*/ 133350 h 3689350"/>
                    <a:gd name="connsiteX85" fmla="*/ 212026 w 2736151"/>
                    <a:gd name="connsiteY85" fmla="*/ 152400 h 3689350"/>
                    <a:gd name="connsiteX86" fmla="*/ 192976 w 2736151"/>
                    <a:gd name="connsiteY86" fmla="*/ 209550 h 3689350"/>
                    <a:gd name="connsiteX87" fmla="*/ 164401 w 2736151"/>
                    <a:gd name="connsiteY87" fmla="*/ 276225 h 3689350"/>
                    <a:gd name="connsiteX88" fmla="*/ 145351 w 2736151"/>
                    <a:gd name="connsiteY88" fmla="*/ 428625 h 3689350"/>
                    <a:gd name="connsiteX89" fmla="*/ 116776 w 2736151"/>
                    <a:gd name="connsiteY89" fmla="*/ 619125 h 3689350"/>
                    <a:gd name="connsiteX90" fmla="*/ 50101 w 2736151"/>
                    <a:gd name="connsiteY90" fmla="*/ 600075 h 3689350"/>
                    <a:gd name="connsiteX91" fmla="*/ 12001 w 2736151"/>
                    <a:gd name="connsiteY91" fmla="*/ 590550 h 3689350"/>
                    <a:gd name="connsiteX92" fmla="*/ 2476 w 2736151"/>
                    <a:gd name="connsiteY92" fmla="*/ 619125 h 3689350"/>
                    <a:gd name="connsiteX93" fmla="*/ 31051 w 2736151"/>
                    <a:gd name="connsiteY93" fmla="*/ 762000 h 3689350"/>
                    <a:gd name="connsiteX94" fmla="*/ 40576 w 2736151"/>
                    <a:gd name="connsiteY94" fmla="*/ 790575 h 3689350"/>
                    <a:gd name="connsiteX95" fmla="*/ 69151 w 2736151"/>
                    <a:gd name="connsiteY95" fmla="*/ 800100 h 3689350"/>
                    <a:gd name="connsiteX96" fmla="*/ 97726 w 2736151"/>
                    <a:gd name="connsiteY96" fmla="*/ 914400 h 3689350"/>
                    <a:gd name="connsiteX97" fmla="*/ 107251 w 2736151"/>
                    <a:gd name="connsiteY97" fmla="*/ 942975 h 3689350"/>
                    <a:gd name="connsiteX98" fmla="*/ 135826 w 2736151"/>
                    <a:gd name="connsiteY98" fmla="*/ 971550 h 3689350"/>
                    <a:gd name="connsiteX99" fmla="*/ 183451 w 2736151"/>
                    <a:gd name="connsiteY99" fmla="*/ 1019175 h 3689350"/>
                    <a:gd name="connsiteX100" fmla="*/ 192976 w 2736151"/>
                    <a:gd name="connsiteY100" fmla="*/ 1066800 h 3689350"/>
                    <a:gd name="connsiteX101" fmla="*/ 221551 w 2736151"/>
                    <a:gd name="connsiteY101" fmla="*/ 1133475 h 3689350"/>
                    <a:gd name="connsiteX102" fmla="*/ 250126 w 2736151"/>
                    <a:gd name="connsiteY102" fmla="*/ 1152525 h 3689350"/>
                    <a:gd name="connsiteX103" fmla="*/ 278701 w 2736151"/>
                    <a:gd name="connsiteY103" fmla="*/ 1219200 h 3689350"/>
                    <a:gd name="connsiteX104" fmla="*/ 307276 w 2736151"/>
                    <a:gd name="connsiteY104" fmla="*/ 1276350 h 3689350"/>
                    <a:gd name="connsiteX105" fmla="*/ 335851 w 2736151"/>
                    <a:gd name="connsiteY105" fmla="*/ 1362075 h 3689350"/>
                    <a:gd name="connsiteX106" fmla="*/ 345376 w 2736151"/>
                    <a:gd name="connsiteY106" fmla="*/ 1400175 h 3689350"/>
                    <a:gd name="connsiteX107" fmla="*/ 364426 w 2736151"/>
                    <a:gd name="connsiteY107" fmla="*/ 1428750 h 3689350"/>
                    <a:gd name="connsiteX108" fmla="*/ 383476 w 2736151"/>
                    <a:gd name="connsiteY108" fmla="*/ 1485900 h 3689350"/>
                    <a:gd name="connsiteX109" fmla="*/ 402526 w 2736151"/>
                    <a:gd name="connsiteY109" fmla="*/ 1514475 h 3689350"/>
                    <a:gd name="connsiteX110" fmla="*/ 412051 w 2736151"/>
                    <a:gd name="connsiteY110" fmla="*/ 1543050 h 3689350"/>
                    <a:gd name="connsiteX111" fmla="*/ 459676 w 2736151"/>
                    <a:gd name="connsiteY111" fmla="*/ 1552575 h 3689350"/>
                    <a:gd name="connsiteX112" fmla="*/ 488251 w 2736151"/>
                    <a:gd name="connsiteY112" fmla="*/ 1609725 h 3689350"/>
                    <a:gd name="connsiteX113" fmla="*/ 497776 w 2736151"/>
                    <a:gd name="connsiteY113" fmla="*/ 1638300 h 3689350"/>
                    <a:gd name="connsiteX114" fmla="*/ 516826 w 2736151"/>
                    <a:gd name="connsiteY114" fmla="*/ 1666875 h 3689350"/>
                    <a:gd name="connsiteX115" fmla="*/ 526351 w 2736151"/>
                    <a:gd name="connsiteY115" fmla="*/ 1695450 h 3689350"/>
                    <a:gd name="connsiteX116" fmla="*/ 554926 w 2736151"/>
                    <a:gd name="connsiteY116" fmla="*/ 1714500 h 3689350"/>
                    <a:gd name="connsiteX117" fmla="*/ 583501 w 2736151"/>
                    <a:gd name="connsiteY117" fmla="*/ 1771650 h 3689350"/>
                    <a:gd name="connsiteX118" fmla="*/ 612076 w 2736151"/>
                    <a:gd name="connsiteY118" fmla="*/ 1800225 h 3689350"/>
                    <a:gd name="connsiteX119" fmla="*/ 650176 w 2736151"/>
                    <a:gd name="connsiteY119" fmla="*/ 1876425 h 3689350"/>
                    <a:gd name="connsiteX120" fmla="*/ 697801 w 2736151"/>
                    <a:gd name="connsiteY120" fmla="*/ 1933575 h 3689350"/>
                    <a:gd name="connsiteX121" fmla="*/ 735901 w 2736151"/>
                    <a:gd name="connsiteY121" fmla="*/ 1981200 h 3689350"/>
                    <a:gd name="connsiteX122" fmla="*/ 745426 w 2736151"/>
                    <a:gd name="connsiteY122" fmla="*/ 2009775 h 3689350"/>
                    <a:gd name="connsiteX123" fmla="*/ 764476 w 2736151"/>
                    <a:gd name="connsiteY123" fmla="*/ 2038350 h 3689350"/>
                    <a:gd name="connsiteX124" fmla="*/ 774001 w 2736151"/>
                    <a:gd name="connsiteY124" fmla="*/ 2066925 h 3689350"/>
                    <a:gd name="connsiteX125" fmla="*/ 831151 w 2736151"/>
                    <a:gd name="connsiteY125" fmla="*/ 2114550 h 3689350"/>
                    <a:gd name="connsiteX126" fmla="*/ 859726 w 2736151"/>
                    <a:gd name="connsiteY126" fmla="*/ 2152650 h 3689350"/>
                    <a:gd name="connsiteX127" fmla="*/ 878776 w 2736151"/>
                    <a:gd name="connsiteY127" fmla="*/ 2181225 h 3689350"/>
                    <a:gd name="connsiteX128" fmla="*/ 916876 w 2736151"/>
                    <a:gd name="connsiteY128" fmla="*/ 2266950 h 3689350"/>
                    <a:gd name="connsiteX129" fmla="*/ 945451 w 2736151"/>
                    <a:gd name="connsiteY129" fmla="*/ 2286000 h 3689350"/>
                    <a:gd name="connsiteX130" fmla="*/ 974026 w 2736151"/>
                    <a:gd name="connsiteY130" fmla="*/ 2343150 h 3689350"/>
                    <a:gd name="connsiteX131" fmla="*/ 983551 w 2736151"/>
                    <a:gd name="connsiteY131" fmla="*/ 2371725 h 3689350"/>
                    <a:gd name="connsiteX132" fmla="*/ 1002601 w 2736151"/>
                    <a:gd name="connsiteY132" fmla="*/ 2400300 h 3689350"/>
                    <a:gd name="connsiteX133" fmla="*/ 1031176 w 2736151"/>
                    <a:gd name="connsiteY133" fmla="*/ 2457450 h 3689350"/>
                    <a:gd name="connsiteX134" fmla="*/ 1050226 w 2736151"/>
                    <a:gd name="connsiteY134" fmla="*/ 2524125 h 3689350"/>
                    <a:gd name="connsiteX135" fmla="*/ 1069276 w 2736151"/>
                    <a:gd name="connsiteY135" fmla="*/ 2552700 h 3689350"/>
                    <a:gd name="connsiteX136" fmla="*/ 1078801 w 2736151"/>
                    <a:gd name="connsiteY136" fmla="*/ 2581275 h 3689350"/>
                    <a:gd name="connsiteX137" fmla="*/ 1097851 w 2736151"/>
                    <a:gd name="connsiteY137" fmla="*/ 2609850 h 3689350"/>
                    <a:gd name="connsiteX138" fmla="*/ 1107376 w 2736151"/>
                    <a:gd name="connsiteY138" fmla="*/ 2638425 h 3689350"/>
                    <a:gd name="connsiteX139" fmla="*/ 1135951 w 2736151"/>
                    <a:gd name="connsiteY139" fmla="*/ 2667000 h 3689350"/>
                    <a:gd name="connsiteX140" fmla="*/ 1183576 w 2736151"/>
                    <a:gd name="connsiteY140" fmla="*/ 2724150 h 3689350"/>
                    <a:gd name="connsiteX141" fmla="*/ 1212151 w 2736151"/>
                    <a:gd name="connsiteY141" fmla="*/ 2790825 h 3689350"/>
                    <a:gd name="connsiteX142" fmla="*/ 1250251 w 2736151"/>
                    <a:gd name="connsiteY142" fmla="*/ 2847975 h 3689350"/>
                    <a:gd name="connsiteX143" fmla="*/ 1278826 w 2736151"/>
                    <a:gd name="connsiteY143" fmla="*/ 2857500 h 3689350"/>
                    <a:gd name="connsiteX144" fmla="*/ 1316926 w 2736151"/>
                    <a:gd name="connsiteY144" fmla="*/ 2905125 h 3689350"/>
                    <a:gd name="connsiteX145" fmla="*/ 1335976 w 2736151"/>
                    <a:gd name="connsiteY145" fmla="*/ 2943225 h 3689350"/>
                    <a:gd name="connsiteX146" fmla="*/ 1345501 w 2736151"/>
                    <a:gd name="connsiteY146" fmla="*/ 2971800 h 3689350"/>
                    <a:gd name="connsiteX147" fmla="*/ 1374076 w 2736151"/>
                    <a:gd name="connsiteY147" fmla="*/ 2981325 h 3689350"/>
                    <a:gd name="connsiteX148" fmla="*/ 1402651 w 2736151"/>
                    <a:gd name="connsiteY148" fmla="*/ 3000375 h 3689350"/>
                    <a:gd name="connsiteX149" fmla="*/ 1431226 w 2736151"/>
                    <a:gd name="connsiteY149" fmla="*/ 3009900 h 3689350"/>
                    <a:gd name="connsiteX150" fmla="*/ 1459801 w 2736151"/>
                    <a:gd name="connsiteY150" fmla="*/ 3028950 h 3689350"/>
                    <a:gd name="connsiteX151" fmla="*/ 1545526 w 2736151"/>
                    <a:gd name="connsiteY151" fmla="*/ 3057525 h 3689350"/>
                    <a:gd name="connsiteX152" fmla="*/ 1621726 w 2736151"/>
                    <a:gd name="connsiteY152" fmla="*/ 3076575 h 3689350"/>
                    <a:gd name="connsiteX153" fmla="*/ 1697926 w 2736151"/>
                    <a:gd name="connsiteY153" fmla="*/ 3105150 h 3689350"/>
                    <a:gd name="connsiteX154" fmla="*/ 1745551 w 2736151"/>
                    <a:gd name="connsiteY154" fmla="*/ 3124200 h 3689350"/>
                    <a:gd name="connsiteX155" fmla="*/ 1774126 w 2736151"/>
                    <a:gd name="connsiteY155" fmla="*/ 3133725 h 3689350"/>
                    <a:gd name="connsiteX156" fmla="*/ 1812226 w 2736151"/>
                    <a:gd name="connsiteY156" fmla="*/ 3152775 h 3689350"/>
                    <a:gd name="connsiteX157" fmla="*/ 1859851 w 2736151"/>
                    <a:gd name="connsiteY157" fmla="*/ 3162300 h 3689350"/>
                    <a:gd name="connsiteX158" fmla="*/ 1897951 w 2736151"/>
                    <a:gd name="connsiteY158" fmla="*/ 3181350 h 3689350"/>
                    <a:gd name="connsiteX159" fmla="*/ 1926526 w 2736151"/>
                    <a:gd name="connsiteY159" fmla="*/ 3190875 h 3689350"/>
                    <a:gd name="connsiteX160" fmla="*/ 1955101 w 2736151"/>
                    <a:gd name="connsiteY160" fmla="*/ 3209925 h 3689350"/>
                    <a:gd name="connsiteX161" fmla="*/ 1983676 w 2736151"/>
                    <a:gd name="connsiteY161" fmla="*/ 3219450 h 3689350"/>
                    <a:gd name="connsiteX162" fmla="*/ 2040826 w 2736151"/>
                    <a:gd name="connsiteY162" fmla="*/ 3248025 h 3689350"/>
                    <a:gd name="connsiteX163" fmla="*/ 2117026 w 2736151"/>
                    <a:gd name="connsiteY163" fmla="*/ 3286125 h 3689350"/>
                    <a:gd name="connsiteX164" fmla="*/ 2183701 w 2736151"/>
                    <a:gd name="connsiteY164" fmla="*/ 3333750 h 3689350"/>
                    <a:gd name="connsiteX165" fmla="*/ 2212276 w 2736151"/>
                    <a:gd name="connsiteY165" fmla="*/ 3362325 h 3689350"/>
                    <a:gd name="connsiteX166" fmla="*/ 2240851 w 2736151"/>
                    <a:gd name="connsiteY166" fmla="*/ 3371850 h 3689350"/>
                    <a:gd name="connsiteX167" fmla="*/ 2250376 w 2736151"/>
                    <a:gd name="connsiteY167" fmla="*/ 3400425 h 3689350"/>
                    <a:gd name="connsiteX168" fmla="*/ 2298001 w 2736151"/>
                    <a:gd name="connsiteY168" fmla="*/ 3457575 h 3689350"/>
                    <a:gd name="connsiteX169" fmla="*/ 2307526 w 2736151"/>
                    <a:gd name="connsiteY169" fmla="*/ 3486150 h 3689350"/>
                    <a:gd name="connsiteX170" fmla="*/ 2355151 w 2736151"/>
                    <a:gd name="connsiteY170" fmla="*/ 3543300 h 3689350"/>
                    <a:gd name="connsiteX171" fmla="*/ 2383726 w 2736151"/>
                    <a:gd name="connsiteY171" fmla="*/ 3552825 h 3689350"/>
                    <a:gd name="connsiteX172" fmla="*/ 2450401 w 2736151"/>
                    <a:gd name="connsiteY172" fmla="*/ 3638550 h 3689350"/>
                    <a:gd name="connsiteX173" fmla="*/ 2459926 w 2736151"/>
                    <a:gd name="connsiteY173" fmla="*/ 3667125 h 3689350"/>
                    <a:gd name="connsiteX174" fmla="*/ 2469451 w 2736151"/>
                    <a:gd name="connsiteY174" fmla="*/ 3676650 h 368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736151" h="3689350">
                      <a:moveTo>
                        <a:pt x="2469451" y="3676650"/>
                      </a:moveTo>
                      <a:cubicBezTo>
                        <a:pt x="2474214" y="3663950"/>
                        <a:pt x="2481401" y="3619323"/>
                        <a:pt x="2488501" y="3590925"/>
                      </a:cubicBezTo>
                      <a:cubicBezTo>
                        <a:pt x="2490936" y="3581185"/>
                        <a:pt x="2490926" y="3569450"/>
                        <a:pt x="2498026" y="3562350"/>
                      </a:cubicBezTo>
                      <a:cubicBezTo>
                        <a:pt x="2505126" y="3555250"/>
                        <a:pt x="2517621" y="3557315"/>
                        <a:pt x="2526601" y="3552825"/>
                      </a:cubicBezTo>
                      <a:cubicBezTo>
                        <a:pt x="2536840" y="3547705"/>
                        <a:pt x="2545651" y="3540125"/>
                        <a:pt x="2555176" y="3533775"/>
                      </a:cubicBezTo>
                      <a:cubicBezTo>
                        <a:pt x="2571340" y="3485284"/>
                        <a:pt x="2551712" y="3518766"/>
                        <a:pt x="2593276" y="3495675"/>
                      </a:cubicBezTo>
                      <a:cubicBezTo>
                        <a:pt x="2613290" y="3484556"/>
                        <a:pt x="2650426" y="3457575"/>
                        <a:pt x="2650426" y="3457575"/>
                      </a:cubicBezTo>
                      <a:cubicBezTo>
                        <a:pt x="2656776" y="3441700"/>
                        <a:pt x="2663473" y="3425959"/>
                        <a:pt x="2669476" y="3409950"/>
                      </a:cubicBezTo>
                      <a:cubicBezTo>
                        <a:pt x="2673001" y="3400549"/>
                        <a:pt x="2675046" y="3390603"/>
                        <a:pt x="2679001" y="3381375"/>
                      </a:cubicBezTo>
                      <a:cubicBezTo>
                        <a:pt x="2684594" y="3368324"/>
                        <a:pt x="2691701" y="3355975"/>
                        <a:pt x="2698051" y="3343275"/>
                      </a:cubicBezTo>
                      <a:cubicBezTo>
                        <a:pt x="2694876" y="3311525"/>
                        <a:pt x="2692743" y="3279653"/>
                        <a:pt x="2688526" y="3248025"/>
                      </a:cubicBezTo>
                      <a:cubicBezTo>
                        <a:pt x="2686386" y="3231978"/>
                        <a:pt x="2687981" y="3213870"/>
                        <a:pt x="2679001" y="3200400"/>
                      </a:cubicBezTo>
                      <a:cubicBezTo>
                        <a:pt x="2673432" y="3192046"/>
                        <a:pt x="2659406" y="3195365"/>
                        <a:pt x="2650426" y="3190875"/>
                      </a:cubicBezTo>
                      <a:cubicBezTo>
                        <a:pt x="2640187" y="3185755"/>
                        <a:pt x="2632090" y="3176945"/>
                        <a:pt x="2621851" y="3171825"/>
                      </a:cubicBezTo>
                      <a:cubicBezTo>
                        <a:pt x="2612871" y="3167335"/>
                        <a:pt x="2602677" y="3165825"/>
                        <a:pt x="2593276" y="3162300"/>
                      </a:cubicBezTo>
                      <a:cubicBezTo>
                        <a:pt x="2521541" y="3135399"/>
                        <a:pt x="2571392" y="3149685"/>
                        <a:pt x="2507551" y="3133725"/>
                      </a:cubicBezTo>
                      <a:cubicBezTo>
                        <a:pt x="2487727" y="3054431"/>
                        <a:pt x="2511865" y="3132829"/>
                        <a:pt x="2478976" y="3067050"/>
                      </a:cubicBezTo>
                      <a:cubicBezTo>
                        <a:pt x="2474486" y="3058070"/>
                        <a:pt x="2472976" y="3047876"/>
                        <a:pt x="2469451" y="3038475"/>
                      </a:cubicBezTo>
                      <a:cubicBezTo>
                        <a:pt x="2442550" y="2966740"/>
                        <a:pt x="2456836" y="3016591"/>
                        <a:pt x="2440876" y="2952750"/>
                      </a:cubicBezTo>
                      <a:cubicBezTo>
                        <a:pt x="2447226" y="2889250"/>
                        <a:pt x="2445783" y="2824480"/>
                        <a:pt x="2459926" y="2762250"/>
                      </a:cubicBezTo>
                      <a:cubicBezTo>
                        <a:pt x="2462463" y="2751087"/>
                        <a:pt x="2478262" y="2748320"/>
                        <a:pt x="2488501" y="2743200"/>
                      </a:cubicBezTo>
                      <a:cubicBezTo>
                        <a:pt x="2497481" y="2738710"/>
                        <a:pt x="2507848" y="2737630"/>
                        <a:pt x="2517076" y="2733675"/>
                      </a:cubicBezTo>
                      <a:cubicBezTo>
                        <a:pt x="2599466" y="2698365"/>
                        <a:pt x="2516738" y="2727438"/>
                        <a:pt x="2583751" y="2705100"/>
                      </a:cubicBezTo>
                      <a:cubicBezTo>
                        <a:pt x="2604625" y="2600730"/>
                        <a:pt x="2578524" y="2709513"/>
                        <a:pt x="2612326" y="2619375"/>
                      </a:cubicBezTo>
                      <a:cubicBezTo>
                        <a:pt x="2616923" y="2607118"/>
                        <a:pt x="2616694" y="2593307"/>
                        <a:pt x="2621851" y="2581275"/>
                      </a:cubicBezTo>
                      <a:cubicBezTo>
                        <a:pt x="2626360" y="2570753"/>
                        <a:pt x="2635781" y="2562939"/>
                        <a:pt x="2640901" y="2552700"/>
                      </a:cubicBezTo>
                      <a:cubicBezTo>
                        <a:pt x="2656395" y="2521712"/>
                        <a:pt x="2642179" y="2522847"/>
                        <a:pt x="2669476" y="2495550"/>
                      </a:cubicBezTo>
                      <a:cubicBezTo>
                        <a:pt x="2677571" y="2487455"/>
                        <a:pt x="2688526" y="2482850"/>
                        <a:pt x="2698051" y="2476500"/>
                      </a:cubicBezTo>
                      <a:cubicBezTo>
                        <a:pt x="2701226" y="2466975"/>
                        <a:pt x="2705141" y="2457665"/>
                        <a:pt x="2707576" y="2447925"/>
                      </a:cubicBezTo>
                      <a:cubicBezTo>
                        <a:pt x="2724218" y="2381359"/>
                        <a:pt x="2730090" y="2283398"/>
                        <a:pt x="2736151" y="2228850"/>
                      </a:cubicBezTo>
                      <a:cubicBezTo>
                        <a:pt x="2729520" y="2142652"/>
                        <a:pt x="2731390" y="2119321"/>
                        <a:pt x="2717101" y="2047875"/>
                      </a:cubicBezTo>
                      <a:cubicBezTo>
                        <a:pt x="2714534" y="2035038"/>
                        <a:pt x="2714838" y="2020667"/>
                        <a:pt x="2707576" y="2009775"/>
                      </a:cubicBezTo>
                      <a:cubicBezTo>
                        <a:pt x="2692483" y="1987135"/>
                        <a:pt x="2652110" y="1985347"/>
                        <a:pt x="2631376" y="1981200"/>
                      </a:cubicBezTo>
                      <a:cubicBezTo>
                        <a:pt x="2606071" y="1968547"/>
                        <a:pt x="2567179" y="1950319"/>
                        <a:pt x="2545651" y="1933575"/>
                      </a:cubicBezTo>
                      <a:cubicBezTo>
                        <a:pt x="2531474" y="1922548"/>
                        <a:pt x="2520251" y="1908175"/>
                        <a:pt x="2507551" y="1895475"/>
                      </a:cubicBezTo>
                      <a:cubicBezTo>
                        <a:pt x="2498026" y="1873250"/>
                        <a:pt x="2488982" y="1850813"/>
                        <a:pt x="2478976" y="1828800"/>
                      </a:cubicBezTo>
                      <a:cubicBezTo>
                        <a:pt x="2473100" y="1815874"/>
                        <a:pt x="2469966" y="1800740"/>
                        <a:pt x="2459926" y="1790700"/>
                      </a:cubicBezTo>
                      <a:cubicBezTo>
                        <a:pt x="2399861" y="1730635"/>
                        <a:pt x="2422111" y="1767030"/>
                        <a:pt x="2374201" y="1743075"/>
                      </a:cubicBezTo>
                      <a:cubicBezTo>
                        <a:pt x="2363962" y="1737955"/>
                        <a:pt x="2355865" y="1729145"/>
                        <a:pt x="2345626" y="1724025"/>
                      </a:cubicBezTo>
                      <a:cubicBezTo>
                        <a:pt x="2336646" y="1719535"/>
                        <a:pt x="2326031" y="1718990"/>
                        <a:pt x="2317051" y="1714500"/>
                      </a:cubicBezTo>
                      <a:cubicBezTo>
                        <a:pt x="2251272" y="1681611"/>
                        <a:pt x="2329670" y="1705749"/>
                        <a:pt x="2250376" y="1685925"/>
                      </a:cubicBezTo>
                      <a:cubicBezTo>
                        <a:pt x="2168484" y="1631330"/>
                        <a:pt x="2272096" y="1696785"/>
                        <a:pt x="2193226" y="1657350"/>
                      </a:cubicBezTo>
                      <a:cubicBezTo>
                        <a:pt x="2182987" y="1652230"/>
                        <a:pt x="2174890" y="1643420"/>
                        <a:pt x="2164651" y="1638300"/>
                      </a:cubicBezTo>
                      <a:cubicBezTo>
                        <a:pt x="2150986" y="1631468"/>
                        <a:pt x="2110183" y="1622302"/>
                        <a:pt x="2097976" y="1619250"/>
                      </a:cubicBezTo>
                      <a:cubicBezTo>
                        <a:pt x="2088451" y="1612900"/>
                        <a:pt x="2079640" y="1605320"/>
                        <a:pt x="2069401" y="1600200"/>
                      </a:cubicBezTo>
                      <a:cubicBezTo>
                        <a:pt x="2060421" y="1595710"/>
                        <a:pt x="2047926" y="1597775"/>
                        <a:pt x="2040826" y="1590675"/>
                      </a:cubicBezTo>
                      <a:cubicBezTo>
                        <a:pt x="2033726" y="1583575"/>
                        <a:pt x="2036870" y="1570454"/>
                        <a:pt x="2031301" y="1562100"/>
                      </a:cubicBezTo>
                      <a:cubicBezTo>
                        <a:pt x="2023829" y="1550892"/>
                        <a:pt x="2010996" y="1544158"/>
                        <a:pt x="2002726" y="1533525"/>
                      </a:cubicBezTo>
                      <a:cubicBezTo>
                        <a:pt x="1988670" y="1515453"/>
                        <a:pt x="1984259" y="1488155"/>
                        <a:pt x="1964626" y="1476375"/>
                      </a:cubicBezTo>
                      <a:cubicBezTo>
                        <a:pt x="1897368" y="1436020"/>
                        <a:pt x="1932405" y="1458069"/>
                        <a:pt x="1859851" y="1409700"/>
                      </a:cubicBezTo>
                      <a:cubicBezTo>
                        <a:pt x="1850326" y="1403350"/>
                        <a:pt x="1842136" y="1394270"/>
                        <a:pt x="1831276" y="1390650"/>
                      </a:cubicBezTo>
                      <a:cubicBezTo>
                        <a:pt x="1821751" y="1387475"/>
                        <a:pt x="1811681" y="1385615"/>
                        <a:pt x="1802701" y="1381125"/>
                      </a:cubicBezTo>
                      <a:cubicBezTo>
                        <a:pt x="1740375" y="1349962"/>
                        <a:pt x="1808748" y="1375631"/>
                        <a:pt x="1745551" y="1333500"/>
                      </a:cubicBezTo>
                      <a:cubicBezTo>
                        <a:pt x="1737197" y="1327931"/>
                        <a:pt x="1726501" y="1327150"/>
                        <a:pt x="1716976" y="1323975"/>
                      </a:cubicBezTo>
                      <a:cubicBezTo>
                        <a:pt x="1710626" y="1314450"/>
                        <a:pt x="1706021" y="1303495"/>
                        <a:pt x="1697926" y="1295400"/>
                      </a:cubicBezTo>
                      <a:cubicBezTo>
                        <a:pt x="1686701" y="1284175"/>
                        <a:pt x="1671879" y="1277156"/>
                        <a:pt x="1659826" y="1266825"/>
                      </a:cubicBezTo>
                      <a:cubicBezTo>
                        <a:pt x="1649599" y="1258059"/>
                        <a:pt x="1640776" y="1247775"/>
                        <a:pt x="1631251" y="1238250"/>
                      </a:cubicBezTo>
                      <a:cubicBezTo>
                        <a:pt x="1607310" y="1166426"/>
                        <a:pt x="1639605" y="1254958"/>
                        <a:pt x="1602676" y="1181100"/>
                      </a:cubicBezTo>
                      <a:cubicBezTo>
                        <a:pt x="1598186" y="1172120"/>
                        <a:pt x="1597641" y="1161505"/>
                        <a:pt x="1593151" y="1152525"/>
                      </a:cubicBezTo>
                      <a:cubicBezTo>
                        <a:pt x="1579890" y="1126003"/>
                        <a:pt x="1566592" y="1116441"/>
                        <a:pt x="1545526" y="1095375"/>
                      </a:cubicBezTo>
                      <a:cubicBezTo>
                        <a:pt x="1535540" y="1065417"/>
                        <a:pt x="1538004" y="1058610"/>
                        <a:pt x="1507426" y="1038225"/>
                      </a:cubicBezTo>
                      <a:cubicBezTo>
                        <a:pt x="1499072" y="1032656"/>
                        <a:pt x="1488376" y="1031875"/>
                        <a:pt x="1478851" y="1028700"/>
                      </a:cubicBezTo>
                      <a:cubicBezTo>
                        <a:pt x="1469326" y="1012825"/>
                        <a:pt x="1458555" y="997634"/>
                        <a:pt x="1450276" y="981075"/>
                      </a:cubicBezTo>
                      <a:cubicBezTo>
                        <a:pt x="1445786" y="972095"/>
                        <a:pt x="1445241" y="961480"/>
                        <a:pt x="1440751" y="952500"/>
                      </a:cubicBezTo>
                      <a:cubicBezTo>
                        <a:pt x="1427490" y="925978"/>
                        <a:pt x="1414192" y="916416"/>
                        <a:pt x="1393126" y="895350"/>
                      </a:cubicBezTo>
                      <a:cubicBezTo>
                        <a:pt x="1389951" y="885825"/>
                        <a:pt x="1388091" y="875755"/>
                        <a:pt x="1383601" y="866775"/>
                      </a:cubicBezTo>
                      <a:cubicBezTo>
                        <a:pt x="1370340" y="840253"/>
                        <a:pt x="1357042" y="830691"/>
                        <a:pt x="1335976" y="809625"/>
                      </a:cubicBezTo>
                      <a:cubicBezTo>
                        <a:pt x="1332801" y="793750"/>
                        <a:pt x="1332135" y="777159"/>
                        <a:pt x="1326451" y="762000"/>
                      </a:cubicBezTo>
                      <a:cubicBezTo>
                        <a:pt x="1322431" y="751281"/>
                        <a:pt x="1312521" y="743664"/>
                        <a:pt x="1307401" y="733425"/>
                      </a:cubicBezTo>
                      <a:cubicBezTo>
                        <a:pt x="1267966" y="654555"/>
                        <a:pt x="1333421" y="758167"/>
                        <a:pt x="1278826" y="676275"/>
                      </a:cubicBezTo>
                      <a:cubicBezTo>
                        <a:pt x="1282001" y="644525"/>
                        <a:pt x="1283838" y="612613"/>
                        <a:pt x="1288351" y="581025"/>
                      </a:cubicBezTo>
                      <a:cubicBezTo>
                        <a:pt x="1290202" y="568066"/>
                        <a:pt x="1298154" y="556013"/>
                        <a:pt x="1297876" y="542925"/>
                      </a:cubicBezTo>
                      <a:cubicBezTo>
                        <a:pt x="1294969" y="406283"/>
                        <a:pt x="1287721" y="269733"/>
                        <a:pt x="1278826" y="133350"/>
                      </a:cubicBezTo>
                      <a:cubicBezTo>
                        <a:pt x="1276464" y="97131"/>
                        <a:pt x="1261801" y="101025"/>
                        <a:pt x="1231201" y="85725"/>
                      </a:cubicBezTo>
                      <a:cubicBezTo>
                        <a:pt x="1224851" y="76200"/>
                        <a:pt x="1221090" y="64301"/>
                        <a:pt x="1212151" y="57150"/>
                      </a:cubicBezTo>
                      <a:cubicBezTo>
                        <a:pt x="1199764" y="47240"/>
                        <a:pt x="1127099" y="38268"/>
                        <a:pt x="1126426" y="38100"/>
                      </a:cubicBezTo>
                      <a:cubicBezTo>
                        <a:pt x="1106945" y="33230"/>
                        <a:pt x="1089211" y="21466"/>
                        <a:pt x="1069276" y="19050"/>
                      </a:cubicBezTo>
                      <a:cubicBezTo>
                        <a:pt x="983941" y="8706"/>
                        <a:pt x="897826" y="6350"/>
                        <a:pt x="812101" y="0"/>
                      </a:cubicBezTo>
                      <a:cubicBezTo>
                        <a:pt x="748601" y="3175"/>
                        <a:pt x="684978" y="4455"/>
                        <a:pt x="621601" y="9525"/>
                      </a:cubicBezTo>
                      <a:cubicBezTo>
                        <a:pt x="549766" y="15272"/>
                        <a:pt x="597478" y="17566"/>
                        <a:pt x="535876" y="38100"/>
                      </a:cubicBezTo>
                      <a:cubicBezTo>
                        <a:pt x="520517" y="43220"/>
                        <a:pt x="503758" y="42973"/>
                        <a:pt x="488251" y="47625"/>
                      </a:cubicBezTo>
                      <a:cubicBezTo>
                        <a:pt x="471874" y="52538"/>
                        <a:pt x="456846" y="61268"/>
                        <a:pt x="440626" y="66675"/>
                      </a:cubicBezTo>
                      <a:cubicBezTo>
                        <a:pt x="428207" y="70815"/>
                        <a:pt x="415038" y="72350"/>
                        <a:pt x="402526" y="76200"/>
                      </a:cubicBezTo>
                      <a:cubicBezTo>
                        <a:pt x="289955" y="110837"/>
                        <a:pt x="350799" y="93216"/>
                        <a:pt x="269176" y="123825"/>
                      </a:cubicBezTo>
                      <a:cubicBezTo>
                        <a:pt x="259775" y="127350"/>
                        <a:pt x="249581" y="128860"/>
                        <a:pt x="240601" y="133350"/>
                      </a:cubicBezTo>
                      <a:cubicBezTo>
                        <a:pt x="230362" y="138470"/>
                        <a:pt x="221551" y="146050"/>
                        <a:pt x="212026" y="152400"/>
                      </a:cubicBezTo>
                      <a:cubicBezTo>
                        <a:pt x="205676" y="171450"/>
                        <a:pt x="201956" y="191589"/>
                        <a:pt x="192976" y="209550"/>
                      </a:cubicBezTo>
                      <a:cubicBezTo>
                        <a:pt x="169436" y="256630"/>
                        <a:pt x="178416" y="234180"/>
                        <a:pt x="164401" y="276225"/>
                      </a:cubicBezTo>
                      <a:cubicBezTo>
                        <a:pt x="158051" y="327025"/>
                        <a:pt x="150130" y="377653"/>
                        <a:pt x="145351" y="428625"/>
                      </a:cubicBezTo>
                      <a:cubicBezTo>
                        <a:pt x="128534" y="608010"/>
                        <a:pt x="160376" y="531925"/>
                        <a:pt x="116776" y="619125"/>
                      </a:cubicBezTo>
                      <a:lnTo>
                        <a:pt x="50101" y="600075"/>
                      </a:lnTo>
                      <a:cubicBezTo>
                        <a:pt x="37471" y="596631"/>
                        <a:pt x="24156" y="585688"/>
                        <a:pt x="12001" y="590550"/>
                      </a:cubicBezTo>
                      <a:cubicBezTo>
                        <a:pt x="2679" y="594279"/>
                        <a:pt x="5651" y="609600"/>
                        <a:pt x="2476" y="619125"/>
                      </a:cubicBezTo>
                      <a:cubicBezTo>
                        <a:pt x="26906" y="692415"/>
                        <a:pt x="0" y="606745"/>
                        <a:pt x="31051" y="762000"/>
                      </a:cubicBezTo>
                      <a:cubicBezTo>
                        <a:pt x="33020" y="771845"/>
                        <a:pt x="33476" y="783475"/>
                        <a:pt x="40576" y="790575"/>
                      </a:cubicBezTo>
                      <a:cubicBezTo>
                        <a:pt x="47676" y="797675"/>
                        <a:pt x="59626" y="796925"/>
                        <a:pt x="69151" y="800100"/>
                      </a:cubicBezTo>
                      <a:cubicBezTo>
                        <a:pt x="91573" y="867367"/>
                        <a:pt x="65884" y="787032"/>
                        <a:pt x="97726" y="914400"/>
                      </a:cubicBezTo>
                      <a:cubicBezTo>
                        <a:pt x="100161" y="924140"/>
                        <a:pt x="101682" y="934621"/>
                        <a:pt x="107251" y="942975"/>
                      </a:cubicBezTo>
                      <a:cubicBezTo>
                        <a:pt x="114723" y="954183"/>
                        <a:pt x="127202" y="961202"/>
                        <a:pt x="135826" y="971550"/>
                      </a:cubicBezTo>
                      <a:cubicBezTo>
                        <a:pt x="175513" y="1019175"/>
                        <a:pt x="131063" y="984250"/>
                        <a:pt x="183451" y="1019175"/>
                      </a:cubicBezTo>
                      <a:cubicBezTo>
                        <a:pt x="186626" y="1035050"/>
                        <a:pt x="189464" y="1050996"/>
                        <a:pt x="192976" y="1066800"/>
                      </a:cubicBezTo>
                      <a:cubicBezTo>
                        <a:pt x="199222" y="1094906"/>
                        <a:pt x="200535" y="1112459"/>
                        <a:pt x="221551" y="1133475"/>
                      </a:cubicBezTo>
                      <a:cubicBezTo>
                        <a:pt x="229646" y="1141570"/>
                        <a:pt x="240601" y="1146175"/>
                        <a:pt x="250126" y="1152525"/>
                      </a:cubicBezTo>
                      <a:cubicBezTo>
                        <a:pt x="269950" y="1231819"/>
                        <a:pt x="245812" y="1153421"/>
                        <a:pt x="278701" y="1219200"/>
                      </a:cubicBezTo>
                      <a:cubicBezTo>
                        <a:pt x="318136" y="1298070"/>
                        <a:pt x="252681" y="1194458"/>
                        <a:pt x="307276" y="1276350"/>
                      </a:cubicBezTo>
                      <a:cubicBezTo>
                        <a:pt x="330102" y="1367653"/>
                        <a:pt x="299983" y="1254472"/>
                        <a:pt x="335851" y="1362075"/>
                      </a:cubicBezTo>
                      <a:cubicBezTo>
                        <a:pt x="339991" y="1374494"/>
                        <a:pt x="340219" y="1388143"/>
                        <a:pt x="345376" y="1400175"/>
                      </a:cubicBezTo>
                      <a:cubicBezTo>
                        <a:pt x="349885" y="1410697"/>
                        <a:pt x="359777" y="1418289"/>
                        <a:pt x="364426" y="1428750"/>
                      </a:cubicBezTo>
                      <a:cubicBezTo>
                        <a:pt x="372581" y="1447100"/>
                        <a:pt x="372337" y="1469192"/>
                        <a:pt x="383476" y="1485900"/>
                      </a:cubicBezTo>
                      <a:cubicBezTo>
                        <a:pt x="389826" y="1495425"/>
                        <a:pt x="397406" y="1504236"/>
                        <a:pt x="402526" y="1514475"/>
                      </a:cubicBezTo>
                      <a:cubicBezTo>
                        <a:pt x="407016" y="1523455"/>
                        <a:pt x="403697" y="1537481"/>
                        <a:pt x="412051" y="1543050"/>
                      </a:cubicBezTo>
                      <a:cubicBezTo>
                        <a:pt x="425521" y="1552030"/>
                        <a:pt x="443801" y="1549400"/>
                        <a:pt x="459676" y="1552575"/>
                      </a:cubicBezTo>
                      <a:cubicBezTo>
                        <a:pt x="483617" y="1624399"/>
                        <a:pt x="451322" y="1535867"/>
                        <a:pt x="488251" y="1609725"/>
                      </a:cubicBezTo>
                      <a:cubicBezTo>
                        <a:pt x="492741" y="1618705"/>
                        <a:pt x="493286" y="1629320"/>
                        <a:pt x="497776" y="1638300"/>
                      </a:cubicBezTo>
                      <a:cubicBezTo>
                        <a:pt x="502896" y="1648539"/>
                        <a:pt x="511706" y="1656636"/>
                        <a:pt x="516826" y="1666875"/>
                      </a:cubicBezTo>
                      <a:cubicBezTo>
                        <a:pt x="521316" y="1675855"/>
                        <a:pt x="520079" y="1687610"/>
                        <a:pt x="526351" y="1695450"/>
                      </a:cubicBezTo>
                      <a:cubicBezTo>
                        <a:pt x="533502" y="1704389"/>
                        <a:pt x="545401" y="1708150"/>
                        <a:pt x="554926" y="1714500"/>
                      </a:cubicBezTo>
                      <a:cubicBezTo>
                        <a:pt x="564472" y="1743139"/>
                        <a:pt x="562985" y="1747031"/>
                        <a:pt x="583501" y="1771650"/>
                      </a:cubicBezTo>
                      <a:cubicBezTo>
                        <a:pt x="592125" y="1781998"/>
                        <a:pt x="603994" y="1789449"/>
                        <a:pt x="612076" y="1800225"/>
                      </a:cubicBezTo>
                      <a:cubicBezTo>
                        <a:pt x="671484" y="1879435"/>
                        <a:pt x="620877" y="1817826"/>
                        <a:pt x="650176" y="1876425"/>
                      </a:cubicBezTo>
                      <a:cubicBezTo>
                        <a:pt x="663437" y="1902947"/>
                        <a:pt x="676735" y="1912509"/>
                        <a:pt x="697801" y="1933575"/>
                      </a:cubicBezTo>
                      <a:cubicBezTo>
                        <a:pt x="721742" y="2005399"/>
                        <a:pt x="686662" y="1919652"/>
                        <a:pt x="735901" y="1981200"/>
                      </a:cubicBezTo>
                      <a:cubicBezTo>
                        <a:pt x="742173" y="1989040"/>
                        <a:pt x="740936" y="2000795"/>
                        <a:pt x="745426" y="2009775"/>
                      </a:cubicBezTo>
                      <a:cubicBezTo>
                        <a:pt x="750546" y="2020014"/>
                        <a:pt x="759356" y="2028111"/>
                        <a:pt x="764476" y="2038350"/>
                      </a:cubicBezTo>
                      <a:cubicBezTo>
                        <a:pt x="768966" y="2047330"/>
                        <a:pt x="768432" y="2058571"/>
                        <a:pt x="774001" y="2066925"/>
                      </a:cubicBezTo>
                      <a:cubicBezTo>
                        <a:pt x="805209" y="2113738"/>
                        <a:pt x="796009" y="2079408"/>
                        <a:pt x="831151" y="2114550"/>
                      </a:cubicBezTo>
                      <a:cubicBezTo>
                        <a:pt x="842376" y="2125775"/>
                        <a:pt x="850499" y="2139732"/>
                        <a:pt x="859726" y="2152650"/>
                      </a:cubicBezTo>
                      <a:cubicBezTo>
                        <a:pt x="866380" y="2161965"/>
                        <a:pt x="874127" y="2170764"/>
                        <a:pt x="878776" y="2181225"/>
                      </a:cubicBezTo>
                      <a:cubicBezTo>
                        <a:pt x="893866" y="2215178"/>
                        <a:pt x="891008" y="2241082"/>
                        <a:pt x="916876" y="2266950"/>
                      </a:cubicBezTo>
                      <a:cubicBezTo>
                        <a:pt x="924971" y="2275045"/>
                        <a:pt x="935926" y="2279650"/>
                        <a:pt x="945451" y="2286000"/>
                      </a:cubicBezTo>
                      <a:cubicBezTo>
                        <a:pt x="969392" y="2357824"/>
                        <a:pt x="937097" y="2269292"/>
                        <a:pt x="974026" y="2343150"/>
                      </a:cubicBezTo>
                      <a:cubicBezTo>
                        <a:pt x="978516" y="2352130"/>
                        <a:pt x="979061" y="2362745"/>
                        <a:pt x="983551" y="2371725"/>
                      </a:cubicBezTo>
                      <a:cubicBezTo>
                        <a:pt x="988671" y="2381964"/>
                        <a:pt x="997481" y="2390061"/>
                        <a:pt x="1002601" y="2400300"/>
                      </a:cubicBezTo>
                      <a:cubicBezTo>
                        <a:pt x="1042036" y="2479170"/>
                        <a:pt x="976581" y="2375558"/>
                        <a:pt x="1031176" y="2457450"/>
                      </a:cubicBezTo>
                      <a:cubicBezTo>
                        <a:pt x="1034228" y="2469657"/>
                        <a:pt x="1043394" y="2510460"/>
                        <a:pt x="1050226" y="2524125"/>
                      </a:cubicBezTo>
                      <a:cubicBezTo>
                        <a:pt x="1055346" y="2534364"/>
                        <a:pt x="1064156" y="2542461"/>
                        <a:pt x="1069276" y="2552700"/>
                      </a:cubicBezTo>
                      <a:cubicBezTo>
                        <a:pt x="1073766" y="2561680"/>
                        <a:pt x="1074311" y="2572295"/>
                        <a:pt x="1078801" y="2581275"/>
                      </a:cubicBezTo>
                      <a:cubicBezTo>
                        <a:pt x="1083921" y="2591514"/>
                        <a:pt x="1092731" y="2599611"/>
                        <a:pt x="1097851" y="2609850"/>
                      </a:cubicBezTo>
                      <a:cubicBezTo>
                        <a:pt x="1102341" y="2618830"/>
                        <a:pt x="1101807" y="2630071"/>
                        <a:pt x="1107376" y="2638425"/>
                      </a:cubicBezTo>
                      <a:cubicBezTo>
                        <a:pt x="1114848" y="2649633"/>
                        <a:pt x="1127327" y="2656652"/>
                        <a:pt x="1135951" y="2667000"/>
                      </a:cubicBezTo>
                      <a:cubicBezTo>
                        <a:pt x="1202256" y="2746566"/>
                        <a:pt x="1100094" y="2640668"/>
                        <a:pt x="1183576" y="2724150"/>
                      </a:cubicBezTo>
                      <a:cubicBezTo>
                        <a:pt x="1193430" y="2753711"/>
                        <a:pt x="1194496" y="2761400"/>
                        <a:pt x="1212151" y="2790825"/>
                      </a:cubicBezTo>
                      <a:cubicBezTo>
                        <a:pt x="1223931" y="2810458"/>
                        <a:pt x="1228531" y="2840735"/>
                        <a:pt x="1250251" y="2847975"/>
                      </a:cubicBezTo>
                      <a:lnTo>
                        <a:pt x="1278826" y="2857500"/>
                      </a:lnTo>
                      <a:cubicBezTo>
                        <a:pt x="1301568" y="2925725"/>
                        <a:pt x="1269055" y="2847680"/>
                        <a:pt x="1316926" y="2905125"/>
                      </a:cubicBezTo>
                      <a:cubicBezTo>
                        <a:pt x="1326016" y="2916033"/>
                        <a:pt x="1330383" y="2930174"/>
                        <a:pt x="1335976" y="2943225"/>
                      </a:cubicBezTo>
                      <a:cubicBezTo>
                        <a:pt x="1339931" y="2952453"/>
                        <a:pt x="1338401" y="2964700"/>
                        <a:pt x="1345501" y="2971800"/>
                      </a:cubicBezTo>
                      <a:cubicBezTo>
                        <a:pt x="1352601" y="2978900"/>
                        <a:pt x="1365096" y="2976835"/>
                        <a:pt x="1374076" y="2981325"/>
                      </a:cubicBezTo>
                      <a:cubicBezTo>
                        <a:pt x="1384315" y="2986445"/>
                        <a:pt x="1392412" y="2995255"/>
                        <a:pt x="1402651" y="3000375"/>
                      </a:cubicBezTo>
                      <a:cubicBezTo>
                        <a:pt x="1411631" y="3004865"/>
                        <a:pt x="1422246" y="3005410"/>
                        <a:pt x="1431226" y="3009900"/>
                      </a:cubicBezTo>
                      <a:cubicBezTo>
                        <a:pt x="1441465" y="3015020"/>
                        <a:pt x="1449234" y="3024547"/>
                        <a:pt x="1459801" y="3028950"/>
                      </a:cubicBezTo>
                      <a:cubicBezTo>
                        <a:pt x="1487605" y="3040535"/>
                        <a:pt x="1515990" y="3051618"/>
                        <a:pt x="1545526" y="3057525"/>
                      </a:cubicBezTo>
                      <a:cubicBezTo>
                        <a:pt x="1563640" y="3061148"/>
                        <a:pt x="1602200" y="3066812"/>
                        <a:pt x="1621726" y="3076575"/>
                      </a:cubicBezTo>
                      <a:cubicBezTo>
                        <a:pt x="1719616" y="3125520"/>
                        <a:pt x="1560100" y="3063802"/>
                        <a:pt x="1697926" y="3105150"/>
                      </a:cubicBezTo>
                      <a:cubicBezTo>
                        <a:pt x="1714303" y="3110063"/>
                        <a:pt x="1729542" y="3118197"/>
                        <a:pt x="1745551" y="3124200"/>
                      </a:cubicBezTo>
                      <a:cubicBezTo>
                        <a:pt x="1754952" y="3127725"/>
                        <a:pt x="1764898" y="3129770"/>
                        <a:pt x="1774126" y="3133725"/>
                      </a:cubicBezTo>
                      <a:cubicBezTo>
                        <a:pt x="1787177" y="3139318"/>
                        <a:pt x="1798756" y="3148285"/>
                        <a:pt x="1812226" y="3152775"/>
                      </a:cubicBezTo>
                      <a:cubicBezTo>
                        <a:pt x="1827585" y="3157895"/>
                        <a:pt x="1843976" y="3159125"/>
                        <a:pt x="1859851" y="3162300"/>
                      </a:cubicBezTo>
                      <a:cubicBezTo>
                        <a:pt x="1872551" y="3168650"/>
                        <a:pt x="1884900" y="3175757"/>
                        <a:pt x="1897951" y="3181350"/>
                      </a:cubicBezTo>
                      <a:cubicBezTo>
                        <a:pt x="1907179" y="3185305"/>
                        <a:pt x="1917546" y="3186385"/>
                        <a:pt x="1926526" y="3190875"/>
                      </a:cubicBezTo>
                      <a:cubicBezTo>
                        <a:pt x="1936765" y="3195995"/>
                        <a:pt x="1944862" y="3204805"/>
                        <a:pt x="1955101" y="3209925"/>
                      </a:cubicBezTo>
                      <a:cubicBezTo>
                        <a:pt x="1964081" y="3214415"/>
                        <a:pt x="1974696" y="3214960"/>
                        <a:pt x="1983676" y="3219450"/>
                      </a:cubicBezTo>
                      <a:cubicBezTo>
                        <a:pt x="2057534" y="3256379"/>
                        <a:pt x="1969002" y="3224084"/>
                        <a:pt x="2040826" y="3248025"/>
                      </a:cubicBezTo>
                      <a:cubicBezTo>
                        <a:pt x="2121342" y="3328541"/>
                        <a:pt x="2007525" y="3225291"/>
                        <a:pt x="2117026" y="3286125"/>
                      </a:cubicBezTo>
                      <a:cubicBezTo>
                        <a:pt x="2252625" y="3361458"/>
                        <a:pt x="2087553" y="3301701"/>
                        <a:pt x="2183701" y="3333750"/>
                      </a:cubicBezTo>
                      <a:cubicBezTo>
                        <a:pt x="2193226" y="3343275"/>
                        <a:pt x="2201068" y="3354853"/>
                        <a:pt x="2212276" y="3362325"/>
                      </a:cubicBezTo>
                      <a:cubicBezTo>
                        <a:pt x="2220630" y="3367894"/>
                        <a:pt x="2233751" y="3364750"/>
                        <a:pt x="2240851" y="3371850"/>
                      </a:cubicBezTo>
                      <a:cubicBezTo>
                        <a:pt x="2247951" y="3378950"/>
                        <a:pt x="2244807" y="3392071"/>
                        <a:pt x="2250376" y="3400425"/>
                      </a:cubicBezTo>
                      <a:cubicBezTo>
                        <a:pt x="2292507" y="3463622"/>
                        <a:pt x="2266838" y="3395249"/>
                        <a:pt x="2298001" y="3457575"/>
                      </a:cubicBezTo>
                      <a:cubicBezTo>
                        <a:pt x="2302491" y="3466555"/>
                        <a:pt x="2303036" y="3477170"/>
                        <a:pt x="2307526" y="3486150"/>
                      </a:cubicBezTo>
                      <a:cubicBezTo>
                        <a:pt x="2316311" y="3503721"/>
                        <a:pt x="2339352" y="3532767"/>
                        <a:pt x="2355151" y="3543300"/>
                      </a:cubicBezTo>
                      <a:cubicBezTo>
                        <a:pt x="2363505" y="3548869"/>
                        <a:pt x="2374201" y="3549650"/>
                        <a:pt x="2383726" y="3552825"/>
                      </a:cubicBezTo>
                      <a:cubicBezTo>
                        <a:pt x="2408381" y="3577480"/>
                        <a:pt x="2439008" y="3604371"/>
                        <a:pt x="2450401" y="3638550"/>
                      </a:cubicBezTo>
                      <a:cubicBezTo>
                        <a:pt x="2453576" y="3648075"/>
                        <a:pt x="2452826" y="3660025"/>
                        <a:pt x="2459926" y="3667125"/>
                      </a:cubicBezTo>
                      <a:cubicBezTo>
                        <a:pt x="2464416" y="3671615"/>
                        <a:pt x="2464688" y="3689350"/>
                        <a:pt x="2469451" y="367665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201 Forma libre">
                  <a:extLst>
                    <a:ext uri="{FF2B5EF4-FFF2-40B4-BE49-F238E27FC236}">
                      <a16:creationId xmlns:a16="http://schemas.microsoft.com/office/drawing/2014/main" xmlns="" id="{47829EAC-4F2D-4796-937E-F7EB3BBCDE43}"/>
                    </a:ext>
                  </a:extLst>
                </p:cNvPr>
                <p:cNvSpPr/>
                <p:nvPr/>
              </p:nvSpPr>
              <p:spPr>
                <a:xfrm>
                  <a:off x="183027" y="956827"/>
                  <a:ext cx="298165" cy="233959"/>
                </a:xfrm>
                <a:custGeom>
                  <a:avLst/>
                  <a:gdLst>
                    <a:gd name="connsiteX0" fmla="*/ 272817 w 272817"/>
                    <a:gd name="connsiteY0" fmla="*/ 133350 h 231532"/>
                    <a:gd name="connsiteX1" fmla="*/ 253767 w 272817"/>
                    <a:gd name="connsiteY1" fmla="*/ 69850 h 231532"/>
                    <a:gd name="connsiteX2" fmla="*/ 241067 w 272817"/>
                    <a:gd name="connsiteY2" fmla="*/ 31750 h 231532"/>
                    <a:gd name="connsiteX3" fmla="*/ 234717 w 272817"/>
                    <a:gd name="connsiteY3" fmla="*/ 12700 h 231532"/>
                    <a:gd name="connsiteX4" fmla="*/ 215667 w 272817"/>
                    <a:gd name="connsiteY4" fmla="*/ 0 h 231532"/>
                    <a:gd name="connsiteX5" fmla="*/ 190267 w 272817"/>
                    <a:gd name="connsiteY5" fmla="*/ 6350 h 231532"/>
                    <a:gd name="connsiteX6" fmla="*/ 183917 w 272817"/>
                    <a:gd name="connsiteY6" fmla="*/ 25400 h 231532"/>
                    <a:gd name="connsiteX7" fmla="*/ 145817 w 272817"/>
                    <a:gd name="connsiteY7" fmla="*/ 38100 h 231532"/>
                    <a:gd name="connsiteX8" fmla="*/ 126767 w 272817"/>
                    <a:gd name="connsiteY8" fmla="*/ 44450 h 231532"/>
                    <a:gd name="connsiteX9" fmla="*/ 120417 w 272817"/>
                    <a:gd name="connsiteY9" fmla="*/ 63500 h 231532"/>
                    <a:gd name="connsiteX10" fmla="*/ 114067 w 272817"/>
                    <a:gd name="connsiteY10" fmla="*/ 88900 h 231532"/>
                    <a:gd name="connsiteX11" fmla="*/ 101367 w 272817"/>
                    <a:gd name="connsiteY11" fmla="*/ 107950 h 231532"/>
                    <a:gd name="connsiteX12" fmla="*/ 69617 w 272817"/>
                    <a:gd name="connsiteY12" fmla="*/ 114300 h 231532"/>
                    <a:gd name="connsiteX13" fmla="*/ 50567 w 272817"/>
                    <a:gd name="connsiteY13" fmla="*/ 171450 h 231532"/>
                    <a:gd name="connsiteX14" fmla="*/ 31517 w 272817"/>
                    <a:gd name="connsiteY14" fmla="*/ 177800 h 231532"/>
                    <a:gd name="connsiteX15" fmla="*/ 12467 w 272817"/>
                    <a:gd name="connsiteY15" fmla="*/ 190500 h 231532"/>
                    <a:gd name="connsiteX16" fmla="*/ 6117 w 272817"/>
                    <a:gd name="connsiteY16" fmla="*/ 209550 h 231532"/>
                    <a:gd name="connsiteX17" fmla="*/ 69617 w 272817"/>
                    <a:gd name="connsiteY17" fmla="*/ 215900 h 231532"/>
                    <a:gd name="connsiteX18" fmla="*/ 95017 w 272817"/>
                    <a:gd name="connsiteY18" fmla="*/ 222250 h 231532"/>
                    <a:gd name="connsiteX19" fmla="*/ 114067 w 272817"/>
                    <a:gd name="connsiteY19" fmla="*/ 228600 h 231532"/>
                    <a:gd name="connsiteX20" fmla="*/ 133117 w 272817"/>
                    <a:gd name="connsiteY20" fmla="*/ 222250 h 231532"/>
                    <a:gd name="connsiteX21" fmla="*/ 158517 w 272817"/>
                    <a:gd name="connsiteY21" fmla="*/ 190500 h 231532"/>
                    <a:gd name="connsiteX22" fmla="*/ 164867 w 272817"/>
                    <a:gd name="connsiteY22" fmla="*/ 171450 h 231532"/>
                    <a:gd name="connsiteX23" fmla="*/ 247417 w 272817"/>
                    <a:gd name="connsiteY23" fmla="*/ 152400 h 231532"/>
                    <a:gd name="connsiteX24" fmla="*/ 272817 w 272817"/>
                    <a:gd name="connsiteY24" fmla="*/ 133350 h 231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817" h="231532">
                      <a:moveTo>
                        <a:pt x="272817" y="133350"/>
                      </a:moveTo>
                      <a:cubicBezTo>
                        <a:pt x="242576" y="87988"/>
                        <a:pt x="243715" y="110058"/>
                        <a:pt x="253767" y="69850"/>
                      </a:cubicBezTo>
                      <a:lnTo>
                        <a:pt x="241067" y="31750"/>
                      </a:lnTo>
                      <a:cubicBezTo>
                        <a:pt x="238950" y="25400"/>
                        <a:pt x="240286" y="16413"/>
                        <a:pt x="234717" y="12700"/>
                      </a:cubicBezTo>
                      <a:lnTo>
                        <a:pt x="215667" y="0"/>
                      </a:lnTo>
                      <a:cubicBezTo>
                        <a:pt x="207200" y="2117"/>
                        <a:pt x="197082" y="898"/>
                        <a:pt x="190267" y="6350"/>
                      </a:cubicBezTo>
                      <a:cubicBezTo>
                        <a:pt x="185040" y="10531"/>
                        <a:pt x="189364" y="21509"/>
                        <a:pt x="183917" y="25400"/>
                      </a:cubicBezTo>
                      <a:cubicBezTo>
                        <a:pt x="173024" y="33181"/>
                        <a:pt x="158517" y="33867"/>
                        <a:pt x="145817" y="38100"/>
                      </a:cubicBezTo>
                      <a:lnTo>
                        <a:pt x="126767" y="44450"/>
                      </a:lnTo>
                      <a:cubicBezTo>
                        <a:pt x="124650" y="50800"/>
                        <a:pt x="122256" y="57064"/>
                        <a:pt x="120417" y="63500"/>
                      </a:cubicBezTo>
                      <a:cubicBezTo>
                        <a:pt x="118019" y="71891"/>
                        <a:pt x="117505" y="80878"/>
                        <a:pt x="114067" y="88900"/>
                      </a:cubicBezTo>
                      <a:cubicBezTo>
                        <a:pt x="111061" y="95915"/>
                        <a:pt x="107993" y="104164"/>
                        <a:pt x="101367" y="107950"/>
                      </a:cubicBezTo>
                      <a:cubicBezTo>
                        <a:pt x="91996" y="113305"/>
                        <a:pt x="80200" y="112183"/>
                        <a:pt x="69617" y="114300"/>
                      </a:cubicBezTo>
                      <a:lnTo>
                        <a:pt x="50567" y="171450"/>
                      </a:lnTo>
                      <a:cubicBezTo>
                        <a:pt x="48450" y="177800"/>
                        <a:pt x="37867" y="175683"/>
                        <a:pt x="31517" y="177800"/>
                      </a:cubicBezTo>
                      <a:cubicBezTo>
                        <a:pt x="25167" y="182033"/>
                        <a:pt x="17235" y="184541"/>
                        <a:pt x="12467" y="190500"/>
                      </a:cubicBezTo>
                      <a:cubicBezTo>
                        <a:pt x="8286" y="195727"/>
                        <a:pt x="0" y="206832"/>
                        <a:pt x="6117" y="209550"/>
                      </a:cubicBezTo>
                      <a:cubicBezTo>
                        <a:pt x="25556" y="218189"/>
                        <a:pt x="48450" y="213783"/>
                        <a:pt x="69617" y="215900"/>
                      </a:cubicBezTo>
                      <a:cubicBezTo>
                        <a:pt x="78084" y="218017"/>
                        <a:pt x="86626" y="219852"/>
                        <a:pt x="95017" y="222250"/>
                      </a:cubicBezTo>
                      <a:cubicBezTo>
                        <a:pt x="101453" y="224089"/>
                        <a:pt x="107374" y="228600"/>
                        <a:pt x="114067" y="228600"/>
                      </a:cubicBezTo>
                      <a:cubicBezTo>
                        <a:pt x="120760" y="228600"/>
                        <a:pt x="126767" y="224367"/>
                        <a:pt x="133117" y="222250"/>
                      </a:cubicBezTo>
                      <a:cubicBezTo>
                        <a:pt x="149078" y="174367"/>
                        <a:pt x="125691" y="231532"/>
                        <a:pt x="158517" y="190500"/>
                      </a:cubicBezTo>
                      <a:cubicBezTo>
                        <a:pt x="162698" y="185273"/>
                        <a:pt x="160686" y="176677"/>
                        <a:pt x="164867" y="171450"/>
                      </a:cubicBezTo>
                      <a:cubicBezTo>
                        <a:pt x="182975" y="148814"/>
                        <a:pt x="228282" y="154313"/>
                        <a:pt x="247417" y="152400"/>
                      </a:cubicBezTo>
                      <a:cubicBezTo>
                        <a:pt x="261291" y="131589"/>
                        <a:pt x="260117" y="140982"/>
                        <a:pt x="272817" y="1333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5" name="202 Forma libre">
                  <a:extLst>
                    <a:ext uri="{FF2B5EF4-FFF2-40B4-BE49-F238E27FC236}">
                      <a16:creationId xmlns:a16="http://schemas.microsoft.com/office/drawing/2014/main" xmlns="" id="{12F2B353-D0D8-466A-8A9C-FE0740974986}"/>
                    </a:ext>
                  </a:extLst>
                </p:cNvPr>
                <p:cNvSpPr/>
                <p:nvPr/>
              </p:nvSpPr>
              <p:spPr>
                <a:xfrm>
                  <a:off x="87007" y="1151793"/>
                  <a:ext cx="669608" cy="626489"/>
                </a:xfrm>
                <a:custGeom>
                  <a:avLst/>
                  <a:gdLst>
                    <a:gd name="connsiteX0" fmla="*/ 614864 w 617376"/>
                    <a:gd name="connsiteY0" fmla="*/ 246184 h 629208"/>
                    <a:gd name="connsiteX1" fmla="*/ 584719 w 617376"/>
                    <a:gd name="connsiteY1" fmla="*/ 231112 h 629208"/>
                    <a:gd name="connsiteX2" fmla="*/ 579695 w 617376"/>
                    <a:gd name="connsiteY2" fmla="*/ 216039 h 629208"/>
                    <a:gd name="connsiteX3" fmla="*/ 569646 w 617376"/>
                    <a:gd name="connsiteY3" fmla="*/ 205991 h 629208"/>
                    <a:gd name="connsiteX4" fmla="*/ 554574 w 617376"/>
                    <a:gd name="connsiteY4" fmla="*/ 175846 h 629208"/>
                    <a:gd name="connsiteX5" fmla="*/ 544525 w 617376"/>
                    <a:gd name="connsiteY5" fmla="*/ 145701 h 629208"/>
                    <a:gd name="connsiteX6" fmla="*/ 539501 w 617376"/>
                    <a:gd name="connsiteY6" fmla="*/ 120580 h 629208"/>
                    <a:gd name="connsiteX7" fmla="*/ 529453 w 617376"/>
                    <a:gd name="connsiteY7" fmla="*/ 110531 h 629208"/>
                    <a:gd name="connsiteX8" fmla="*/ 484235 w 617376"/>
                    <a:gd name="connsiteY8" fmla="*/ 85411 h 629208"/>
                    <a:gd name="connsiteX9" fmla="*/ 423945 w 617376"/>
                    <a:gd name="connsiteY9" fmla="*/ 80386 h 629208"/>
                    <a:gd name="connsiteX10" fmla="*/ 393800 w 617376"/>
                    <a:gd name="connsiteY10" fmla="*/ 65314 h 629208"/>
                    <a:gd name="connsiteX11" fmla="*/ 363655 w 617376"/>
                    <a:gd name="connsiteY11" fmla="*/ 50241 h 629208"/>
                    <a:gd name="connsiteX12" fmla="*/ 323462 w 617376"/>
                    <a:gd name="connsiteY12" fmla="*/ 75362 h 629208"/>
                    <a:gd name="connsiteX13" fmla="*/ 313413 w 617376"/>
                    <a:gd name="connsiteY13" fmla="*/ 85411 h 629208"/>
                    <a:gd name="connsiteX14" fmla="*/ 268196 w 617376"/>
                    <a:gd name="connsiteY14" fmla="*/ 80386 h 629208"/>
                    <a:gd name="connsiteX15" fmla="*/ 288292 w 617376"/>
                    <a:gd name="connsiteY15" fmla="*/ 40193 h 629208"/>
                    <a:gd name="connsiteX16" fmla="*/ 278244 w 617376"/>
                    <a:gd name="connsiteY16" fmla="*/ 25120 h 629208"/>
                    <a:gd name="connsiteX17" fmla="*/ 273220 w 617376"/>
                    <a:gd name="connsiteY17" fmla="*/ 10048 h 629208"/>
                    <a:gd name="connsiteX18" fmla="*/ 258147 w 617376"/>
                    <a:gd name="connsiteY18" fmla="*/ 0 h 629208"/>
                    <a:gd name="connsiteX19" fmla="*/ 233027 w 617376"/>
                    <a:gd name="connsiteY19" fmla="*/ 5024 h 629208"/>
                    <a:gd name="connsiteX20" fmla="*/ 217954 w 617376"/>
                    <a:gd name="connsiteY20" fmla="*/ 10048 h 629208"/>
                    <a:gd name="connsiteX21" fmla="*/ 212930 w 617376"/>
                    <a:gd name="connsiteY21" fmla="*/ 25120 h 629208"/>
                    <a:gd name="connsiteX22" fmla="*/ 182785 w 617376"/>
                    <a:gd name="connsiteY22" fmla="*/ 20096 h 629208"/>
                    <a:gd name="connsiteX23" fmla="*/ 107422 w 617376"/>
                    <a:gd name="connsiteY23" fmla="*/ 10048 h 629208"/>
                    <a:gd name="connsiteX24" fmla="*/ 77277 w 617376"/>
                    <a:gd name="connsiteY24" fmla="*/ 20096 h 629208"/>
                    <a:gd name="connsiteX25" fmla="*/ 62205 w 617376"/>
                    <a:gd name="connsiteY25" fmla="*/ 25120 h 629208"/>
                    <a:gd name="connsiteX26" fmla="*/ 52156 w 617376"/>
                    <a:gd name="connsiteY26" fmla="*/ 35169 h 629208"/>
                    <a:gd name="connsiteX27" fmla="*/ 42108 w 617376"/>
                    <a:gd name="connsiteY27" fmla="*/ 65314 h 629208"/>
                    <a:gd name="connsiteX28" fmla="*/ 37084 w 617376"/>
                    <a:gd name="connsiteY28" fmla="*/ 80386 h 629208"/>
                    <a:gd name="connsiteX29" fmla="*/ 22011 w 617376"/>
                    <a:gd name="connsiteY29" fmla="*/ 85411 h 629208"/>
                    <a:gd name="connsiteX30" fmla="*/ 22011 w 617376"/>
                    <a:gd name="connsiteY30" fmla="*/ 130628 h 629208"/>
                    <a:gd name="connsiteX31" fmla="*/ 6939 w 617376"/>
                    <a:gd name="connsiteY31" fmla="*/ 140676 h 629208"/>
                    <a:gd name="connsiteX32" fmla="*/ 27035 w 617376"/>
                    <a:gd name="connsiteY32" fmla="*/ 170822 h 629208"/>
                    <a:gd name="connsiteX33" fmla="*/ 32059 w 617376"/>
                    <a:gd name="connsiteY33" fmla="*/ 185894 h 629208"/>
                    <a:gd name="connsiteX34" fmla="*/ 37084 w 617376"/>
                    <a:gd name="connsiteY34" fmla="*/ 205991 h 629208"/>
                    <a:gd name="connsiteX35" fmla="*/ 67229 w 617376"/>
                    <a:gd name="connsiteY35" fmla="*/ 216039 h 629208"/>
                    <a:gd name="connsiteX36" fmla="*/ 92350 w 617376"/>
                    <a:gd name="connsiteY36" fmla="*/ 236136 h 629208"/>
                    <a:gd name="connsiteX37" fmla="*/ 87325 w 617376"/>
                    <a:gd name="connsiteY37" fmla="*/ 261257 h 629208"/>
                    <a:gd name="connsiteX38" fmla="*/ 57180 w 617376"/>
                    <a:gd name="connsiteY38" fmla="*/ 266281 h 629208"/>
                    <a:gd name="connsiteX39" fmla="*/ 87325 w 617376"/>
                    <a:gd name="connsiteY39" fmla="*/ 311498 h 629208"/>
                    <a:gd name="connsiteX40" fmla="*/ 92350 w 617376"/>
                    <a:gd name="connsiteY40" fmla="*/ 326571 h 629208"/>
                    <a:gd name="connsiteX41" fmla="*/ 107422 w 617376"/>
                    <a:gd name="connsiteY41" fmla="*/ 336619 h 629208"/>
                    <a:gd name="connsiteX42" fmla="*/ 132543 w 617376"/>
                    <a:gd name="connsiteY42" fmla="*/ 376813 h 629208"/>
                    <a:gd name="connsiteX43" fmla="*/ 137567 w 617376"/>
                    <a:gd name="connsiteY43" fmla="*/ 396909 h 629208"/>
                    <a:gd name="connsiteX44" fmla="*/ 147616 w 617376"/>
                    <a:gd name="connsiteY44" fmla="*/ 406958 h 629208"/>
                    <a:gd name="connsiteX45" fmla="*/ 127519 w 617376"/>
                    <a:gd name="connsiteY45" fmla="*/ 482320 h 629208"/>
                    <a:gd name="connsiteX46" fmla="*/ 87325 w 617376"/>
                    <a:gd name="connsiteY46" fmla="*/ 482320 h 629208"/>
                    <a:gd name="connsiteX47" fmla="*/ 87325 w 617376"/>
                    <a:gd name="connsiteY47" fmla="*/ 542611 h 629208"/>
                    <a:gd name="connsiteX48" fmla="*/ 92350 w 617376"/>
                    <a:gd name="connsiteY48" fmla="*/ 557683 h 629208"/>
                    <a:gd name="connsiteX49" fmla="*/ 122495 w 617376"/>
                    <a:gd name="connsiteY49" fmla="*/ 567731 h 629208"/>
                    <a:gd name="connsiteX50" fmla="*/ 137567 w 617376"/>
                    <a:gd name="connsiteY50" fmla="*/ 572756 h 629208"/>
                    <a:gd name="connsiteX51" fmla="*/ 177761 w 617376"/>
                    <a:gd name="connsiteY51" fmla="*/ 592852 h 629208"/>
                    <a:gd name="connsiteX52" fmla="*/ 192833 w 617376"/>
                    <a:gd name="connsiteY52" fmla="*/ 597876 h 629208"/>
                    <a:gd name="connsiteX53" fmla="*/ 207906 w 617376"/>
                    <a:gd name="connsiteY53" fmla="*/ 602901 h 629208"/>
                    <a:gd name="connsiteX54" fmla="*/ 202881 w 617376"/>
                    <a:gd name="connsiteY54" fmla="*/ 617973 h 629208"/>
                    <a:gd name="connsiteX55" fmla="*/ 243075 w 617376"/>
                    <a:gd name="connsiteY55" fmla="*/ 617973 h 629208"/>
                    <a:gd name="connsiteX56" fmla="*/ 248099 w 617376"/>
                    <a:gd name="connsiteY56" fmla="*/ 602901 h 629208"/>
                    <a:gd name="connsiteX57" fmla="*/ 258147 w 617376"/>
                    <a:gd name="connsiteY57" fmla="*/ 592852 h 629208"/>
                    <a:gd name="connsiteX58" fmla="*/ 263172 w 617376"/>
                    <a:gd name="connsiteY58" fmla="*/ 562707 h 629208"/>
                    <a:gd name="connsiteX59" fmla="*/ 273220 w 617376"/>
                    <a:gd name="connsiteY59" fmla="*/ 547635 h 629208"/>
                    <a:gd name="connsiteX60" fmla="*/ 308389 w 617376"/>
                    <a:gd name="connsiteY60" fmla="*/ 522514 h 629208"/>
                    <a:gd name="connsiteX61" fmla="*/ 343558 w 617376"/>
                    <a:gd name="connsiteY61" fmla="*/ 492369 h 629208"/>
                    <a:gd name="connsiteX62" fmla="*/ 403849 w 617376"/>
                    <a:gd name="connsiteY62" fmla="*/ 487345 h 629208"/>
                    <a:gd name="connsiteX63" fmla="*/ 403849 w 617376"/>
                    <a:gd name="connsiteY63" fmla="*/ 411982 h 629208"/>
                    <a:gd name="connsiteX64" fmla="*/ 393800 w 617376"/>
                    <a:gd name="connsiteY64" fmla="*/ 396909 h 629208"/>
                    <a:gd name="connsiteX65" fmla="*/ 428969 w 617376"/>
                    <a:gd name="connsiteY65" fmla="*/ 401934 h 629208"/>
                    <a:gd name="connsiteX66" fmla="*/ 439018 w 617376"/>
                    <a:gd name="connsiteY66" fmla="*/ 411982 h 629208"/>
                    <a:gd name="connsiteX67" fmla="*/ 454090 w 617376"/>
                    <a:gd name="connsiteY67" fmla="*/ 417006 h 629208"/>
                    <a:gd name="connsiteX68" fmla="*/ 459114 w 617376"/>
                    <a:gd name="connsiteY68" fmla="*/ 432079 h 629208"/>
                    <a:gd name="connsiteX69" fmla="*/ 489259 w 617376"/>
                    <a:gd name="connsiteY69" fmla="*/ 442127 h 629208"/>
                    <a:gd name="connsiteX70" fmla="*/ 484235 w 617376"/>
                    <a:gd name="connsiteY70" fmla="*/ 457200 h 629208"/>
                    <a:gd name="connsiteX71" fmla="*/ 489259 w 617376"/>
                    <a:gd name="connsiteY71" fmla="*/ 482320 h 629208"/>
                    <a:gd name="connsiteX72" fmla="*/ 544525 w 617376"/>
                    <a:gd name="connsiteY72" fmla="*/ 497393 h 629208"/>
                    <a:gd name="connsiteX73" fmla="*/ 584719 w 617376"/>
                    <a:gd name="connsiteY73" fmla="*/ 497393 h 629208"/>
                    <a:gd name="connsiteX74" fmla="*/ 579695 w 617376"/>
                    <a:gd name="connsiteY74" fmla="*/ 472272 h 629208"/>
                    <a:gd name="connsiteX75" fmla="*/ 564622 w 617376"/>
                    <a:gd name="connsiteY75" fmla="*/ 406958 h 629208"/>
                    <a:gd name="connsiteX76" fmla="*/ 579695 w 617376"/>
                    <a:gd name="connsiteY76" fmla="*/ 381837 h 629208"/>
                    <a:gd name="connsiteX77" fmla="*/ 584719 w 617376"/>
                    <a:gd name="connsiteY77" fmla="*/ 366764 h 629208"/>
                    <a:gd name="connsiteX78" fmla="*/ 584719 w 617376"/>
                    <a:gd name="connsiteY78" fmla="*/ 271305 h 629208"/>
                    <a:gd name="connsiteX79" fmla="*/ 599791 w 617376"/>
                    <a:gd name="connsiteY79" fmla="*/ 261257 h 629208"/>
                    <a:gd name="connsiteX80" fmla="*/ 614864 w 617376"/>
                    <a:gd name="connsiteY80" fmla="*/ 246184 h 6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617376" h="629208">
                      <a:moveTo>
                        <a:pt x="614864" y="246184"/>
                      </a:moveTo>
                      <a:cubicBezTo>
                        <a:pt x="612352" y="241160"/>
                        <a:pt x="591802" y="239966"/>
                        <a:pt x="584719" y="231112"/>
                      </a:cubicBezTo>
                      <a:cubicBezTo>
                        <a:pt x="581411" y="226976"/>
                        <a:pt x="582420" y="220580"/>
                        <a:pt x="579695" y="216039"/>
                      </a:cubicBezTo>
                      <a:cubicBezTo>
                        <a:pt x="577258" y="211977"/>
                        <a:pt x="572996" y="209340"/>
                        <a:pt x="569646" y="205991"/>
                      </a:cubicBezTo>
                      <a:cubicBezTo>
                        <a:pt x="551328" y="151032"/>
                        <a:pt x="580540" y="234268"/>
                        <a:pt x="554574" y="175846"/>
                      </a:cubicBezTo>
                      <a:cubicBezTo>
                        <a:pt x="550272" y="166167"/>
                        <a:pt x="546602" y="156087"/>
                        <a:pt x="544525" y="145701"/>
                      </a:cubicBezTo>
                      <a:cubicBezTo>
                        <a:pt x="542850" y="137327"/>
                        <a:pt x="542865" y="128429"/>
                        <a:pt x="539501" y="120580"/>
                      </a:cubicBezTo>
                      <a:cubicBezTo>
                        <a:pt x="537635" y="116226"/>
                        <a:pt x="533243" y="113373"/>
                        <a:pt x="529453" y="110531"/>
                      </a:cubicBezTo>
                      <a:cubicBezTo>
                        <a:pt x="519189" y="102833"/>
                        <a:pt x="500113" y="87528"/>
                        <a:pt x="484235" y="85411"/>
                      </a:cubicBezTo>
                      <a:cubicBezTo>
                        <a:pt x="464246" y="82746"/>
                        <a:pt x="444042" y="82061"/>
                        <a:pt x="423945" y="80386"/>
                      </a:cubicBezTo>
                      <a:cubicBezTo>
                        <a:pt x="380752" y="51591"/>
                        <a:pt x="435401" y="86114"/>
                        <a:pt x="393800" y="65314"/>
                      </a:cubicBezTo>
                      <a:cubicBezTo>
                        <a:pt x="354834" y="45831"/>
                        <a:pt x="401549" y="62874"/>
                        <a:pt x="363655" y="50241"/>
                      </a:cubicBezTo>
                      <a:cubicBezTo>
                        <a:pt x="320163" y="64739"/>
                        <a:pt x="343728" y="50029"/>
                        <a:pt x="323462" y="75362"/>
                      </a:cubicBezTo>
                      <a:cubicBezTo>
                        <a:pt x="320503" y="79061"/>
                        <a:pt x="316763" y="82061"/>
                        <a:pt x="313413" y="85411"/>
                      </a:cubicBezTo>
                      <a:cubicBezTo>
                        <a:pt x="298341" y="83736"/>
                        <a:pt x="279609" y="90372"/>
                        <a:pt x="268196" y="80386"/>
                      </a:cubicBezTo>
                      <a:cubicBezTo>
                        <a:pt x="247381" y="62173"/>
                        <a:pt x="280648" y="45289"/>
                        <a:pt x="288292" y="40193"/>
                      </a:cubicBezTo>
                      <a:cubicBezTo>
                        <a:pt x="284943" y="35169"/>
                        <a:pt x="280944" y="30521"/>
                        <a:pt x="278244" y="25120"/>
                      </a:cubicBezTo>
                      <a:cubicBezTo>
                        <a:pt x="275876" y="20383"/>
                        <a:pt x="276528" y="14183"/>
                        <a:pt x="273220" y="10048"/>
                      </a:cubicBezTo>
                      <a:cubicBezTo>
                        <a:pt x="269448" y="5333"/>
                        <a:pt x="263171" y="3349"/>
                        <a:pt x="258147" y="0"/>
                      </a:cubicBezTo>
                      <a:cubicBezTo>
                        <a:pt x="249774" y="1675"/>
                        <a:pt x="241311" y="2953"/>
                        <a:pt x="233027" y="5024"/>
                      </a:cubicBezTo>
                      <a:cubicBezTo>
                        <a:pt x="227889" y="6308"/>
                        <a:pt x="221699" y="6303"/>
                        <a:pt x="217954" y="10048"/>
                      </a:cubicBezTo>
                      <a:cubicBezTo>
                        <a:pt x="214209" y="13793"/>
                        <a:pt x="214605" y="20096"/>
                        <a:pt x="212930" y="25120"/>
                      </a:cubicBezTo>
                      <a:cubicBezTo>
                        <a:pt x="202882" y="23445"/>
                        <a:pt x="192910" y="21221"/>
                        <a:pt x="182785" y="20096"/>
                      </a:cubicBezTo>
                      <a:cubicBezTo>
                        <a:pt x="109021" y="11900"/>
                        <a:pt x="143779" y="22166"/>
                        <a:pt x="107422" y="10048"/>
                      </a:cubicBezTo>
                      <a:lnTo>
                        <a:pt x="77277" y="20096"/>
                      </a:lnTo>
                      <a:lnTo>
                        <a:pt x="62205" y="25120"/>
                      </a:lnTo>
                      <a:cubicBezTo>
                        <a:pt x="58855" y="28470"/>
                        <a:pt x="54275" y="30932"/>
                        <a:pt x="52156" y="35169"/>
                      </a:cubicBezTo>
                      <a:cubicBezTo>
                        <a:pt x="47419" y="44643"/>
                        <a:pt x="45457" y="55266"/>
                        <a:pt x="42108" y="65314"/>
                      </a:cubicBezTo>
                      <a:lnTo>
                        <a:pt x="37084" y="80386"/>
                      </a:lnTo>
                      <a:cubicBezTo>
                        <a:pt x="35409" y="85410"/>
                        <a:pt x="27035" y="83736"/>
                        <a:pt x="22011" y="85411"/>
                      </a:cubicBezTo>
                      <a:cubicBezTo>
                        <a:pt x="25014" y="100428"/>
                        <a:pt x="31835" y="115892"/>
                        <a:pt x="22011" y="130628"/>
                      </a:cubicBezTo>
                      <a:cubicBezTo>
                        <a:pt x="18662" y="135652"/>
                        <a:pt x="11963" y="137327"/>
                        <a:pt x="6939" y="140676"/>
                      </a:cubicBezTo>
                      <a:cubicBezTo>
                        <a:pt x="19229" y="202128"/>
                        <a:pt x="0" y="143786"/>
                        <a:pt x="27035" y="170822"/>
                      </a:cubicBezTo>
                      <a:cubicBezTo>
                        <a:pt x="30780" y="174567"/>
                        <a:pt x="30604" y="180802"/>
                        <a:pt x="32059" y="185894"/>
                      </a:cubicBezTo>
                      <a:cubicBezTo>
                        <a:pt x="33956" y="192534"/>
                        <a:pt x="31841" y="201497"/>
                        <a:pt x="37084" y="205991"/>
                      </a:cubicBezTo>
                      <a:cubicBezTo>
                        <a:pt x="45126" y="212884"/>
                        <a:pt x="67229" y="216039"/>
                        <a:pt x="67229" y="216039"/>
                      </a:cubicBezTo>
                      <a:cubicBezTo>
                        <a:pt x="68952" y="217188"/>
                        <a:pt x="91596" y="230861"/>
                        <a:pt x="92350" y="236136"/>
                      </a:cubicBezTo>
                      <a:cubicBezTo>
                        <a:pt x="93558" y="244590"/>
                        <a:pt x="93809" y="255700"/>
                        <a:pt x="87325" y="261257"/>
                      </a:cubicBezTo>
                      <a:cubicBezTo>
                        <a:pt x="79590" y="267886"/>
                        <a:pt x="67228" y="264606"/>
                        <a:pt x="57180" y="266281"/>
                      </a:cubicBezTo>
                      <a:cubicBezTo>
                        <a:pt x="67125" y="345827"/>
                        <a:pt x="46524" y="284297"/>
                        <a:pt x="87325" y="311498"/>
                      </a:cubicBezTo>
                      <a:cubicBezTo>
                        <a:pt x="91732" y="314436"/>
                        <a:pt x="89041" y="322435"/>
                        <a:pt x="92350" y="326571"/>
                      </a:cubicBezTo>
                      <a:cubicBezTo>
                        <a:pt x="96122" y="331286"/>
                        <a:pt x="102398" y="333270"/>
                        <a:pt x="107422" y="336619"/>
                      </a:cubicBezTo>
                      <a:cubicBezTo>
                        <a:pt x="119380" y="372493"/>
                        <a:pt x="108657" y="360889"/>
                        <a:pt x="132543" y="376813"/>
                      </a:cubicBezTo>
                      <a:cubicBezTo>
                        <a:pt x="134218" y="383512"/>
                        <a:pt x="134479" y="390733"/>
                        <a:pt x="137567" y="396909"/>
                      </a:cubicBezTo>
                      <a:cubicBezTo>
                        <a:pt x="139686" y="401146"/>
                        <a:pt x="147321" y="402230"/>
                        <a:pt x="147616" y="406958"/>
                      </a:cubicBezTo>
                      <a:cubicBezTo>
                        <a:pt x="152135" y="479271"/>
                        <a:pt x="162655" y="470608"/>
                        <a:pt x="127519" y="482320"/>
                      </a:cubicBezTo>
                      <a:cubicBezTo>
                        <a:pt x="92880" y="470774"/>
                        <a:pt x="104864" y="464783"/>
                        <a:pt x="87325" y="482320"/>
                      </a:cubicBezTo>
                      <a:cubicBezTo>
                        <a:pt x="81584" y="516770"/>
                        <a:pt x="79669" y="508162"/>
                        <a:pt x="87325" y="542611"/>
                      </a:cubicBezTo>
                      <a:cubicBezTo>
                        <a:pt x="88474" y="547781"/>
                        <a:pt x="88040" y="554605"/>
                        <a:pt x="92350" y="557683"/>
                      </a:cubicBezTo>
                      <a:cubicBezTo>
                        <a:pt x="100969" y="563839"/>
                        <a:pt x="112447" y="564381"/>
                        <a:pt x="122495" y="567731"/>
                      </a:cubicBezTo>
                      <a:lnTo>
                        <a:pt x="137567" y="572756"/>
                      </a:lnTo>
                      <a:cubicBezTo>
                        <a:pt x="155106" y="590293"/>
                        <a:pt x="143122" y="581306"/>
                        <a:pt x="177761" y="592852"/>
                      </a:cubicBezTo>
                      <a:lnTo>
                        <a:pt x="192833" y="597876"/>
                      </a:lnTo>
                      <a:lnTo>
                        <a:pt x="207906" y="602901"/>
                      </a:lnTo>
                      <a:cubicBezTo>
                        <a:pt x="206231" y="607925"/>
                        <a:pt x="200513" y="613236"/>
                        <a:pt x="202881" y="617973"/>
                      </a:cubicBezTo>
                      <a:cubicBezTo>
                        <a:pt x="208499" y="629208"/>
                        <a:pt x="241069" y="618374"/>
                        <a:pt x="243075" y="617973"/>
                      </a:cubicBezTo>
                      <a:cubicBezTo>
                        <a:pt x="244750" y="612949"/>
                        <a:pt x="245374" y="607442"/>
                        <a:pt x="248099" y="602901"/>
                      </a:cubicBezTo>
                      <a:cubicBezTo>
                        <a:pt x="250536" y="598839"/>
                        <a:pt x="256484" y="597287"/>
                        <a:pt x="258147" y="592852"/>
                      </a:cubicBezTo>
                      <a:cubicBezTo>
                        <a:pt x="261724" y="583314"/>
                        <a:pt x="259950" y="572371"/>
                        <a:pt x="263172" y="562707"/>
                      </a:cubicBezTo>
                      <a:cubicBezTo>
                        <a:pt x="265081" y="556979"/>
                        <a:pt x="269290" y="552219"/>
                        <a:pt x="273220" y="547635"/>
                      </a:cubicBezTo>
                      <a:cubicBezTo>
                        <a:pt x="292293" y="525383"/>
                        <a:pt x="286995" y="529645"/>
                        <a:pt x="308389" y="522514"/>
                      </a:cubicBezTo>
                      <a:cubicBezTo>
                        <a:pt x="311746" y="519157"/>
                        <a:pt x="333994" y="494282"/>
                        <a:pt x="343558" y="492369"/>
                      </a:cubicBezTo>
                      <a:cubicBezTo>
                        <a:pt x="363333" y="488414"/>
                        <a:pt x="383752" y="489020"/>
                        <a:pt x="403849" y="487345"/>
                      </a:cubicBezTo>
                      <a:cubicBezTo>
                        <a:pt x="413994" y="456908"/>
                        <a:pt x="414094" y="463205"/>
                        <a:pt x="403849" y="411982"/>
                      </a:cubicBezTo>
                      <a:cubicBezTo>
                        <a:pt x="402665" y="406061"/>
                        <a:pt x="388193" y="399152"/>
                        <a:pt x="393800" y="396909"/>
                      </a:cubicBezTo>
                      <a:cubicBezTo>
                        <a:pt x="404795" y="392511"/>
                        <a:pt x="417246" y="400259"/>
                        <a:pt x="428969" y="401934"/>
                      </a:cubicBezTo>
                      <a:cubicBezTo>
                        <a:pt x="432319" y="405283"/>
                        <a:pt x="434956" y="409545"/>
                        <a:pt x="439018" y="411982"/>
                      </a:cubicBezTo>
                      <a:cubicBezTo>
                        <a:pt x="443559" y="414707"/>
                        <a:pt x="450345" y="413261"/>
                        <a:pt x="454090" y="417006"/>
                      </a:cubicBezTo>
                      <a:cubicBezTo>
                        <a:pt x="457835" y="420751"/>
                        <a:pt x="454804" y="429001"/>
                        <a:pt x="459114" y="432079"/>
                      </a:cubicBezTo>
                      <a:cubicBezTo>
                        <a:pt x="467733" y="438235"/>
                        <a:pt x="489259" y="442127"/>
                        <a:pt x="489259" y="442127"/>
                      </a:cubicBezTo>
                      <a:cubicBezTo>
                        <a:pt x="487584" y="447151"/>
                        <a:pt x="484235" y="451904"/>
                        <a:pt x="484235" y="457200"/>
                      </a:cubicBezTo>
                      <a:cubicBezTo>
                        <a:pt x="484235" y="465739"/>
                        <a:pt x="485895" y="474471"/>
                        <a:pt x="489259" y="482320"/>
                      </a:cubicBezTo>
                      <a:cubicBezTo>
                        <a:pt x="497568" y="501708"/>
                        <a:pt x="534498" y="496279"/>
                        <a:pt x="544525" y="497393"/>
                      </a:cubicBezTo>
                      <a:cubicBezTo>
                        <a:pt x="554368" y="500674"/>
                        <a:pt x="575901" y="510620"/>
                        <a:pt x="584719" y="497393"/>
                      </a:cubicBezTo>
                      <a:cubicBezTo>
                        <a:pt x="589456" y="490288"/>
                        <a:pt x="580824" y="480737"/>
                        <a:pt x="579695" y="472272"/>
                      </a:cubicBezTo>
                      <a:cubicBezTo>
                        <a:pt x="571726" y="412507"/>
                        <a:pt x="584847" y="437295"/>
                        <a:pt x="564622" y="406958"/>
                      </a:cubicBezTo>
                      <a:cubicBezTo>
                        <a:pt x="578854" y="364258"/>
                        <a:pt x="559005" y="416320"/>
                        <a:pt x="579695" y="381837"/>
                      </a:cubicBezTo>
                      <a:cubicBezTo>
                        <a:pt x="582420" y="377296"/>
                        <a:pt x="583044" y="371788"/>
                        <a:pt x="584719" y="366764"/>
                      </a:cubicBezTo>
                      <a:cubicBezTo>
                        <a:pt x="578675" y="330498"/>
                        <a:pt x="573406" y="313729"/>
                        <a:pt x="584719" y="271305"/>
                      </a:cubicBezTo>
                      <a:cubicBezTo>
                        <a:pt x="586275" y="265471"/>
                        <a:pt x="595521" y="265527"/>
                        <a:pt x="599791" y="261257"/>
                      </a:cubicBezTo>
                      <a:cubicBezTo>
                        <a:pt x="602439" y="258609"/>
                        <a:pt x="617376" y="251208"/>
                        <a:pt x="614864" y="2461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6" name="203 Forma libre">
                  <a:extLst>
                    <a:ext uri="{FF2B5EF4-FFF2-40B4-BE49-F238E27FC236}">
                      <a16:creationId xmlns:a16="http://schemas.microsoft.com/office/drawing/2014/main" xmlns="" id="{34B555CD-7AB2-42A1-AFD5-80719598B040}"/>
                    </a:ext>
                  </a:extLst>
                </p:cNvPr>
                <p:cNvSpPr/>
                <p:nvPr/>
              </p:nvSpPr>
              <p:spPr>
                <a:xfrm>
                  <a:off x="337163" y="1536525"/>
                  <a:ext cx="442192" cy="470516"/>
                </a:xfrm>
                <a:custGeom>
                  <a:avLst/>
                  <a:gdLst>
                    <a:gd name="connsiteX0" fmla="*/ 361741 w 413051"/>
                    <a:gd name="connsiteY0" fmla="*/ 439891 h 473214"/>
                    <a:gd name="connsiteX1" fmla="*/ 351693 w 413051"/>
                    <a:gd name="connsiteY1" fmla="*/ 424819 h 473214"/>
                    <a:gd name="connsiteX2" fmla="*/ 376814 w 413051"/>
                    <a:gd name="connsiteY2" fmla="*/ 374577 h 473214"/>
                    <a:gd name="connsiteX3" fmla="*/ 391886 w 413051"/>
                    <a:gd name="connsiteY3" fmla="*/ 369553 h 473214"/>
                    <a:gd name="connsiteX4" fmla="*/ 396910 w 413051"/>
                    <a:gd name="connsiteY4" fmla="*/ 329360 h 473214"/>
                    <a:gd name="connsiteX5" fmla="*/ 366765 w 413051"/>
                    <a:gd name="connsiteY5" fmla="*/ 319311 h 473214"/>
                    <a:gd name="connsiteX6" fmla="*/ 351693 w 413051"/>
                    <a:gd name="connsiteY6" fmla="*/ 294190 h 473214"/>
                    <a:gd name="connsiteX7" fmla="*/ 336620 w 413051"/>
                    <a:gd name="connsiteY7" fmla="*/ 289166 h 473214"/>
                    <a:gd name="connsiteX8" fmla="*/ 326572 w 413051"/>
                    <a:gd name="connsiteY8" fmla="*/ 274094 h 473214"/>
                    <a:gd name="connsiteX9" fmla="*/ 316523 w 413051"/>
                    <a:gd name="connsiteY9" fmla="*/ 243949 h 473214"/>
                    <a:gd name="connsiteX10" fmla="*/ 321548 w 413051"/>
                    <a:gd name="connsiteY10" fmla="*/ 223852 h 473214"/>
                    <a:gd name="connsiteX11" fmla="*/ 336620 w 413051"/>
                    <a:gd name="connsiteY11" fmla="*/ 218828 h 473214"/>
                    <a:gd name="connsiteX12" fmla="*/ 366765 w 413051"/>
                    <a:gd name="connsiteY12" fmla="*/ 213803 h 473214"/>
                    <a:gd name="connsiteX13" fmla="*/ 371789 w 413051"/>
                    <a:gd name="connsiteY13" fmla="*/ 198731 h 473214"/>
                    <a:gd name="connsiteX14" fmla="*/ 386862 w 413051"/>
                    <a:gd name="connsiteY14" fmla="*/ 193707 h 473214"/>
                    <a:gd name="connsiteX15" fmla="*/ 396910 w 413051"/>
                    <a:gd name="connsiteY15" fmla="*/ 163562 h 473214"/>
                    <a:gd name="connsiteX16" fmla="*/ 391886 w 413051"/>
                    <a:gd name="connsiteY16" fmla="*/ 148489 h 473214"/>
                    <a:gd name="connsiteX17" fmla="*/ 376814 w 413051"/>
                    <a:gd name="connsiteY17" fmla="*/ 143465 h 473214"/>
                    <a:gd name="connsiteX18" fmla="*/ 341644 w 413051"/>
                    <a:gd name="connsiteY18" fmla="*/ 138441 h 473214"/>
                    <a:gd name="connsiteX19" fmla="*/ 331596 w 413051"/>
                    <a:gd name="connsiteY19" fmla="*/ 123368 h 473214"/>
                    <a:gd name="connsiteX20" fmla="*/ 296427 w 413051"/>
                    <a:gd name="connsiteY20" fmla="*/ 113320 h 473214"/>
                    <a:gd name="connsiteX21" fmla="*/ 266282 w 413051"/>
                    <a:gd name="connsiteY21" fmla="*/ 103272 h 473214"/>
                    <a:gd name="connsiteX22" fmla="*/ 246185 w 413051"/>
                    <a:gd name="connsiteY22" fmla="*/ 63078 h 473214"/>
                    <a:gd name="connsiteX23" fmla="*/ 226088 w 413051"/>
                    <a:gd name="connsiteY23" fmla="*/ 42982 h 473214"/>
                    <a:gd name="connsiteX24" fmla="*/ 205992 w 413051"/>
                    <a:gd name="connsiteY24" fmla="*/ 22885 h 473214"/>
                    <a:gd name="connsiteX25" fmla="*/ 170822 w 413051"/>
                    <a:gd name="connsiteY25" fmla="*/ 17861 h 473214"/>
                    <a:gd name="connsiteX26" fmla="*/ 175847 w 413051"/>
                    <a:gd name="connsiteY26" fmla="*/ 32933 h 473214"/>
                    <a:gd name="connsiteX27" fmla="*/ 170822 w 413051"/>
                    <a:gd name="connsiteY27" fmla="*/ 88199 h 473214"/>
                    <a:gd name="connsiteX28" fmla="*/ 120581 w 413051"/>
                    <a:gd name="connsiteY28" fmla="*/ 103272 h 473214"/>
                    <a:gd name="connsiteX29" fmla="*/ 95460 w 413051"/>
                    <a:gd name="connsiteY29" fmla="*/ 123368 h 473214"/>
                    <a:gd name="connsiteX30" fmla="*/ 65315 w 413051"/>
                    <a:gd name="connsiteY30" fmla="*/ 138441 h 473214"/>
                    <a:gd name="connsiteX31" fmla="*/ 30145 w 413051"/>
                    <a:gd name="connsiteY31" fmla="*/ 168586 h 473214"/>
                    <a:gd name="connsiteX32" fmla="*/ 20097 w 413051"/>
                    <a:gd name="connsiteY32" fmla="*/ 208779 h 473214"/>
                    <a:gd name="connsiteX33" fmla="*/ 15073 w 413051"/>
                    <a:gd name="connsiteY33" fmla="*/ 223852 h 473214"/>
                    <a:gd name="connsiteX34" fmla="*/ 0 w 413051"/>
                    <a:gd name="connsiteY34" fmla="*/ 228876 h 473214"/>
                    <a:gd name="connsiteX35" fmla="*/ 5025 w 413051"/>
                    <a:gd name="connsiteY35" fmla="*/ 243949 h 473214"/>
                    <a:gd name="connsiteX36" fmla="*/ 35170 w 413051"/>
                    <a:gd name="connsiteY36" fmla="*/ 264045 h 473214"/>
                    <a:gd name="connsiteX37" fmla="*/ 45218 w 413051"/>
                    <a:gd name="connsiteY37" fmla="*/ 274094 h 473214"/>
                    <a:gd name="connsiteX38" fmla="*/ 80387 w 413051"/>
                    <a:gd name="connsiteY38" fmla="*/ 284142 h 473214"/>
                    <a:gd name="connsiteX39" fmla="*/ 90436 w 413051"/>
                    <a:gd name="connsiteY39" fmla="*/ 294190 h 473214"/>
                    <a:gd name="connsiteX40" fmla="*/ 120581 w 413051"/>
                    <a:gd name="connsiteY40" fmla="*/ 304239 h 473214"/>
                    <a:gd name="connsiteX41" fmla="*/ 125605 w 413051"/>
                    <a:gd name="connsiteY41" fmla="*/ 319311 h 473214"/>
                    <a:gd name="connsiteX42" fmla="*/ 140677 w 413051"/>
                    <a:gd name="connsiteY42" fmla="*/ 324335 h 473214"/>
                    <a:gd name="connsiteX43" fmla="*/ 165798 w 413051"/>
                    <a:gd name="connsiteY43" fmla="*/ 329360 h 473214"/>
                    <a:gd name="connsiteX44" fmla="*/ 190919 w 413051"/>
                    <a:gd name="connsiteY44" fmla="*/ 364529 h 473214"/>
                    <a:gd name="connsiteX45" fmla="*/ 211016 w 413051"/>
                    <a:gd name="connsiteY45" fmla="*/ 409746 h 473214"/>
                    <a:gd name="connsiteX46" fmla="*/ 216040 w 413051"/>
                    <a:gd name="connsiteY46" fmla="*/ 424819 h 473214"/>
                    <a:gd name="connsiteX47" fmla="*/ 246185 w 413051"/>
                    <a:gd name="connsiteY47" fmla="*/ 434867 h 473214"/>
                    <a:gd name="connsiteX48" fmla="*/ 251209 w 413051"/>
                    <a:gd name="connsiteY48" fmla="*/ 449940 h 473214"/>
                    <a:gd name="connsiteX49" fmla="*/ 256233 w 413051"/>
                    <a:gd name="connsiteY49" fmla="*/ 470036 h 473214"/>
                    <a:gd name="connsiteX50" fmla="*/ 271306 w 413051"/>
                    <a:gd name="connsiteY50" fmla="*/ 465012 h 473214"/>
                    <a:gd name="connsiteX51" fmla="*/ 286378 w 413051"/>
                    <a:gd name="connsiteY51" fmla="*/ 454964 h 473214"/>
                    <a:gd name="connsiteX52" fmla="*/ 296427 w 413051"/>
                    <a:gd name="connsiteY52" fmla="*/ 439891 h 473214"/>
                    <a:gd name="connsiteX53" fmla="*/ 341644 w 413051"/>
                    <a:gd name="connsiteY53" fmla="*/ 429843 h 473214"/>
                    <a:gd name="connsiteX54" fmla="*/ 361741 w 413051"/>
                    <a:gd name="connsiteY54" fmla="*/ 439891 h 47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13051" h="473214">
                      <a:moveTo>
                        <a:pt x="361741" y="439891"/>
                      </a:moveTo>
                      <a:cubicBezTo>
                        <a:pt x="363416" y="439054"/>
                        <a:pt x="352360" y="430820"/>
                        <a:pt x="351693" y="424819"/>
                      </a:cubicBezTo>
                      <a:cubicBezTo>
                        <a:pt x="349794" y="407726"/>
                        <a:pt x="357401" y="381048"/>
                        <a:pt x="376814" y="374577"/>
                      </a:cubicBezTo>
                      <a:lnTo>
                        <a:pt x="391886" y="369553"/>
                      </a:lnTo>
                      <a:cubicBezTo>
                        <a:pt x="399647" y="357911"/>
                        <a:pt x="413051" y="345501"/>
                        <a:pt x="396910" y="329360"/>
                      </a:cubicBezTo>
                      <a:cubicBezTo>
                        <a:pt x="389420" y="321870"/>
                        <a:pt x="366765" y="319311"/>
                        <a:pt x="366765" y="319311"/>
                      </a:cubicBezTo>
                      <a:cubicBezTo>
                        <a:pt x="362814" y="307457"/>
                        <a:pt x="363186" y="301086"/>
                        <a:pt x="351693" y="294190"/>
                      </a:cubicBezTo>
                      <a:cubicBezTo>
                        <a:pt x="347152" y="291465"/>
                        <a:pt x="341644" y="290841"/>
                        <a:pt x="336620" y="289166"/>
                      </a:cubicBezTo>
                      <a:cubicBezTo>
                        <a:pt x="333271" y="284142"/>
                        <a:pt x="329024" y="279612"/>
                        <a:pt x="326572" y="274094"/>
                      </a:cubicBezTo>
                      <a:cubicBezTo>
                        <a:pt x="322270" y="264415"/>
                        <a:pt x="316523" y="243949"/>
                        <a:pt x="316523" y="243949"/>
                      </a:cubicBezTo>
                      <a:cubicBezTo>
                        <a:pt x="318198" y="237250"/>
                        <a:pt x="317234" y="229244"/>
                        <a:pt x="321548" y="223852"/>
                      </a:cubicBezTo>
                      <a:cubicBezTo>
                        <a:pt x="324856" y="219717"/>
                        <a:pt x="331450" y="219977"/>
                        <a:pt x="336620" y="218828"/>
                      </a:cubicBezTo>
                      <a:cubicBezTo>
                        <a:pt x="346564" y="216618"/>
                        <a:pt x="356717" y="215478"/>
                        <a:pt x="366765" y="213803"/>
                      </a:cubicBezTo>
                      <a:cubicBezTo>
                        <a:pt x="368440" y="208779"/>
                        <a:pt x="368044" y="202476"/>
                        <a:pt x="371789" y="198731"/>
                      </a:cubicBezTo>
                      <a:cubicBezTo>
                        <a:pt x="375534" y="194986"/>
                        <a:pt x="383784" y="198017"/>
                        <a:pt x="386862" y="193707"/>
                      </a:cubicBezTo>
                      <a:cubicBezTo>
                        <a:pt x="393018" y="185088"/>
                        <a:pt x="396910" y="163562"/>
                        <a:pt x="396910" y="163562"/>
                      </a:cubicBezTo>
                      <a:cubicBezTo>
                        <a:pt x="395235" y="158538"/>
                        <a:pt x="395631" y="152234"/>
                        <a:pt x="391886" y="148489"/>
                      </a:cubicBezTo>
                      <a:cubicBezTo>
                        <a:pt x="388141" y="144744"/>
                        <a:pt x="382007" y="144504"/>
                        <a:pt x="376814" y="143465"/>
                      </a:cubicBezTo>
                      <a:cubicBezTo>
                        <a:pt x="365202" y="141143"/>
                        <a:pt x="353367" y="140116"/>
                        <a:pt x="341644" y="138441"/>
                      </a:cubicBezTo>
                      <a:cubicBezTo>
                        <a:pt x="338295" y="133417"/>
                        <a:pt x="336311" y="127140"/>
                        <a:pt x="331596" y="123368"/>
                      </a:cubicBezTo>
                      <a:cubicBezTo>
                        <a:pt x="328220" y="120667"/>
                        <a:pt x="297871" y="113753"/>
                        <a:pt x="296427" y="113320"/>
                      </a:cubicBezTo>
                      <a:cubicBezTo>
                        <a:pt x="286282" y="110277"/>
                        <a:pt x="266282" y="103272"/>
                        <a:pt x="266282" y="103272"/>
                      </a:cubicBezTo>
                      <a:cubicBezTo>
                        <a:pt x="254735" y="68633"/>
                        <a:pt x="263722" y="80617"/>
                        <a:pt x="246185" y="63078"/>
                      </a:cubicBezTo>
                      <a:cubicBezTo>
                        <a:pt x="232787" y="22885"/>
                        <a:pt x="252884" y="69778"/>
                        <a:pt x="226088" y="42982"/>
                      </a:cubicBezTo>
                      <a:cubicBezTo>
                        <a:pt x="199292" y="16186"/>
                        <a:pt x="246185" y="36283"/>
                        <a:pt x="205992" y="22885"/>
                      </a:cubicBezTo>
                      <a:cubicBezTo>
                        <a:pt x="196509" y="13402"/>
                        <a:pt x="188682" y="0"/>
                        <a:pt x="170822" y="17861"/>
                      </a:cubicBezTo>
                      <a:cubicBezTo>
                        <a:pt x="167077" y="21606"/>
                        <a:pt x="174172" y="27909"/>
                        <a:pt x="175847" y="32933"/>
                      </a:cubicBezTo>
                      <a:cubicBezTo>
                        <a:pt x="174172" y="51355"/>
                        <a:pt x="176262" y="70519"/>
                        <a:pt x="170822" y="88199"/>
                      </a:cubicBezTo>
                      <a:cubicBezTo>
                        <a:pt x="166620" y="101855"/>
                        <a:pt x="121084" y="103200"/>
                        <a:pt x="120581" y="103272"/>
                      </a:cubicBezTo>
                      <a:cubicBezTo>
                        <a:pt x="111235" y="112617"/>
                        <a:pt x="108135" y="117030"/>
                        <a:pt x="95460" y="123368"/>
                      </a:cubicBezTo>
                      <a:cubicBezTo>
                        <a:pt x="74066" y="134066"/>
                        <a:pt x="85470" y="121165"/>
                        <a:pt x="65315" y="138441"/>
                      </a:cubicBezTo>
                      <a:cubicBezTo>
                        <a:pt x="22678" y="174987"/>
                        <a:pt x="64746" y="145520"/>
                        <a:pt x="30145" y="168586"/>
                      </a:cubicBezTo>
                      <a:cubicBezTo>
                        <a:pt x="18662" y="203036"/>
                        <a:pt x="32221" y="160281"/>
                        <a:pt x="20097" y="208779"/>
                      </a:cubicBezTo>
                      <a:cubicBezTo>
                        <a:pt x="18813" y="213917"/>
                        <a:pt x="18818" y="220107"/>
                        <a:pt x="15073" y="223852"/>
                      </a:cubicBezTo>
                      <a:cubicBezTo>
                        <a:pt x="11328" y="227597"/>
                        <a:pt x="5024" y="227201"/>
                        <a:pt x="0" y="228876"/>
                      </a:cubicBezTo>
                      <a:cubicBezTo>
                        <a:pt x="1675" y="233900"/>
                        <a:pt x="1280" y="240204"/>
                        <a:pt x="5025" y="243949"/>
                      </a:cubicBezTo>
                      <a:cubicBezTo>
                        <a:pt x="13564" y="252488"/>
                        <a:pt x="25122" y="257346"/>
                        <a:pt x="35170" y="264045"/>
                      </a:cubicBezTo>
                      <a:cubicBezTo>
                        <a:pt x="39111" y="266673"/>
                        <a:pt x="41156" y="271657"/>
                        <a:pt x="45218" y="274094"/>
                      </a:cubicBezTo>
                      <a:cubicBezTo>
                        <a:pt x="50366" y="277183"/>
                        <a:pt x="76633" y="283204"/>
                        <a:pt x="80387" y="284142"/>
                      </a:cubicBezTo>
                      <a:cubicBezTo>
                        <a:pt x="83737" y="287491"/>
                        <a:pt x="86199" y="292072"/>
                        <a:pt x="90436" y="294190"/>
                      </a:cubicBezTo>
                      <a:cubicBezTo>
                        <a:pt x="99910" y="298927"/>
                        <a:pt x="120581" y="304239"/>
                        <a:pt x="120581" y="304239"/>
                      </a:cubicBezTo>
                      <a:cubicBezTo>
                        <a:pt x="122256" y="309263"/>
                        <a:pt x="121860" y="315566"/>
                        <a:pt x="125605" y="319311"/>
                      </a:cubicBezTo>
                      <a:cubicBezTo>
                        <a:pt x="129350" y="323056"/>
                        <a:pt x="135539" y="323050"/>
                        <a:pt x="140677" y="324335"/>
                      </a:cubicBezTo>
                      <a:cubicBezTo>
                        <a:pt x="148962" y="326406"/>
                        <a:pt x="157424" y="327685"/>
                        <a:pt x="165798" y="329360"/>
                      </a:cubicBezTo>
                      <a:cubicBezTo>
                        <a:pt x="177522" y="364529"/>
                        <a:pt x="165799" y="356156"/>
                        <a:pt x="190919" y="364529"/>
                      </a:cubicBezTo>
                      <a:cubicBezTo>
                        <a:pt x="206842" y="388413"/>
                        <a:pt x="199059" y="373874"/>
                        <a:pt x="211016" y="409746"/>
                      </a:cubicBezTo>
                      <a:cubicBezTo>
                        <a:pt x="212691" y="414770"/>
                        <a:pt x="211016" y="423144"/>
                        <a:pt x="216040" y="424819"/>
                      </a:cubicBezTo>
                      <a:lnTo>
                        <a:pt x="246185" y="434867"/>
                      </a:lnTo>
                      <a:cubicBezTo>
                        <a:pt x="247860" y="439891"/>
                        <a:pt x="249754" y="444848"/>
                        <a:pt x="251209" y="449940"/>
                      </a:cubicBezTo>
                      <a:cubicBezTo>
                        <a:pt x="253106" y="456579"/>
                        <a:pt x="250709" y="465893"/>
                        <a:pt x="256233" y="470036"/>
                      </a:cubicBezTo>
                      <a:cubicBezTo>
                        <a:pt x="260470" y="473214"/>
                        <a:pt x="266282" y="466687"/>
                        <a:pt x="271306" y="465012"/>
                      </a:cubicBezTo>
                      <a:cubicBezTo>
                        <a:pt x="276330" y="461663"/>
                        <a:pt x="282108" y="459234"/>
                        <a:pt x="286378" y="454964"/>
                      </a:cubicBezTo>
                      <a:cubicBezTo>
                        <a:pt x="290648" y="450694"/>
                        <a:pt x="291712" y="443663"/>
                        <a:pt x="296427" y="439891"/>
                      </a:cubicBezTo>
                      <a:cubicBezTo>
                        <a:pt x="302937" y="434683"/>
                        <a:pt x="341336" y="429894"/>
                        <a:pt x="341644" y="429843"/>
                      </a:cubicBezTo>
                      <a:cubicBezTo>
                        <a:pt x="358306" y="435397"/>
                        <a:pt x="360066" y="440728"/>
                        <a:pt x="361741" y="4398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204 Forma libre">
                  <a:extLst>
                    <a:ext uri="{FF2B5EF4-FFF2-40B4-BE49-F238E27FC236}">
                      <a16:creationId xmlns:a16="http://schemas.microsoft.com/office/drawing/2014/main" xmlns="" id="{BDDAFF80-A821-496A-A117-4A981B61F1DF}"/>
                    </a:ext>
                  </a:extLst>
                </p:cNvPr>
                <p:cNvSpPr/>
                <p:nvPr/>
              </p:nvSpPr>
              <p:spPr>
                <a:xfrm>
                  <a:off x="675757" y="1273971"/>
                  <a:ext cx="512943" cy="891644"/>
                </a:xfrm>
                <a:custGeom>
                  <a:avLst/>
                  <a:gdLst>
                    <a:gd name="connsiteX0" fmla="*/ 202240 w 473546"/>
                    <a:gd name="connsiteY0" fmla="*/ 1675 h 890954"/>
                    <a:gd name="connsiteX1" fmla="*/ 177120 w 473546"/>
                    <a:gd name="connsiteY1" fmla="*/ 21772 h 890954"/>
                    <a:gd name="connsiteX2" fmla="*/ 151999 w 473546"/>
                    <a:gd name="connsiteY2" fmla="*/ 56941 h 890954"/>
                    <a:gd name="connsiteX3" fmla="*/ 136926 w 473546"/>
                    <a:gd name="connsiteY3" fmla="*/ 117231 h 890954"/>
                    <a:gd name="connsiteX4" fmla="*/ 131902 w 473546"/>
                    <a:gd name="connsiteY4" fmla="*/ 132304 h 890954"/>
                    <a:gd name="connsiteX5" fmla="*/ 76636 w 473546"/>
                    <a:gd name="connsiteY5" fmla="*/ 127279 h 890954"/>
                    <a:gd name="connsiteX6" fmla="*/ 66588 w 473546"/>
                    <a:gd name="connsiteY6" fmla="*/ 137328 h 890954"/>
                    <a:gd name="connsiteX7" fmla="*/ 51515 w 473546"/>
                    <a:gd name="connsiteY7" fmla="*/ 142352 h 890954"/>
                    <a:gd name="connsiteX8" fmla="*/ 46491 w 473546"/>
                    <a:gd name="connsiteY8" fmla="*/ 157424 h 890954"/>
                    <a:gd name="connsiteX9" fmla="*/ 36443 w 473546"/>
                    <a:gd name="connsiteY9" fmla="*/ 167473 h 890954"/>
                    <a:gd name="connsiteX10" fmla="*/ 31418 w 473546"/>
                    <a:gd name="connsiteY10" fmla="*/ 182545 h 890954"/>
                    <a:gd name="connsiteX11" fmla="*/ 21370 w 473546"/>
                    <a:gd name="connsiteY11" fmla="*/ 262932 h 890954"/>
                    <a:gd name="connsiteX12" fmla="*/ 26394 w 473546"/>
                    <a:gd name="connsiteY12" fmla="*/ 308150 h 890954"/>
                    <a:gd name="connsiteX13" fmla="*/ 31418 w 473546"/>
                    <a:gd name="connsiteY13" fmla="*/ 323222 h 890954"/>
                    <a:gd name="connsiteX14" fmla="*/ 26394 w 473546"/>
                    <a:gd name="connsiteY14" fmla="*/ 338295 h 890954"/>
                    <a:gd name="connsiteX15" fmla="*/ 26394 w 473546"/>
                    <a:gd name="connsiteY15" fmla="*/ 373464 h 890954"/>
                    <a:gd name="connsiteX16" fmla="*/ 11322 w 473546"/>
                    <a:gd name="connsiteY16" fmla="*/ 378488 h 890954"/>
                    <a:gd name="connsiteX17" fmla="*/ 31418 w 473546"/>
                    <a:gd name="connsiteY17" fmla="*/ 403609 h 890954"/>
                    <a:gd name="connsiteX18" fmla="*/ 61564 w 473546"/>
                    <a:gd name="connsiteY18" fmla="*/ 413657 h 890954"/>
                    <a:gd name="connsiteX19" fmla="*/ 46491 w 473546"/>
                    <a:gd name="connsiteY19" fmla="*/ 473947 h 890954"/>
                    <a:gd name="connsiteX20" fmla="*/ 16346 w 473546"/>
                    <a:gd name="connsiteY20" fmla="*/ 483996 h 890954"/>
                    <a:gd name="connsiteX21" fmla="*/ 6298 w 473546"/>
                    <a:gd name="connsiteY21" fmla="*/ 499068 h 890954"/>
                    <a:gd name="connsiteX22" fmla="*/ 21370 w 473546"/>
                    <a:gd name="connsiteY22" fmla="*/ 564383 h 890954"/>
                    <a:gd name="connsiteX23" fmla="*/ 36443 w 473546"/>
                    <a:gd name="connsiteY23" fmla="*/ 569407 h 890954"/>
                    <a:gd name="connsiteX24" fmla="*/ 41467 w 473546"/>
                    <a:gd name="connsiteY24" fmla="*/ 584479 h 890954"/>
                    <a:gd name="connsiteX25" fmla="*/ 61564 w 473546"/>
                    <a:gd name="connsiteY25" fmla="*/ 604576 h 890954"/>
                    <a:gd name="connsiteX26" fmla="*/ 66588 w 473546"/>
                    <a:gd name="connsiteY26" fmla="*/ 619649 h 890954"/>
                    <a:gd name="connsiteX27" fmla="*/ 56539 w 473546"/>
                    <a:gd name="connsiteY27" fmla="*/ 629697 h 890954"/>
                    <a:gd name="connsiteX28" fmla="*/ 51515 w 473546"/>
                    <a:gd name="connsiteY28" fmla="*/ 649794 h 890954"/>
                    <a:gd name="connsiteX29" fmla="*/ 46491 w 473546"/>
                    <a:gd name="connsiteY29" fmla="*/ 664866 h 890954"/>
                    <a:gd name="connsiteX30" fmla="*/ 51515 w 473546"/>
                    <a:gd name="connsiteY30" fmla="*/ 765350 h 890954"/>
                    <a:gd name="connsiteX31" fmla="*/ 76636 w 473546"/>
                    <a:gd name="connsiteY31" fmla="*/ 785446 h 890954"/>
                    <a:gd name="connsiteX32" fmla="*/ 106781 w 473546"/>
                    <a:gd name="connsiteY32" fmla="*/ 795495 h 890954"/>
                    <a:gd name="connsiteX33" fmla="*/ 121854 w 473546"/>
                    <a:gd name="connsiteY33" fmla="*/ 860809 h 890954"/>
                    <a:gd name="connsiteX34" fmla="*/ 136926 w 473546"/>
                    <a:gd name="connsiteY34" fmla="*/ 870857 h 890954"/>
                    <a:gd name="connsiteX35" fmla="*/ 187168 w 473546"/>
                    <a:gd name="connsiteY35" fmla="*/ 855785 h 890954"/>
                    <a:gd name="connsiteX36" fmla="*/ 192192 w 473546"/>
                    <a:gd name="connsiteY36" fmla="*/ 840712 h 890954"/>
                    <a:gd name="connsiteX37" fmla="*/ 207265 w 473546"/>
                    <a:gd name="connsiteY37" fmla="*/ 830664 h 890954"/>
                    <a:gd name="connsiteX38" fmla="*/ 252482 w 473546"/>
                    <a:gd name="connsiteY38" fmla="*/ 835688 h 890954"/>
                    <a:gd name="connsiteX39" fmla="*/ 267555 w 473546"/>
                    <a:gd name="connsiteY39" fmla="*/ 840712 h 890954"/>
                    <a:gd name="connsiteX40" fmla="*/ 302724 w 473546"/>
                    <a:gd name="connsiteY40" fmla="*/ 850761 h 890954"/>
                    <a:gd name="connsiteX41" fmla="*/ 337893 w 473546"/>
                    <a:gd name="connsiteY41" fmla="*/ 890954 h 890954"/>
                    <a:gd name="connsiteX42" fmla="*/ 393159 w 473546"/>
                    <a:gd name="connsiteY42" fmla="*/ 875882 h 890954"/>
                    <a:gd name="connsiteX43" fmla="*/ 403207 w 473546"/>
                    <a:gd name="connsiteY43" fmla="*/ 865833 h 890954"/>
                    <a:gd name="connsiteX44" fmla="*/ 418280 w 473546"/>
                    <a:gd name="connsiteY44" fmla="*/ 860809 h 890954"/>
                    <a:gd name="connsiteX45" fmla="*/ 423304 w 473546"/>
                    <a:gd name="connsiteY45" fmla="*/ 845737 h 890954"/>
                    <a:gd name="connsiteX46" fmla="*/ 453449 w 473546"/>
                    <a:gd name="connsiteY46" fmla="*/ 840712 h 890954"/>
                    <a:gd name="connsiteX47" fmla="*/ 453449 w 473546"/>
                    <a:gd name="connsiteY47" fmla="*/ 805543 h 890954"/>
                    <a:gd name="connsiteX48" fmla="*/ 473546 w 473546"/>
                    <a:gd name="connsiteY48" fmla="*/ 785446 h 890954"/>
                    <a:gd name="connsiteX49" fmla="*/ 453449 w 473546"/>
                    <a:gd name="connsiteY49" fmla="*/ 740229 h 890954"/>
                    <a:gd name="connsiteX50" fmla="*/ 448425 w 473546"/>
                    <a:gd name="connsiteY50" fmla="*/ 725156 h 890954"/>
                    <a:gd name="connsiteX51" fmla="*/ 443401 w 473546"/>
                    <a:gd name="connsiteY51" fmla="*/ 705060 h 890954"/>
                    <a:gd name="connsiteX52" fmla="*/ 433353 w 473546"/>
                    <a:gd name="connsiteY52" fmla="*/ 689987 h 890954"/>
                    <a:gd name="connsiteX53" fmla="*/ 428328 w 473546"/>
                    <a:gd name="connsiteY53" fmla="*/ 674915 h 890954"/>
                    <a:gd name="connsiteX54" fmla="*/ 418280 w 473546"/>
                    <a:gd name="connsiteY54" fmla="*/ 664866 h 890954"/>
                    <a:gd name="connsiteX55" fmla="*/ 403207 w 473546"/>
                    <a:gd name="connsiteY55" fmla="*/ 634721 h 890954"/>
                    <a:gd name="connsiteX56" fmla="*/ 398183 w 473546"/>
                    <a:gd name="connsiteY56" fmla="*/ 594528 h 890954"/>
                    <a:gd name="connsiteX57" fmla="*/ 388135 w 473546"/>
                    <a:gd name="connsiteY57" fmla="*/ 584479 h 890954"/>
                    <a:gd name="connsiteX58" fmla="*/ 368038 w 473546"/>
                    <a:gd name="connsiteY58" fmla="*/ 559358 h 890954"/>
                    <a:gd name="connsiteX59" fmla="*/ 357990 w 473546"/>
                    <a:gd name="connsiteY59" fmla="*/ 529213 h 890954"/>
                    <a:gd name="connsiteX60" fmla="*/ 342917 w 473546"/>
                    <a:gd name="connsiteY60" fmla="*/ 504093 h 890954"/>
                    <a:gd name="connsiteX61" fmla="*/ 327845 w 473546"/>
                    <a:gd name="connsiteY61" fmla="*/ 494044 h 890954"/>
                    <a:gd name="connsiteX62" fmla="*/ 317797 w 473546"/>
                    <a:gd name="connsiteY62" fmla="*/ 478972 h 890954"/>
                    <a:gd name="connsiteX63" fmla="*/ 302724 w 473546"/>
                    <a:gd name="connsiteY63" fmla="*/ 473947 h 890954"/>
                    <a:gd name="connsiteX64" fmla="*/ 297700 w 473546"/>
                    <a:gd name="connsiteY64" fmla="*/ 458875 h 890954"/>
                    <a:gd name="connsiteX65" fmla="*/ 262531 w 473546"/>
                    <a:gd name="connsiteY65" fmla="*/ 423706 h 890954"/>
                    <a:gd name="connsiteX66" fmla="*/ 247458 w 473546"/>
                    <a:gd name="connsiteY66" fmla="*/ 393561 h 890954"/>
                    <a:gd name="connsiteX67" fmla="*/ 237410 w 473546"/>
                    <a:gd name="connsiteY67" fmla="*/ 383512 h 890954"/>
                    <a:gd name="connsiteX68" fmla="*/ 222337 w 473546"/>
                    <a:gd name="connsiteY68" fmla="*/ 378488 h 890954"/>
                    <a:gd name="connsiteX69" fmla="*/ 232386 w 473546"/>
                    <a:gd name="connsiteY69" fmla="*/ 298101 h 890954"/>
                    <a:gd name="connsiteX70" fmla="*/ 242434 w 473546"/>
                    <a:gd name="connsiteY70" fmla="*/ 283029 h 890954"/>
                    <a:gd name="connsiteX71" fmla="*/ 237410 w 473546"/>
                    <a:gd name="connsiteY71" fmla="*/ 197618 h 890954"/>
                    <a:gd name="connsiteX72" fmla="*/ 227361 w 473546"/>
                    <a:gd name="connsiteY72" fmla="*/ 162449 h 890954"/>
                    <a:gd name="connsiteX73" fmla="*/ 232386 w 473546"/>
                    <a:gd name="connsiteY73" fmla="*/ 107183 h 890954"/>
                    <a:gd name="connsiteX74" fmla="*/ 232386 w 473546"/>
                    <a:gd name="connsiteY74" fmla="*/ 56941 h 890954"/>
                    <a:gd name="connsiteX75" fmla="*/ 212289 w 473546"/>
                    <a:gd name="connsiteY75" fmla="*/ 26796 h 890954"/>
                    <a:gd name="connsiteX76" fmla="*/ 207265 w 473546"/>
                    <a:gd name="connsiteY76" fmla="*/ 11723 h 890954"/>
                    <a:gd name="connsiteX77" fmla="*/ 202240 w 473546"/>
                    <a:gd name="connsiteY77" fmla="*/ 1675 h 8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473546" h="890954">
                      <a:moveTo>
                        <a:pt x="202240" y="1675"/>
                      </a:moveTo>
                      <a:cubicBezTo>
                        <a:pt x="197216" y="3350"/>
                        <a:pt x="180700" y="14611"/>
                        <a:pt x="177120" y="21772"/>
                      </a:cubicBezTo>
                      <a:cubicBezTo>
                        <a:pt x="158363" y="59285"/>
                        <a:pt x="180636" y="47395"/>
                        <a:pt x="151999" y="56941"/>
                      </a:cubicBezTo>
                      <a:cubicBezTo>
                        <a:pt x="145233" y="97537"/>
                        <a:pt x="150197" y="77418"/>
                        <a:pt x="136926" y="117231"/>
                      </a:cubicBezTo>
                      <a:lnTo>
                        <a:pt x="131902" y="132304"/>
                      </a:lnTo>
                      <a:cubicBezTo>
                        <a:pt x="93656" y="119554"/>
                        <a:pt x="112143" y="120178"/>
                        <a:pt x="76636" y="127279"/>
                      </a:cubicBezTo>
                      <a:cubicBezTo>
                        <a:pt x="73287" y="130629"/>
                        <a:pt x="70650" y="134891"/>
                        <a:pt x="66588" y="137328"/>
                      </a:cubicBezTo>
                      <a:cubicBezTo>
                        <a:pt x="62047" y="140053"/>
                        <a:pt x="55260" y="138607"/>
                        <a:pt x="51515" y="142352"/>
                      </a:cubicBezTo>
                      <a:cubicBezTo>
                        <a:pt x="47770" y="146097"/>
                        <a:pt x="49216" y="152883"/>
                        <a:pt x="46491" y="157424"/>
                      </a:cubicBezTo>
                      <a:cubicBezTo>
                        <a:pt x="44054" y="161486"/>
                        <a:pt x="39792" y="164123"/>
                        <a:pt x="36443" y="167473"/>
                      </a:cubicBezTo>
                      <a:cubicBezTo>
                        <a:pt x="34768" y="172497"/>
                        <a:pt x="32075" y="177290"/>
                        <a:pt x="31418" y="182545"/>
                      </a:cubicBezTo>
                      <a:cubicBezTo>
                        <a:pt x="20556" y="269436"/>
                        <a:pt x="34617" y="223192"/>
                        <a:pt x="21370" y="262932"/>
                      </a:cubicBezTo>
                      <a:cubicBezTo>
                        <a:pt x="23045" y="278005"/>
                        <a:pt x="23901" y="293191"/>
                        <a:pt x="26394" y="308150"/>
                      </a:cubicBezTo>
                      <a:cubicBezTo>
                        <a:pt x="27265" y="313374"/>
                        <a:pt x="31418" y="317926"/>
                        <a:pt x="31418" y="323222"/>
                      </a:cubicBezTo>
                      <a:cubicBezTo>
                        <a:pt x="31418" y="328518"/>
                        <a:pt x="28069" y="333271"/>
                        <a:pt x="26394" y="338295"/>
                      </a:cubicBezTo>
                      <a:cubicBezTo>
                        <a:pt x="30471" y="350526"/>
                        <a:pt x="36784" y="360475"/>
                        <a:pt x="26394" y="373464"/>
                      </a:cubicBezTo>
                      <a:cubicBezTo>
                        <a:pt x="23086" y="377599"/>
                        <a:pt x="16346" y="376813"/>
                        <a:pt x="11322" y="378488"/>
                      </a:cubicBezTo>
                      <a:cubicBezTo>
                        <a:pt x="16770" y="394832"/>
                        <a:pt x="13633" y="395705"/>
                        <a:pt x="31418" y="403609"/>
                      </a:cubicBezTo>
                      <a:cubicBezTo>
                        <a:pt x="41097" y="407911"/>
                        <a:pt x="61564" y="413657"/>
                        <a:pt x="61564" y="413657"/>
                      </a:cubicBezTo>
                      <a:cubicBezTo>
                        <a:pt x="60717" y="421279"/>
                        <a:pt x="63022" y="463615"/>
                        <a:pt x="46491" y="473947"/>
                      </a:cubicBezTo>
                      <a:cubicBezTo>
                        <a:pt x="37509" y="479561"/>
                        <a:pt x="16346" y="483996"/>
                        <a:pt x="16346" y="483996"/>
                      </a:cubicBezTo>
                      <a:cubicBezTo>
                        <a:pt x="12997" y="489020"/>
                        <a:pt x="6728" y="493045"/>
                        <a:pt x="6298" y="499068"/>
                      </a:cubicBezTo>
                      <a:cubicBezTo>
                        <a:pt x="4889" y="518801"/>
                        <a:pt x="0" y="551561"/>
                        <a:pt x="21370" y="564383"/>
                      </a:cubicBezTo>
                      <a:cubicBezTo>
                        <a:pt x="25911" y="567108"/>
                        <a:pt x="31419" y="567732"/>
                        <a:pt x="36443" y="569407"/>
                      </a:cubicBezTo>
                      <a:cubicBezTo>
                        <a:pt x="38118" y="574431"/>
                        <a:pt x="38389" y="580170"/>
                        <a:pt x="41467" y="584479"/>
                      </a:cubicBezTo>
                      <a:cubicBezTo>
                        <a:pt x="46974" y="592188"/>
                        <a:pt x="61564" y="604576"/>
                        <a:pt x="61564" y="604576"/>
                      </a:cubicBezTo>
                      <a:cubicBezTo>
                        <a:pt x="63239" y="609600"/>
                        <a:pt x="67627" y="614456"/>
                        <a:pt x="66588" y="619649"/>
                      </a:cubicBezTo>
                      <a:cubicBezTo>
                        <a:pt x="65659" y="624294"/>
                        <a:pt x="58657" y="625460"/>
                        <a:pt x="56539" y="629697"/>
                      </a:cubicBezTo>
                      <a:cubicBezTo>
                        <a:pt x="53451" y="635873"/>
                        <a:pt x="53412" y="643155"/>
                        <a:pt x="51515" y="649794"/>
                      </a:cubicBezTo>
                      <a:cubicBezTo>
                        <a:pt x="50060" y="654886"/>
                        <a:pt x="48166" y="659842"/>
                        <a:pt x="46491" y="664866"/>
                      </a:cubicBezTo>
                      <a:cubicBezTo>
                        <a:pt x="48166" y="698361"/>
                        <a:pt x="46984" y="732121"/>
                        <a:pt x="51515" y="765350"/>
                      </a:cubicBezTo>
                      <a:cubicBezTo>
                        <a:pt x="52188" y="770288"/>
                        <a:pt x="75016" y="784726"/>
                        <a:pt x="76636" y="785446"/>
                      </a:cubicBezTo>
                      <a:cubicBezTo>
                        <a:pt x="86315" y="789748"/>
                        <a:pt x="106781" y="795495"/>
                        <a:pt x="106781" y="795495"/>
                      </a:cubicBezTo>
                      <a:cubicBezTo>
                        <a:pt x="110463" y="836004"/>
                        <a:pt x="99178" y="842669"/>
                        <a:pt x="121854" y="860809"/>
                      </a:cubicBezTo>
                      <a:cubicBezTo>
                        <a:pt x="126569" y="864581"/>
                        <a:pt x="131902" y="867508"/>
                        <a:pt x="136926" y="870857"/>
                      </a:cubicBezTo>
                      <a:cubicBezTo>
                        <a:pt x="165581" y="842205"/>
                        <a:pt x="116455" y="887214"/>
                        <a:pt x="187168" y="855785"/>
                      </a:cubicBezTo>
                      <a:cubicBezTo>
                        <a:pt x="192008" y="853634"/>
                        <a:pt x="188884" y="844848"/>
                        <a:pt x="192192" y="840712"/>
                      </a:cubicBezTo>
                      <a:cubicBezTo>
                        <a:pt x="195964" y="835997"/>
                        <a:pt x="202241" y="834013"/>
                        <a:pt x="207265" y="830664"/>
                      </a:cubicBezTo>
                      <a:cubicBezTo>
                        <a:pt x="222337" y="832339"/>
                        <a:pt x="237523" y="833195"/>
                        <a:pt x="252482" y="835688"/>
                      </a:cubicBezTo>
                      <a:cubicBezTo>
                        <a:pt x="257706" y="836559"/>
                        <a:pt x="262463" y="839257"/>
                        <a:pt x="267555" y="840712"/>
                      </a:cubicBezTo>
                      <a:cubicBezTo>
                        <a:pt x="311716" y="853330"/>
                        <a:pt x="266584" y="838715"/>
                        <a:pt x="302724" y="850761"/>
                      </a:cubicBezTo>
                      <a:cubicBezTo>
                        <a:pt x="326170" y="885930"/>
                        <a:pt x="312773" y="874207"/>
                        <a:pt x="337893" y="890954"/>
                      </a:cubicBezTo>
                      <a:cubicBezTo>
                        <a:pt x="376139" y="878206"/>
                        <a:pt x="357652" y="882983"/>
                        <a:pt x="393159" y="875882"/>
                      </a:cubicBezTo>
                      <a:cubicBezTo>
                        <a:pt x="396508" y="872532"/>
                        <a:pt x="399145" y="868270"/>
                        <a:pt x="403207" y="865833"/>
                      </a:cubicBezTo>
                      <a:cubicBezTo>
                        <a:pt x="407748" y="863108"/>
                        <a:pt x="414535" y="864554"/>
                        <a:pt x="418280" y="860809"/>
                      </a:cubicBezTo>
                      <a:cubicBezTo>
                        <a:pt x="422025" y="857064"/>
                        <a:pt x="418706" y="848364"/>
                        <a:pt x="423304" y="845737"/>
                      </a:cubicBezTo>
                      <a:cubicBezTo>
                        <a:pt x="432149" y="840683"/>
                        <a:pt x="443401" y="842387"/>
                        <a:pt x="453449" y="840712"/>
                      </a:cubicBezTo>
                      <a:cubicBezTo>
                        <a:pt x="448766" y="826662"/>
                        <a:pt x="443849" y="820903"/>
                        <a:pt x="453449" y="805543"/>
                      </a:cubicBezTo>
                      <a:cubicBezTo>
                        <a:pt x="458470" y="797509"/>
                        <a:pt x="473546" y="785446"/>
                        <a:pt x="473546" y="785446"/>
                      </a:cubicBezTo>
                      <a:cubicBezTo>
                        <a:pt x="461589" y="749573"/>
                        <a:pt x="469374" y="764114"/>
                        <a:pt x="453449" y="740229"/>
                      </a:cubicBezTo>
                      <a:cubicBezTo>
                        <a:pt x="451774" y="735205"/>
                        <a:pt x="449880" y="730248"/>
                        <a:pt x="448425" y="725156"/>
                      </a:cubicBezTo>
                      <a:cubicBezTo>
                        <a:pt x="446528" y="718517"/>
                        <a:pt x="446121" y="711407"/>
                        <a:pt x="443401" y="705060"/>
                      </a:cubicBezTo>
                      <a:cubicBezTo>
                        <a:pt x="441022" y="699510"/>
                        <a:pt x="436054" y="695388"/>
                        <a:pt x="433353" y="689987"/>
                      </a:cubicBezTo>
                      <a:cubicBezTo>
                        <a:pt x="430985" y="685250"/>
                        <a:pt x="431053" y="679456"/>
                        <a:pt x="428328" y="674915"/>
                      </a:cubicBezTo>
                      <a:cubicBezTo>
                        <a:pt x="425891" y="670853"/>
                        <a:pt x="421239" y="668565"/>
                        <a:pt x="418280" y="664866"/>
                      </a:cubicBezTo>
                      <a:cubicBezTo>
                        <a:pt x="407149" y="650952"/>
                        <a:pt x="408514" y="650641"/>
                        <a:pt x="403207" y="634721"/>
                      </a:cubicBezTo>
                      <a:cubicBezTo>
                        <a:pt x="401532" y="621323"/>
                        <a:pt x="402063" y="607461"/>
                        <a:pt x="398183" y="594528"/>
                      </a:cubicBezTo>
                      <a:cubicBezTo>
                        <a:pt x="396822" y="589991"/>
                        <a:pt x="390572" y="588541"/>
                        <a:pt x="388135" y="584479"/>
                      </a:cubicBezTo>
                      <a:cubicBezTo>
                        <a:pt x="371958" y="557516"/>
                        <a:pt x="398058" y="579372"/>
                        <a:pt x="368038" y="559358"/>
                      </a:cubicBezTo>
                      <a:lnTo>
                        <a:pt x="357990" y="529213"/>
                      </a:lnTo>
                      <a:cubicBezTo>
                        <a:pt x="352869" y="513851"/>
                        <a:pt x="355457" y="514125"/>
                        <a:pt x="342917" y="504093"/>
                      </a:cubicBezTo>
                      <a:cubicBezTo>
                        <a:pt x="338202" y="500321"/>
                        <a:pt x="332869" y="497394"/>
                        <a:pt x="327845" y="494044"/>
                      </a:cubicBezTo>
                      <a:cubicBezTo>
                        <a:pt x="324496" y="489020"/>
                        <a:pt x="322512" y="482744"/>
                        <a:pt x="317797" y="478972"/>
                      </a:cubicBezTo>
                      <a:cubicBezTo>
                        <a:pt x="313661" y="475663"/>
                        <a:pt x="306469" y="477692"/>
                        <a:pt x="302724" y="473947"/>
                      </a:cubicBezTo>
                      <a:cubicBezTo>
                        <a:pt x="298979" y="470202"/>
                        <a:pt x="300272" y="463504"/>
                        <a:pt x="297700" y="458875"/>
                      </a:cubicBezTo>
                      <a:cubicBezTo>
                        <a:pt x="279377" y="425894"/>
                        <a:pt x="286994" y="431860"/>
                        <a:pt x="262531" y="423706"/>
                      </a:cubicBezTo>
                      <a:cubicBezTo>
                        <a:pt x="257224" y="407786"/>
                        <a:pt x="258589" y="407475"/>
                        <a:pt x="247458" y="393561"/>
                      </a:cubicBezTo>
                      <a:cubicBezTo>
                        <a:pt x="244499" y="389862"/>
                        <a:pt x="241472" y="385949"/>
                        <a:pt x="237410" y="383512"/>
                      </a:cubicBezTo>
                      <a:cubicBezTo>
                        <a:pt x="232869" y="380787"/>
                        <a:pt x="227361" y="380163"/>
                        <a:pt x="222337" y="378488"/>
                      </a:cubicBezTo>
                      <a:cubicBezTo>
                        <a:pt x="222888" y="372432"/>
                        <a:pt x="226155" y="314717"/>
                        <a:pt x="232386" y="298101"/>
                      </a:cubicBezTo>
                      <a:cubicBezTo>
                        <a:pt x="234506" y="292447"/>
                        <a:pt x="239085" y="288053"/>
                        <a:pt x="242434" y="283029"/>
                      </a:cubicBezTo>
                      <a:cubicBezTo>
                        <a:pt x="240759" y="254559"/>
                        <a:pt x="240114" y="226009"/>
                        <a:pt x="237410" y="197618"/>
                      </a:cubicBezTo>
                      <a:cubicBezTo>
                        <a:pt x="236568" y="188780"/>
                        <a:pt x="230377" y="171496"/>
                        <a:pt x="227361" y="162449"/>
                      </a:cubicBezTo>
                      <a:cubicBezTo>
                        <a:pt x="229036" y="144027"/>
                        <a:pt x="229770" y="125495"/>
                        <a:pt x="232386" y="107183"/>
                      </a:cubicBezTo>
                      <a:cubicBezTo>
                        <a:pt x="236318" y="79661"/>
                        <a:pt x="248974" y="100068"/>
                        <a:pt x="232386" y="56941"/>
                      </a:cubicBezTo>
                      <a:cubicBezTo>
                        <a:pt x="228051" y="45669"/>
                        <a:pt x="212289" y="26796"/>
                        <a:pt x="212289" y="26796"/>
                      </a:cubicBezTo>
                      <a:cubicBezTo>
                        <a:pt x="210614" y="21772"/>
                        <a:pt x="209990" y="16264"/>
                        <a:pt x="207265" y="11723"/>
                      </a:cubicBezTo>
                      <a:cubicBezTo>
                        <a:pt x="204828" y="7661"/>
                        <a:pt x="207264" y="0"/>
                        <a:pt x="202240" y="16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205 Forma libre">
                  <a:extLst>
                    <a:ext uri="{FF2B5EF4-FFF2-40B4-BE49-F238E27FC236}">
                      <a16:creationId xmlns:a16="http://schemas.microsoft.com/office/drawing/2014/main" xmlns="" id="{4768EB67-55F4-4152-AF55-0A575ADBD2BB}"/>
                    </a:ext>
                  </a:extLst>
                </p:cNvPr>
                <p:cNvSpPr/>
                <p:nvPr/>
              </p:nvSpPr>
              <p:spPr>
                <a:xfrm>
                  <a:off x="610060" y="1934255"/>
                  <a:ext cx="849011" cy="564102"/>
                </a:xfrm>
                <a:custGeom>
                  <a:avLst/>
                  <a:gdLst>
                    <a:gd name="connsiteX0" fmla="*/ 779759 w 784783"/>
                    <a:gd name="connsiteY0" fmla="*/ 356690 h 563125"/>
                    <a:gd name="connsiteX1" fmla="*/ 759662 w 784783"/>
                    <a:gd name="connsiteY1" fmla="*/ 331570 h 563125"/>
                    <a:gd name="connsiteX2" fmla="*/ 694348 w 784783"/>
                    <a:gd name="connsiteY2" fmla="*/ 306449 h 563125"/>
                    <a:gd name="connsiteX3" fmla="*/ 644106 w 784783"/>
                    <a:gd name="connsiteY3" fmla="*/ 296400 h 563125"/>
                    <a:gd name="connsiteX4" fmla="*/ 618985 w 784783"/>
                    <a:gd name="connsiteY4" fmla="*/ 256207 h 563125"/>
                    <a:gd name="connsiteX5" fmla="*/ 613961 w 784783"/>
                    <a:gd name="connsiteY5" fmla="*/ 221038 h 563125"/>
                    <a:gd name="connsiteX6" fmla="*/ 608937 w 784783"/>
                    <a:gd name="connsiteY6" fmla="*/ 205965 h 563125"/>
                    <a:gd name="connsiteX7" fmla="*/ 593864 w 784783"/>
                    <a:gd name="connsiteY7" fmla="*/ 135627 h 563125"/>
                    <a:gd name="connsiteX8" fmla="*/ 583816 w 784783"/>
                    <a:gd name="connsiteY8" fmla="*/ 125578 h 563125"/>
                    <a:gd name="connsiteX9" fmla="*/ 578792 w 784783"/>
                    <a:gd name="connsiteY9" fmla="*/ 65288 h 563125"/>
                    <a:gd name="connsiteX10" fmla="*/ 568743 w 784783"/>
                    <a:gd name="connsiteY10" fmla="*/ 35143 h 563125"/>
                    <a:gd name="connsiteX11" fmla="*/ 563719 w 784783"/>
                    <a:gd name="connsiteY11" fmla="*/ 20071 h 563125"/>
                    <a:gd name="connsiteX12" fmla="*/ 533574 w 784783"/>
                    <a:gd name="connsiteY12" fmla="*/ 10022 h 563125"/>
                    <a:gd name="connsiteX13" fmla="*/ 488356 w 784783"/>
                    <a:gd name="connsiteY13" fmla="*/ 30119 h 563125"/>
                    <a:gd name="connsiteX14" fmla="*/ 498405 w 784783"/>
                    <a:gd name="connsiteY14" fmla="*/ 40167 h 563125"/>
                    <a:gd name="connsiteX15" fmla="*/ 508453 w 784783"/>
                    <a:gd name="connsiteY15" fmla="*/ 85385 h 563125"/>
                    <a:gd name="connsiteX16" fmla="*/ 518501 w 784783"/>
                    <a:gd name="connsiteY16" fmla="*/ 115530 h 563125"/>
                    <a:gd name="connsiteX17" fmla="*/ 508453 w 784783"/>
                    <a:gd name="connsiteY17" fmla="*/ 155723 h 563125"/>
                    <a:gd name="connsiteX18" fmla="*/ 503429 w 784783"/>
                    <a:gd name="connsiteY18" fmla="*/ 175820 h 563125"/>
                    <a:gd name="connsiteX19" fmla="*/ 478308 w 784783"/>
                    <a:gd name="connsiteY19" fmla="*/ 180844 h 563125"/>
                    <a:gd name="connsiteX20" fmla="*/ 473284 w 784783"/>
                    <a:gd name="connsiteY20" fmla="*/ 195917 h 563125"/>
                    <a:gd name="connsiteX21" fmla="*/ 433090 w 784783"/>
                    <a:gd name="connsiteY21" fmla="*/ 210989 h 563125"/>
                    <a:gd name="connsiteX22" fmla="*/ 423042 w 784783"/>
                    <a:gd name="connsiteY22" fmla="*/ 221038 h 563125"/>
                    <a:gd name="connsiteX23" fmla="*/ 382849 w 784783"/>
                    <a:gd name="connsiteY23" fmla="*/ 221038 h 563125"/>
                    <a:gd name="connsiteX24" fmla="*/ 362752 w 784783"/>
                    <a:gd name="connsiteY24" fmla="*/ 195917 h 563125"/>
                    <a:gd name="connsiteX25" fmla="*/ 357728 w 784783"/>
                    <a:gd name="connsiteY25" fmla="*/ 180844 h 563125"/>
                    <a:gd name="connsiteX26" fmla="*/ 342655 w 784783"/>
                    <a:gd name="connsiteY26" fmla="*/ 175820 h 563125"/>
                    <a:gd name="connsiteX27" fmla="*/ 302462 w 784783"/>
                    <a:gd name="connsiteY27" fmla="*/ 170796 h 563125"/>
                    <a:gd name="connsiteX28" fmla="*/ 222075 w 784783"/>
                    <a:gd name="connsiteY28" fmla="*/ 185869 h 563125"/>
                    <a:gd name="connsiteX29" fmla="*/ 207003 w 784783"/>
                    <a:gd name="connsiteY29" fmla="*/ 195917 h 563125"/>
                    <a:gd name="connsiteX30" fmla="*/ 171833 w 784783"/>
                    <a:gd name="connsiteY30" fmla="*/ 190893 h 563125"/>
                    <a:gd name="connsiteX31" fmla="*/ 166809 w 784783"/>
                    <a:gd name="connsiteY31" fmla="*/ 175820 h 563125"/>
                    <a:gd name="connsiteX32" fmla="*/ 161785 w 784783"/>
                    <a:gd name="connsiteY32" fmla="*/ 150699 h 563125"/>
                    <a:gd name="connsiteX33" fmla="*/ 131640 w 784783"/>
                    <a:gd name="connsiteY33" fmla="*/ 130603 h 563125"/>
                    <a:gd name="connsiteX34" fmla="*/ 126616 w 784783"/>
                    <a:gd name="connsiteY34" fmla="*/ 115530 h 563125"/>
                    <a:gd name="connsiteX35" fmla="*/ 106519 w 784783"/>
                    <a:gd name="connsiteY35" fmla="*/ 95433 h 563125"/>
                    <a:gd name="connsiteX36" fmla="*/ 101495 w 784783"/>
                    <a:gd name="connsiteY36" fmla="*/ 80361 h 563125"/>
                    <a:gd name="connsiteX37" fmla="*/ 96471 w 784783"/>
                    <a:gd name="connsiteY37" fmla="*/ 50216 h 563125"/>
                    <a:gd name="connsiteX38" fmla="*/ 71350 w 784783"/>
                    <a:gd name="connsiteY38" fmla="*/ 30119 h 563125"/>
                    <a:gd name="connsiteX39" fmla="*/ 41205 w 784783"/>
                    <a:gd name="connsiteY39" fmla="*/ 40167 h 563125"/>
                    <a:gd name="connsiteX40" fmla="*/ 26132 w 784783"/>
                    <a:gd name="connsiteY40" fmla="*/ 45192 h 563125"/>
                    <a:gd name="connsiteX41" fmla="*/ 21108 w 784783"/>
                    <a:gd name="connsiteY41" fmla="*/ 60264 h 563125"/>
                    <a:gd name="connsiteX42" fmla="*/ 6035 w 784783"/>
                    <a:gd name="connsiteY42" fmla="*/ 70312 h 563125"/>
                    <a:gd name="connsiteX43" fmla="*/ 11060 w 784783"/>
                    <a:gd name="connsiteY43" fmla="*/ 85385 h 563125"/>
                    <a:gd name="connsiteX44" fmla="*/ 16084 w 784783"/>
                    <a:gd name="connsiteY44" fmla="*/ 110506 h 563125"/>
                    <a:gd name="connsiteX45" fmla="*/ 36181 w 784783"/>
                    <a:gd name="connsiteY45" fmla="*/ 145675 h 563125"/>
                    <a:gd name="connsiteX46" fmla="*/ 51253 w 784783"/>
                    <a:gd name="connsiteY46" fmla="*/ 180844 h 563125"/>
                    <a:gd name="connsiteX47" fmla="*/ 61301 w 784783"/>
                    <a:gd name="connsiteY47" fmla="*/ 210989 h 563125"/>
                    <a:gd name="connsiteX48" fmla="*/ 76374 w 784783"/>
                    <a:gd name="connsiteY48" fmla="*/ 216014 h 563125"/>
                    <a:gd name="connsiteX49" fmla="*/ 96471 w 784783"/>
                    <a:gd name="connsiteY49" fmla="*/ 241134 h 563125"/>
                    <a:gd name="connsiteX50" fmla="*/ 111543 w 784783"/>
                    <a:gd name="connsiteY50" fmla="*/ 246159 h 563125"/>
                    <a:gd name="connsiteX51" fmla="*/ 126616 w 784783"/>
                    <a:gd name="connsiteY51" fmla="*/ 286352 h 563125"/>
                    <a:gd name="connsiteX52" fmla="*/ 141688 w 784783"/>
                    <a:gd name="connsiteY52" fmla="*/ 316497 h 563125"/>
                    <a:gd name="connsiteX53" fmla="*/ 171833 w 784783"/>
                    <a:gd name="connsiteY53" fmla="*/ 326545 h 563125"/>
                    <a:gd name="connsiteX54" fmla="*/ 181882 w 784783"/>
                    <a:gd name="connsiteY54" fmla="*/ 356690 h 563125"/>
                    <a:gd name="connsiteX55" fmla="*/ 186906 w 784783"/>
                    <a:gd name="connsiteY55" fmla="*/ 376787 h 563125"/>
                    <a:gd name="connsiteX56" fmla="*/ 207003 w 784783"/>
                    <a:gd name="connsiteY56" fmla="*/ 396884 h 563125"/>
                    <a:gd name="connsiteX57" fmla="*/ 217051 w 784783"/>
                    <a:gd name="connsiteY57" fmla="*/ 411956 h 563125"/>
                    <a:gd name="connsiteX58" fmla="*/ 227099 w 784783"/>
                    <a:gd name="connsiteY58" fmla="*/ 422005 h 563125"/>
                    <a:gd name="connsiteX59" fmla="*/ 232123 w 784783"/>
                    <a:gd name="connsiteY59" fmla="*/ 437077 h 563125"/>
                    <a:gd name="connsiteX60" fmla="*/ 242172 w 784783"/>
                    <a:gd name="connsiteY60" fmla="*/ 447126 h 563125"/>
                    <a:gd name="connsiteX61" fmla="*/ 252220 w 784783"/>
                    <a:gd name="connsiteY61" fmla="*/ 462198 h 563125"/>
                    <a:gd name="connsiteX62" fmla="*/ 257244 w 784783"/>
                    <a:gd name="connsiteY62" fmla="*/ 477271 h 563125"/>
                    <a:gd name="connsiteX63" fmla="*/ 267293 w 784783"/>
                    <a:gd name="connsiteY63" fmla="*/ 522488 h 563125"/>
                    <a:gd name="connsiteX64" fmla="*/ 277341 w 784783"/>
                    <a:gd name="connsiteY64" fmla="*/ 532537 h 563125"/>
                    <a:gd name="connsiteX65" fmla="*/ 292414 w 784783"/>
                    <a:gd name="connsiteY65" fmla="*/ 562682 h 563125"/>
                    <a:gd name="connsiteX66" fmla="*/ 317534 w 784783"/>
                    <a:gd name="connsiteY66" fmla="*/ 557658 h 563125"/>
                    <a:gd name="connsiteX67" fmla="*/ 322559 w 784783"/>
                    <a:gd name="connsiteY67" fmla="*/ 537561 h 563125"/>
                    <a:gd name="connsiteX68" fmla="*/ 327583 w 784783"/>
                    <a:gd name="connsiteY68" fmla="*/ 507416 h 563125"/>
                    <a:gd name="connsiteX69" fmla="*/ 367776 w 784783"/>
                    <a:gd name="connsiteY69" fmla="*/ 487319 h 563125"/>
                    <a:gd name="connsiteX70" fmla="*/ 382849 w 784783"/>
                    <a:gd name="connsiteY70" fmla="*/ 482295 h 563125"/>
                    <a:gd name="connsiteX71" fmla="*/ 392897 w 784783"/>
                    <a:gd name="connsiteY71" fmla="*/ 467222 h 563125"/>
                    <a:gd name="connsiteX72" fmla="*/ 397921 w 784783"/>
                    <a:gd name="connsiteY72" fmla="*/ 447126 h 563125"/>
                    <a:gd name="connsiteX73" fmla="*/ 407970 w 784783"/>
                    <a:gd name="connsiteY73" fmla="*/ 437077 h 563125"/>
                    <a:gd name="connsiteX74" fmla="*/ 418018 w 784783"/>
                    <a:gd name="connsiteY74" fmla="*/ 422005 h 563125"/>
                    <a:gd name="connsiteX75" fmla="*/ 423042 w 784783"/>
                    <a:gd name="connsiteY75" fmla="*/ 406932 h 563125"/>
                    <a:gd name="connsiteX76" fmla="*/ 428066 w 784783"/>
                    <a:gd name="connsiteY76" fmla="*/ 376787 h 563125"/>
                    <a:gd name="connsiteX77" fmla="*/ 443139 w 784783"/>
                    <a:gd name="connsiteY77" fmla="*/ 371763 h 563125"/>
                    <a:gd name="connsiteX78" fmla="*/ 453187 w 784783"/>
                    <a:gd name="connsiteY78" fmla="*/ 356690 h 563125"/>
                    <a:gd name="connsiteX79" fmla="*/ 488356 w 784783"/>
                    <a:gd name="connsiteY79" fmla="*/ 341618 h 563125"/>
                    <a:gd name="connsiteX80" fmla="*/ 523526 w 784783"/>
                    <a:gd name="connsiteY80" fmla="*/ 311473 h 563125"/>
                    <a:gd name="connsiteX81" fmla="*/ 573767 w 784783"/>
                    <a:gd name="connsiteY81" fmla="*/ 316497 h 563125"/>
                    <a:gd name="connsiteX82" fmla="*/ 588840 w 784783"/>
                    <a:gd name="connsiteY82" fmla="*/ 341618 h 563125"/>
                    <a:gd name="connsiteX83" fmla="*/ 629033 w 784783"/>
                    <a:gd name="connsiteY83" fmla="*/ 371763 h 563125"/>
                    <a:gd name="connsiteX84" fmla="*/ 634057 w 784783"/>
                    <a:gd name="connsiteY84" fmla="*/ 386836 h 563125"/>
                    <a:gd name="connsiteX85" fmla="*/ 639082 w 784783"/>
                    <a:gd name="connsiteY85" fmla="*/ 416981 h 563125"/>
                    <a:gd name="connsiteX86" fmla="*/ 654154 w 784783"/>
                    <a:gd name="connsiteY86" fmla="*/ 422005 h 563125"/>
                    <a:gd name="connsiteX87" fmla="*/ 704396 w 784783"/>
                    <a:gd name="connsiteY87" fmla="*/ 427029 h 563125"/>
                    <a:gd name="connsiteX88" fmla="*/ 784783 w 784783"/>
                    <a:gd name="connsiteY88" fmla="*/ 432053 h 563125"/>
                    <a:gd name="connsiteX89" fmla="*/ 779759 w 784783"/>
                    <a:gd name="connsiteY89" fmla="*/ 356690 h 563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784783" h="563125">
                      <a:moveTo>
                        <a:pt x="779759" y="356690"/>
                      </a:moveTo>
                      <a:cubicBezTo>
                        <a:pt x="775572" y="339943"/>
                        <a:pt x="780872" y="349750"/>
                        <a:pt x="759662" y="331570"/>
                      </a:cubicBezTo>
                      <a:cubicBezTo>
                        <a:pt x="720261" y="297798"/>
                        <a:pt x="762716" y="317244"/>
                        <a:pt x="694348" y="306449"/>
                      </a:cubicBezTo>
                      <a:cubicBezTo>
                        <a:pt x="677478" y="303785"/>
                        <a:pt x="644106" y="296400"/>
                        <a:pt x="644106" y="296400"/>
                      </a:cubicBezTo>
                      <a:cubicBezTo>
                        <a:pt x="632147" y="260527"/>
                        <a:pt x="642870" y="272130"/>
                        <a:pt x="618985" y="256207"/>
                      </a:cubicBezTo>
                      <a:cubicBezTo>
                        <a:pt x="617310" y="244484"/>
                        <a:pt x="616283" y="232650"/>
                        <a:pt x="613961" y="221038"/>
                      </a:cubicBezTo>
                      <a:cubicBezTo>
                        <a:pt x="612922" y="215845"/>
                        <a:pt x="609686" y="211208"/>
                        <a:pt x="608937" y="205965"/>
                      </a:cubicBezTo>
                      <a:cubicBezTo>
                        <a:pt x="602195" y="158774"/>
                        <a:pt x="614555" y="161492"/>
                        <a:pt x="593864" y="135627"/>
                      </a:cubicBezTo>
                      <a:cubicBezTo>
                        <a:pt x="590905" y="131928"/>
                        <a:pt x="587165" y="128928"/>
                        <a:pt x="583816" y="125578"/>
                      </a:cubicBezTo>
                      <a:cubicBezTo>
                        <a:pt x="582141" y="105481"/>
                        <a:pt x="582107" y="85180"/>
                        <a:pt x="578792" y="65288"/>
                      </a:cubicBezTo>
                      <a:cubicBezTo>
                        <a:pt x="577051" y="54840"/>
                        <a:pt x="572093" y="45191"/>
                        <a:pt x="568743" y="35143"/>
                      </a:cubicBezTo>
                      <a:cubicBezTo>
                        <a:pt x="567068" y="30119"/>
                        <a:pt x="568743" y="21746"/>
                        <a:pt x="563719" y="20071"/>
                      </a:cubicBezTo>
                      <a:lnTo>
                        <a:pt x="533574" y="10022"/>
                      </a:lnTo>
                      <a:cubicBezTo>
                        <a:pt x="483898" y="14539"/>
                        <a:pt x="464260" y="0"/>
                        <a:pt x="488356" y="30119"/>
                      </a:cubicBezTo>
                      <a:cubicBezTo>
                        <a:pt x="491315" y="33818"/>
                        <a:pt x="495055" y="36818"/>
                        <a:pt x="498405" y="40167"/>
                      </a:cubicBezTo>
                      <a:cubicBezTo>
                        <a:pt x="512780" y="83295"/>
                        <a:pt x="490768" y="14642"/>
                        <a:pt x="508453" y="85385"/>
                      </a:cubicBezTo>
                      <a:cubicBezTo>
                        <a:pt x="511022" y="95661"/>
                        <a:pt x="518501" y="115530"/>
                        <a:pt x="518501" y="115530"/>
                      </a:cubicBezTo>
                      <a:cubicBezTo>
                        <a:pt x="508286" y="166607"/>
                        <a:pt x="518753" y="119673"/>
                        <a:pt x="508453" y="155723"/>
                      </a:cubicBezTo>
                      <a:cubicBezTo>
                        <a:pt x="506556" y="162362"/>
                        <a:pt x="508734" y="171399"/>
                        <a:pt x="503429" y="175820"/>
                      </a:cubicBezTo>
                      <a:cubicBezTo>
                        <a:pt x="496869" y="181287"/>
                        <a:pt x="486682" y="179169"/>
                        <a:pt x="478308" y="180844"/>
                      </a:cubicBezTo>
                      <a:cubicBezTo>
                        <a:pt x="476633" y="185868"/>
                        <a:pt x="476009" y="191376"/>
                        <a:pt x="473284" y="195917"/>
                      </a:cubicBezTo>
                      <a:cubicBezTo>
                        <a:pt x="463700" y="211890"/>
                        <a:pt x="451416" y="207935"/>
                        <a:pt x="433090" y="210989"/>
                      </a:cubicBezTo>
                      <a:cubicBezTo>
                        <a:pt x="429741" y="214339"/>
                        <a:pt x="427279" y="218920"/>
                        <a:pt x="423042" y="221038"/>
                      </a:cubicBezTo>
                      <a:cubicBezTo>
                        <a:pt x="405179" y="229970"/>
                        <a:pt x="400712" y="225504"/>
                        <a:pt x="382849" y="221038"/>
                      </a:cubicBezTo>
                      <a:cubicBezTo>
                        <a:pt x="373503" y="211692"/>
                        <a:pt x="369089" y="208592"/>
                        <a:pt x="362752" y="195917"/>
                      </a:cubicBezTo>
                      <a:cubicBezTo>
                        <a:pt x="360384" y="191180"/>
                        <a:pt x="361473" y="184589"/>
                        <a:pt x="357728" y="180844"/>
                      </a:cubicBezTo>
                      <a:cubicBezTo>
                        <a:pt x="353983" y="177099"/>
                        <a:pt x="347866" y="176767"/>
                        <a:pt x="342655" y="175820"/>
                      </a:cubicBezTo>
                      <a:cubicBezTo>
                        <a:pt x="329371" y="173405"/>
                        <a:pt x="315860" y="172471"/>
                        <a:pt x="302462" y="170796"/>
                      </a:cubicBezTo>
                      <a:cubicBezTo>
                        <a:pt x="241681" y="176874"/>
                        <a:pt x="268187" y="170497"/>
                        <a:pt x="222075" y="185869"/>
                      </a:cubicBezTo>
                      <a:cubicBezTo>
                        <a:pt x="216347" y="187779"/>
                        <a:pt x="212027" y="192568"/>
                        <a:pt x="207003" y="195917"/>
                      </a:cubicBezTo>
                      <a:cubicBezTo>
                        <a:pt x="195280" y="194242"/>
                        <a:pt x="182425" y="196189"/>
                        <a:pt x="171833" y="190893"/>
                      </a:cubicBezTo>
                      <a:cubicBezTo>
                        <a:pt x="167096" y="188525"/>
                        <a:pt x="168093" y="180958"/>
                        <a:pt x="166809" y="175820"/>
                      </a:cubicBezTo>
                      <a:cubicBezTo>
                        <a:pt x="164738" y="167535"/>
                        <a:pt x="167028" y="157440"/>
                        <a:pt x="161785" y="150699"/>
                      </a:cubicBezTo>
                      <a:cubicBezTo>
                        <a:pt x="154371" y="141166"/>
                        <a:pt x="131640" y="130603"/>
                        <a:pt x="131640" y="130603"/>
                      </a:cubicBezTo>
                      <a:cubicBezTo>
                        <a:pt x="129965" y="125579"/>
                        <a:pt x="129694" y="119840"/>
                        <a:pt x="126616" y="115530"/>
                      </a:cubicBezTo>
                      <a:cubicBezTo>
                        <a:pt x="121110" y="107821"/>
                        <a:pt x="106519" y="95433"/>
                        <a:pt x="106519" y="95433"/>
                      </a:cubicBezTo>
                      <a:cubicBezTo>
                        <a:pt x="104844" y="90409"/>
                        <a:pt x="102644" y="85531"/>
                        <a:pt x="101495" y="80361"/>
                      </a:cubicBezTo>
                      <a:cubicBezTo>
                        <a:pt x="99285" y="70417"/>
                        <a:pt x="100048" y="59754"/>
                        <a:pt x="96471" y="50216"/>
                      </a:cubicBezTo>
                      <a:cubicBezTo>
                        <a:pt x="94085" y="43852"/>
                        <a:pt x="75155" y="32655"/>
                        <a:pt x="71350" y="30119"/>
                      </a:cubicBezTo>
                      <a:lnTo>
                        <a:pt x="41205" y="40167"/>
                      </a:lnTo>
                      <a:lnTo>
                        <a:pt x="26132" y="45192"/>
                      </a:lnTo>
                      <a:cubicBezTo>
                        <a:pt x="24457" y="50216"/>
                        <a:pt x="24416" y="56129"/>
                        <a:pt x="21108" y="60264"/>
                      </a:cubicBezTo>
                      <a:cubicBezTo>
                        <a:pt x="17336" y="64979"/>
                        <a:pt x="8278" y="64705"/>
                        <a:pt x="6035" y="70312"/>
                      </a:cubicBezTo>
                      <a:cubicBezTo>
                        <a:pt x="4068" y="75229"/>
                        <a:pt x="9385" y="80361"/>
                        <a:pt x="11060" y="85385"/>
                      </a:cubicBezTo>
                      <a:cubicBezTo>
                        <a:pt x="0" y="118559"/>
                        <a:pt x="6347" y="84543"/>
                        <a:pt x="16084" y="110506"/>
                      </a:cubicBezTo>
                      <a:cubicBezTo>
                        <a:pt x="30401" y="148682"/>
                        <a:pt x="7065" y="135970"/>
                        <a:pt x="36181" y="145675"/>
                      </a:cubicBezTo>
                      <a:cubicBezTo>
                        <a:pt x="52122" y="169588"/>
                        <a:pt x="42405" y="151351"/>
                        <a:pt x="51253" y="180844"/>
                      </a:cubicBezTo>
                      <a:cubicBezTo>
                        <a:pt x="54296" y="190989"/>
                        <a:pt x="51253" y="207639"/>
                        <a:pt x="61301" y="210989"/>
                      </a:cubicBezTo>
                      <a:lnTo>
                        <a:pt x="76374" y="216014"/>
                      </a:lnTo>
                      <a:cubicBezTo>
                        <a:pt x="80940" y="222863"/>
                        <a:pt x="88514" y="236360"/>
                        <a:pt x="96471" y="241134"/>
                      </a:cubicBezTo>
                      <a:cubicBezTo>
                        <a:pt x="101012" y="243859"/>
                        <a:pt x="106519" y="244484"/>
                        <a:pt x="111543" y="246159"/>
                      </a:cubicBezTo>
                      <a:cubicBezTo>
                        <a:pt x="123054" y="315227"/>
                        <a:pt x="106709" y="253175"/>
                        <a:pt x="126616" y="286352"/>
                      </a:cubicBezTo>
                      <a:cubicBezTo>
                        <a:pt x="132858" y="296755"/>
                        <a:pt x="129491" y="308874"/>
                        <a:pt x="141688" y="316497"/>
                      </a:cubicBezTo>
                      <a:cubicBezTo>
                        <a:pt x="150670" y="322111"/>
                        <a:pt x="171833" y="326545"/>
                        <a:pt x="171833" y="326545"/>
                      </a:cubicBezTo>
                      <a:lnTo>
                        <a:pt x="181882" y="356690"/>
                      </a:lnTo>
                      <a:cubicBezTo>
                        <a:pt x="184066" y="363241"/>
                        <a:pt x="183246" y="370931"/>
                        <a:pt x="186906" y="376787"/>
                      </a:cubicBezTo>
                      <a:cubicBezTo>
                        <a:pt x="191927" y="384821"/>
                        <a:pt x="200304" y="390185"/>
                        <a:pt x="207003" y="396884"/>
                      </a:cubicBezTo>
                      <a:cubicBezTo>
                        <a:pt x="211273" y="401154"/>
                        <a:pt x="213279" y="407241"/>
                        <a:pt x="217051" y="411956"/>
                      </a:cubicBezTo>
                      <a:cubicBezTo>
                        <a:pt x="220010" y="415655"/>
                        <a:pt x="223750" y="418655"/>
                        <a:pt x="227099" y="422005"/>
                      </a:cubicBezTo>
                      <a:cubicBezTo>
                        <a:pt x="228774" y="427029"/>
                        <a:pt x="229398" y="432536"/>
                        <a:pt x="232123" y="437077"/>
                      </a:cubicBezTo>
                      <a:cubicBezTo>
                        <a:pt x="234560" y="441139"/>
                        <a:pt x="239213" y="443427"/>
                        <a:pt x="242172" y="447126"/>
                      </a:cubicBezTo>
                      <a:cubicBezTo>
                        <a:pt x="245944" y="451841"/>
                        <a:pt x="248871" y="457174"/>
                        <a:pt x="252220" y="462198"/>
                      </a:cubicBezTo>
                      <a:cubicBezTo>
                        <a:pt x="253895" y="467222"/>
                        <a:pt x="256095" y="472101"/>
                        <a:pt x="257244" y="477271"/>
                      </a:cubicBezTo>
                      <a:cubicBezTo>
                        <a:pt x="258798" y="484262"/>
                        <a:pt x="261303" y="512505"/>
                        <a:pt x="267293" y="522488"/>
                      </a:cubicBezTo>
                      <a:cubicBezTo>
                        <a:pt x="269730" y="526550"/>
                        <a:pt x="274382" y="528838"/>
                        <a:pt x="277341" y="532537"/>
                      </a:cubicBezTo>
                      <a:cubicBezTo>
                        <a:pt x="288472" y="546451"/>
                        <a:pt x="287107" y="546762"/>
                        <a:pt x="292414" y="562682"/>
                      </a:cubicBezTo>
                      <a:cubicBezTo>
                        <a:pt x="300787" y="561007"/>
                        <a:pt x="310974" y="563125"/>
                        <a:pt x="317534" y="557658"/>
                      </a:cubicBezTo>
                      <a:cubicBezTo>
                        <a:pt x="322839" y="553237"/>
                        <a:pt x="321205" y="544332"/>
                        <a:pt x="322559" y="537561"/>
                      </a:cubicBezTo>
                      <a:cubicBezTo>
                        <a:pt x="324557" y="527572"/>
                        <a:pt x="324006" y="516954"/>
                        <a:pt x="327583" y="507416"/>
                      </a:cubicBezTo>
                      <a:cubicBezTo>
                        <a:pt x="332594" y="494052"/>
                        <a:pt x="361146" y="489529"/>
                        <a:pt x="367776" y="487319"/>
                      </a:cubicBezTo>
                      <a:lnTo>
                        <a:pt x="382849" y="482295"/>
                      </a:lnTo>
                      <a:cubicBezTo>
                        <a:pt x="386198" y="477271"/>
                        <a:pt x="390518" y="472772"/>
                        <a:pt x="392897" y="467222"/>
                      </a:cubicBezTo>
                      <a:cubicBezTo>
                        <a:pt x="395617" y="460875"/>
                        <a:pt x="394833" y="453302"/>
                        <a:pt x="397921" y="447126"/>
                      </a:cubicBezTo>
                      <a:cubicBezTo>
                        <a:pt x="400040" y="442889"/>
                        <a:pt x="405011" y="440776"/>
                        <a:pt x="407970" y="437077"/>
                      </a:cubicBezTo>
                      <a:cubicBezTo>
                        <a:pt x="411742" y="432362"/>
                        <a:pt x="414669" y="427029"/>
                        <a:pt x="418018" y="422005"/>
                      </a:cubicBezTo>
                      <a:cubicBezTo>
                        <a:pt x="419693" y="416981"/>
                        <a:pt x="421893" y="412102"/>
                        <a:pt x="423042" y="406932"/>
                      </a:cubicBezTo>
                      <a:cubicBezTo>
                        <a:pt x="425252" y="396988"/>
                        <a:pt x="423012" y="385632"/>
                        <a:pt x="428066" y="376787"/>
                      </a:cubicBezTo>
                      <a:cubicBezTo>
                        <a:pt x="430694" y="372189"/>
                        <a:pt x="438115" y="373438"/>
                        <a:pt x="443139" y="371763"/>
                      </a:cubicBezTo>
                      <a:cubicBezTo>
                        <a:pt x="446488" y="366739"/>
                        <a:pt x="448917" y="360960"/>
                        <a:pt x="453187" y="356690"/>
                      </a:cubicBezTo>
                      <a:cubicBezTo>
                        <a:pt x="464751" y="345126"/>
                        <a:pt x="472984" y="345461"/>
                        <a:pt x="488356" y="341618"/>
                      </a:cubicBezTo>
                      <a:cubicBezTo>
                        <a:pt x="512723" y="317251"/>
                        <a:pt x="500570" y="326776"/>
                        <a:pt x="523526" y="311473"/>
                      </a:cubicBezTo>
                      <a:cubicBezTo>
                        <a:pt x="540273" y="313148"/>
                        <a:pt x="557439" y="312415"/>
                        <a:pt x="573767" y="316497"/>
                      </a:cubicBezTo>
                      <a:cubicBezTo>
                        <a:pt x="586988" y="319802"/>
                        <a:pt x="582959" y="333777"/>
                        <a:pt x="588840" y="341618"/>
                      </a:cubicBezTo>
                      <a:cubicBezTo>
                        <a:pt x="608083" y="367276"/>
                        <a:pt x="607030" y="364429"/>
                        <a:pt x="629033" y="371763"/>
                      </a:cubicBezTo>
                      <a:cubicBezTo>
                        <a:pt x="630708" y="376787"/>
                        <a:pt x="632908" y="381666"/>
                        <a:pt x="634057" y="386836"/>
                      </a:cubicBezTo>
                      <a:cubicBezTo>
                        <a:pt x="636267" y="396780"/>
                        <a:pt x="634028" y="408136"/>
                        <a:pt x="639082" y="416981"/>
                      </a:cubicBezTo>
                      <a:cubicBezTo>
                        <a:pt x="641709" y="421579"/>
                        <a:pt x="648920" y="421200"/>
                        <a:pt x="654154" y="422005"/>
                      </a:cubicBezTo>
                      <a:cubicBezTo>
                        <a:pt x="670789" y="424564"/>
                        <a:pt x="687649" y="425354"/>
                        <a:pt x="704396" y="427029"/>
                      </a:cubicBezTo>
                      <a:cubicBezTo>
                        <a:pt x="750508" y="442399"/>
                        <a:pt x="724002" y="438131"/>
                        <a:pt x="784783" y="432053"/>
                      </a:cubicBezTo>
                      <a:cubicBezTo>
                        <a:pt x="779640" y="360044"/>
                        <a:pt x="783946" y="373437"/>
                        <a:pt x="779759" y="35669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9" name="206 Forma libre">
                  <a:extLst>
                    <a:ext uri="{FF2B5EF4-FFF2-40B4-BE49-F238E27FC236}">
                      <a16:creationId xmlns:a16="http://schemas.microsoft.com/office/drawing/2014/main" xmlns="" id="{3962DDBA-4218-4DEA-A10D-B13CCE34218B}"/>
                    </a:ext>
                  </a:extLst>
                </p:cNvPr>
                <p:cNvSpPr/>
                <p:nvPr/>
              </p:nvSpPr>
              <p:spPr>
                <a:xfrm>
                  <a:off x="895589" y="850246"/>
                  <a:ext cx="469988" cy="1112604"/>
                </a:xfrm>
                <a:custGeom>
                  <a:avLst/>
                  <a:gdLst>
                    <a:gd name="connsiteX0" fmla="*/ 306475 w 437104"/>
                    <a:gd name="connsiteY0" fmla="*/ 648119 h 1116381"/>
                    <a:gd name="connsiteX1" fmla="*/ 301451 w 437104"/>
                    <a:gd name="connsiteY1" fmla="*/ 597877 h 1116381"/>
                    <a:gd name="connsiteX2" fmla="*/ 286378 w 437104"/>
                    <a:gd name="connsiteY2" fmla="*/ 552659 h 1116381"/>
                    <a:gd name="connsiteX3" fmla="*/ 276330 w 437104"/>
                    <a:gd name="connsiteY3" fmla="*/ 522514 h 1116381"/>
                    <a:gd name="connsiteX4" fmla="*/ 271306 w 437104"/>
                    <a:gd name="connsiteY4" fmla="*/ 507442 h 1116381"/>
                    <a:gd name="connsiteX5" fmla="*/ 276330 w 437104"/>
                    <a:gd name="connsiteY5" fmla="*/ 477297 h 1116381"/>
                    <a:gd name="connsiteX6" fmla="*/ 281354 w 437104"/>
                    <a:gd name="connsiteY6" fmla="*/ 427055 h 1116381"/>
                    <a:gd name="connsiteX7" fmla="*/ 286378 w 437104"/>
                    <a:gd name="connsiteY7" fmla="*/ 411982 h 1116381"/>
                    <a:gd name="connsiteX8" fmla="*/ 311499 w 437104"/>
                    <a:gd name="connsiteY8" fmla="*/ 386862 h 1116381"/>
                    <a:gd name="connsiteX9" fmla="*/ 321548 w 437104"/>
                    <a:gd name="connsiteY9" fmla="*/ 301451 h 1116381"/>
                    <a:gd name="connsiteX10" fmla="*/ 306475 w 437104"/>
                    <a:gd name="connsiteY10" fmla="*/ 226088 h 1116381"/>
                    <a:gd name="connsiteX11" fmla="*/ 296427 w 437104"/>
                    <a:gd name="connsiteY11" fmla="*/ 110532 h 1116381"/>
                    <a:gd name="connsiteX12" fmla="*/ 291403 w 437104"/>
                    <a:gd name="connsiteY12" fmla="*/ 95459 h 1116381"/>
                    <a:gd name="connsiteX13" fmla="*/ 266282 w 437104"/>
                    <a:gd name="connsiteY13" fmla="*/ 75363 h 1116381"/>
                    <a:gd name="connsiteX14" fmla="*/ 261258 w 437104"/>
                    <a:gd name="connsiteY14" fmla="*/ 60290 h 1116381"/>
                    <a:gd name="connsiteX15" fmla="*/ 256233 w 437104"/>
                    <a:gd name="connsiteY15" fmla="*/ 5024 h 1116381"/>
                    <a:gd name="connsiteX16" fmla="*/ 241161 w 437104"/>
                    <a:gd name="connsiteY16" fmla="*/ 0 h 1116381"/>
                    <a:gd name="connsiteX17" fmla="*/ 216040 w 437104"/>
                    <a:gd name="connsiteY17" fmla="*/ 5024 h 1116381"/>
                    <a:gd name="connsiteX18" fmla="*/ 211016 w 437104"/>
                    <a:gd name="connsiteY18" fmla="*/ 20097 h 1116381"/>
                    <a:gd name="connsiteX19" fmla="*/ 200967 w 437104"/>
                    <a:gd name="connsiteY19" fmla="*/ 30145 h 1116381"/>
                    <a:gd name="connsiteX20" fmla="*/ 175847 w 437104"/>
                    <a:gd name="connsiteY20" fmla="*/ 55266 h 1116381"/>
                    <a:gd name="connsiteX21" fmla="*/ 170822 w 437104"/>
                    <a:gd name="connsiteY21" fmla="*/ 70338 h 1116381"/>
                    <a:gd name="connsiteX22" fmla="*/ 160774 w 437104"/>
                    <a:gd name="connsiteY22" fmla="*/ 80387 h 1116381"/>
                    <a:gd name="connsiteX23" fmla="*/ 165798 w 437104"/>
                    <a:gd name="connsiteY23" fmla="*/ 115556 h 1116381"/>
                    <a:gd name="connsiteX24" fmla="*/ 160774 w 437104"/>
                    <a:gd name="connsiteY24" fmla="*/ 130629 h 1116381"/>
                    <a:gd name="connsiteX25" fmla="*/ 130629 w 437104"/>
                    <a:gd name="connsiteY25" fmla="*/ 110532 h 1116381"/>
                    <a:gd name="connsiteX26" fmla="*/ 125605 w 437104"/>
                    <a:gd name="connsiteY26" fmla="*/ 95459 h 1116381"/>
                    <a:gd name="connsiteX27" fmla="*/ 90436 w 437104"/>
                    <a:gd name="connsiteY27" fmla="*/ 105508 h 1116381"/>
                    <a:gd name="connsiteX28" fmla="*/ 90436 w 437104"/>
                    <a:gd name="connsiteY28" fmla="*/ 216040 h 1116381"/>
                    <a:gd name="connsiteX29" fmla="*/ 75363 w 437104"/>
                    <a:gd name="connsiteY29" fmla="*/ 221064 h 1116381"/>
                    <a:gd name="connsiteX30" fmla="*/ 65315 w 437104"/>
                    <a:gd name="connsiteY30" fmla="*/ 236136 h 1116381"/>
                    <a:gd name="connsiteX31" fmla="*/ 55266 w 437104"/>
                    <a:gd name="connsiteY31" fmla="*/ 296426 h 1116381"/>
                    <a:gd name="connsiteX32" fmla="*/ 45218 w 437104"/>
                    <a:gd name="connsiteY32" fmla="*/ 306475 h 1116381"/>
                    <a:gd name="connsiteX33" fmla="*/ 40194 w 437104"/>
                    <a:gd name="connsiteY33" fmla="*/ 351692 h 1116381"/>
                    <a:gd name="connsiteX34" fmla="*/ 30146 w 437104"/>
                    <a:gd name="connsiteY34" fmla="*/ 381837 h 1116381"/>
                    <a:gd name="connsiteX35" fmla="*/ 25121 w 437104"/>
                    <a:gd name="connsiteY35" fmla="*/ 417007 h 1116381"/>
                    <a:gd name="connsiteX36" fmla="*/ 10049 w 437104"/>
                    <a:gd name="connsiteY36" fmla="*/ 427055 h 1116381"/>
                    <a:gd name="connsiteX37" fmla="*/ 0 w 437104"/>
                    <a:gd name="connsiteY37" fmla="*/ 437103 h 1116381"/>
                    <a:gd name="connsiteX38" fmla="*/ 5025 w 437104"/>
                    <a:gd name="connsiteY38" fmla="*/ 457200 h 1116381"/>
                    <a:gd name="connsiteX39" fmla="*/ 10049 w 437104"/>
                    <a:gd name="connsiteY39" fmla="*/ 492369 h 1116381"/>
                    <a:gd name="connsiteX40" fmla="*/ 20097 w 437104"/>
                    <a:gd name="connsiteY40" fmla="*/ 502418 h 1116381"/>
                    <a:gd name="connsiteX41" fmla="*/ 25121 w 437104"/>
                    <a:gd name="connsiteY41" fmla="*/ 643095 h 1116381"/>
                    <a:gd name="connsiteX42" fmla="*/ 30146 w 437104"/>
                    <a:gd name="connsiteY42" fmla="*/ 658167 h 1116381"/>
                    <a:gd name="connsiteX43" fmla="*/ 25121 w 437104"/>
                    <a:gd name="connsiteY43" fmla="*/ 738554 h 1116381"/>
                    <a:gd name="connsiteX44" fmla="*/ 30146 w 437104"/>
                    <a:gd name="connsiteY44" fmla="*/ 828989 h 1116381"/>
                    <a:gd name="connsiteX45" fmla="*/ 45218 w 437104"/>
                    <a:gd name="connsiteY45" fmla="*/ 834013 h 1116381"/>
                    <a:gd name="connsiteX46" fmla="*/ 65315 w 437104"/>
                    <a:gd name="connsiteY46" fmla="*/ 874207 h 1116381"/>
                    <a:gd name="connsiteX47" fmla="*/ 80387 w 437104"/>
                    <a:gd name="connsiteY47" fmla="*/ 879231 h 1116381"/>
                    <a:gd name="connsiteX48" fmla="*/ 105508 w 437104"/>
                    <a:gd name="connsiteY48" fmla="*/ 914400 h 1116381"/>
                    <a:gd name="connsiteX49" fmla="*/ 115557 w 437104"/>
                    <a:gd name="connsiteY49" fmla="*/ 924448 h 1116381"/>
                    <a:gd name="connsiteX50" fmla="*/ 130629 w 437104"/>
                    <a:gd name="connsiteY50" fmla="*/ 929473 h 1116381"/>
                    <a:gd name="connsiteX51" fmla="*/ 135653 w 437104"/>
                    <a:gd name="connsiteY51" fmla="*/ 944545 h 1116381"/>
                    <a:gd name="connsiteX52" fmla="*/ 140677 w 437104"/>
                    <a:gd name="connsiteY52" fmla="*/ 969666 h 1116381"/>
                    <a:gd name="connsiteX53" fmla="*/ 155750 w 437104"/>
                    <a:gd name="connsiteY53" fmla="*/ 974690 h 1116381"/>
                    <a:gd name="connsiteX54" fmla="*/ 175847 w 437104"/>
                    <a:gd name="connsiteY54" fmla="*/ 979714 h 1116381"/>
                    <a:gd name="connsiteX55" fmla="*/ 180871 w 437104"/>
                    <a:gd name="connsiteY55" fmla="*/ 1009859 h 1116381"/>
                    <a:gd name="connsiteX56" fmla="*/ 190919 w 437104"/>
                    <a:gd name="connsiteY56" fmla="*/ 1024932 h 1116381"/>
                    <a:gd name="connsiteX57" fmla="*/ 195943 w 437104"/>
                    <a:gd name="connsiteY57" fmla="*/ 1040004 h 1116381"/>
                    <a:gd name="connsiteX58" fmla="*/ 200967 w 437104"/>
                    <a:gd name="connsiteY58" fmla="*/ 1075174 h 1116381"/>
                    <a:gd name="connsiteX59" fmla="*/ 211016 w 437104"/>
                    <a:gd name="connsiteY59" fmla="*/ 1085222 h 1116381"/>
                    <a:gd name="connsiteX60" fmla="*/ 216040 w 437104"/>
                    <a:gd name="connsiteY60" fmla="*/ 1100295 h 1116381"/>
                    <a:gd name="connsiteX61" fmla="*/ 246185 w 437104"/>
                    <a:gd name="connsiteY61" fmla="*/ 1110343 h 1116381"/>
                    <a:gd name="connsiteX62" fmla="*/ 261258 w 437104"/>
                    <a:gd name="connsiteY62" fmla="*/ 1115367 h 1116381"/>
                    <a:gd name="connsiteX63" fmla="*/ 286378 w 437104"/>
                    <a:gd name="connsiteY63" fmla="*/ 1110343 h 1116381"/>
                    <a:gd name="connsiteX64" fmla="*/ 281354 w 437104"/>
                    <a:gd name="connsiteY64" fmla="*/ 1095270 h 1116381"/>
                    <a:gd name="connsiteX65" fmla="*/ 286378 w 437104"/>
                    <a:gd name="connsiteY65" fmla="*/ 1050053 h 1116381"/>
                    <a:gd name="connsiteX66" fmla="*/ 296427 w 437104"/>
                    <a:gd name="connsiteY66" fmla="*/ 979714 h 1116381"/>
                    <a:gd name="connsiteX67" fmla="*/ 311499 w 437104"/>
                    <a:gd name="connsiteY67" fmla="*/ 984738 h 1116381"/>
                    <a:gd name="connsiteX68" fmla="*/ 386862 w 437104"/>
                    <a:gd name="connsiteY68" fmla="*/ 979714 h 1116381"/>
                    <a:gd name="connsiteX69" fmla="*/ 391886 w 437104"/>
                    <a:gd name="connsiteY69" fmla="*/ 954593 h 1116381"/>
                    <a:gd name="connsiteX70" fmla="*/ 432080 w 437104"/>
                    <a:gd name="connsiteY70" fmla="*/ 939521 h 1116381"/>
                    <a:gd name="connsiteX71" fmla="*/ 437104 w 437104"/>
                    <a:gd name="connsiteY71" fmla="*/ 924448 h 1116381"/>
                    <a:gd name="connsiteX72" fmla="*/ 427055 w 437104"/>
                    <a:gd name="connsiteY72" fmla="*/ 869182 h 1116381"/>
                    <a:gd name="connsiteX73" fmla="*/ 417007 w 437104"/>
                    <a:gd name="connsiteY73" fmla="*/ 854110 h 1116381"/>
                    <a:gd name="connsiteX74" fmla="*/ 401935 w 437104"/>
                    <a:gd name="connsiteY74" fmla="*/ 839037 h 1116381"/>
                    <a:gd name="connsiteX75" fmla="*/ 371789 w 437104"/>
                    <a:gd name="connsiteY75" fmla="*/ 828989 h 1116381"/>
                    <a:gd name="connsiteX76" fmla="*/ 341644 w 437104"/>
                    <a:gd name="connsiteY76" fmla="*/ 808892 h 1116381"/>
                    <a:gd name="connsiteX77" fmla="*/ 316524 w 437104"/>
                    <a:gd name="connsiteY77" fmla="*/ 783771 h 1116381"/>
                    <a:gd name="connsiteX78" fmla="*/ 311499 w 437104"/>
                    <a:gd name="connsiteY78" fmla="*/ 753626 h 1116381"/>
                    <a:gd name="connsiteX79" fmla="*/ 296427 w 437104"/>
                    <a:gd name="connsiteY79" fmla="*/ 743578 h 1116381"/>
                    <a:gd name="connsiteX80" fmla="*/ 286378 w 437104"/>
                    <a:gd name="connsiteY80" fmla="*/ 733530 h 1116381"/>
                    <a:gd name="connsiteX81" fmla="*/ 296427 w 437104"/>
                    <a:gd name="connsiteY81" fmla="*/ 723481 h 1116381"/>
                    <a:gd name="connsiteX82" fmla="*/ 281354 w 437104"/>
                    <a:gd name="connsiteY82" fmla="*/ 678264 h 1116381"/>
                    <a:gd name="connsiteX83" fmla="*/ 296427 w 437104"/>
                    <a:gd name="connsiteY83" fmla="*/ 653143 h 1116381"/>
                    <a:gd name="connsiteX84" fmla="*/ 306475 w 437104"/>
                    <a:gd name="connsiteY84" fmla="*/ 648119 h 111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37104" h="1116381">
                      <a:moveTo>
                        <a:pt x="306475" y="648119"/>
                      </a:moveTo>
                      <a:cubicBezTo>
                        <a:pt x="307312" y="638908"/>
                        <a:pt x="304553" y="614420"/>
                        <a:pt x="301451" y="597877"/>
                      </a:cubicBezTo>
                      <a:cubicBezTo>
                        <a:pt x="301448" y="597861"/>
                        <a:pt x="288893" y="560202"/>
                        <a:pt x="286378" y="552659"/>
                      </a:cubicBezTo>
                      <a:lnTo>
                        <a:pt x="276330" y="522514"/>
                      </a:lnTo>
                      <a:lnTo>
                        <a:pt x="271306" y="507442"/>
                      </a:lnTo>
                      <a:cubicBezTo>
                        <a:pt x="272981" y="497394"/>
                        <a:pt x="275067" y="487405"/>
                        <a:pt x="276330" y="477297"/>
                      </a:cubicBezTo>
                      <a:cubicBezTo>
                        <a:pt x="278418" y="460596"/>
                        <a:pt x="278795" y="443690"/>
                        <a:pt x="281354" y="427055"/>
                      </a:cubicBezTo>
                      <a:cubicBezTo>
                        <a:pt x="282159" y="421821"/>
                        <a:pt x="283200" y="416219"/>
                        <a:pt x="286378" y="411982"/>
                      </a:cubicBezTo>
                      <a:cubicBezTo>
                        <a:pt x="293483" y="402508"/>
                        <a:pt x="311499" y="386862"/>
                        <a:pt x="311499" y="386862"/>
                      </a:cubicBezTo>
                      <a:cubicBezTo>
                        <a:pt x="322741" y="353140"/>
                        <a:pt x="321548" y="360870"/>
                        <a:pt x="321548" y="301451"/>
                      </a:cubicBezTo>
                      <a:cubicBezTo>
                        <a:pt x="321548" y="243430"/>
                        <a:pt x="326057" y="255458"/>
                        <a:pt x="306475" y="226088"/>
                      </a:cubicBezTo>
                      <a:cubicBezTo>
                        <a:pt x="290011" y="176694"/>
                        <a:pt x="307004" y="232171"/>
                        <a:pt x="296427" y="110532"/>
                      </a:cubicBezTo>
                      <a:cubicBezTo>
                        <a:pt x="295968" y="105256"/>
                        <a:pt x="294128" y="100000"/>
                        <a:pt x="291403" y="95459"/>
                      </a:cubicBezTo>
                      <a:cubicBezTo>
                        <a:pt x="286631" y="87506"/>
                        <a:pt x="273126" y="79926"/>
                        <a:pt x="266282" y="75363"/>
                      </a:cubicBezTo>
                      <a:cubicBezTo>
                        <a:pt x="264607" y="70339"/>
                        <a:pt x="262007" y="65533"/>
                        <a:pt x="261258" y="60290"/>
                      </a:cubicBezTo>
                      <a:cubicBezTo>
                        <a:pt x="258642" y="41978"/>
                        <a:pt x="262083" y="22573"/>
                        <a:pt x="256233" y="5024"/>
                      </a:cubicBezTo>
                      <a:cubicBezTo>
                        <a:pt x="254558" y="0"/>
                        <a:pt x="246185" y="1675"/>
                        <a:pt x="241161" y="0"/>
                      </a:cubicBezTo>
                      <a:cubicBezTo>
                        <a:pt x="232787" y="1675"/>
                        <a:pt x="223145" y="287"/>
                        <a:pt x="216040" y="5024"/>
                      </a:cubicBezTo>
                      <a:cubicBezTo>
                        <a:pt x="211633" y="7962"/>
                        <a:pt x="213741" y="15556"/>
                        <a:pt x="211016" y="20097"/>
                      </a:cubicBezTo>
                      <a:cubicBezTo>
                        <a:pt x="208579" y="24159"/>
                        <a:pt x="203926" y="26446"/>
                        <a:pt x="200967" y="30145"/>
                      </a:cubicBezTo>
                      <a:cubicBezTo>
                        <a:pt x="181825" y="54072"/>
                        <a:pt x="201687" y="38039"/>
                        <a:pt x="175847" y="55266"/>
                      </a:cubicBezTo>
                      <a:cubicBezTo>
                        <a:pt x="174172" y="60290"/>
                        <a:pt x="173547" y="65797"/>
                        <a:pt x="170822" y="70338"/>
                      </a:cubicBezTo>
                      <a:cubicBezTo>
                        <a:pt x="168385" y="74400"/>
                        <a:pt x="161297" y="75679"/>
                        <a:pt x="160774" y="80387"/>
                      </a:cubicBezTo>
                      <a:cubicBezTo>
                        <a:pt x="159466" y="92157"/>
                        <a:pt x="164123" y="103833"/>
                        <a:pt x="165798" y="115556"/>
                      </a:cubicBezTo>
                      <a:cubicBezTo>
                        <a:pt x="164123" y="120580"/>
                        <a:pt x="165691" y="128662"/>
                        <a:pt x="160774" y="130629"/>
                      </a:cubicBezTo>
                      <a:cubicBezTo>
                        <a:pt x="143699" y="137459"/>
                        <a:pt x="136743" y="119703"/>
                        <a:pt x="130629" y="110532"/>
                      </a:cubicBezTo>
                      <a:cubicBezTo>
                        <a:pt x="128954" y="105508"/>
                        <a:pt x="130522" y="97426"/>
                        <a:pt x="125605" y="95459"/>
                      </a:cubicBezTo>
                      <a:cubicBezTo>
                        <a:pt x="122739" y="94313"/>
                        <a:pt x="94904" y="104019"/>
                        <a:pt x="90436" y="105508"/>
                      </a:cubicBezTo>
                      <a:cubicBezTo>
                        <a:pt x="103994" y="146182"/>
                        <a:pt x="105018" y="143131"/>
                        <a:pt x="90436" y="216040"/>
                      </a:cubicBezTo>
                      <a:cubicBezTo>
                        <a:pt x="89397" y="221233"/>
                        <a:pt x="80387" y="219389"/>
                        <a:pt x="75363" y="221064"/>
                      </a:cubicBezTo>
                      <a:cubicBezTo>
                        <a:pt x="72014" y="226088"/>
                        <a:pt x="67435" y="230482"/>
                        <a:pt x="65315" y="236136"/>
                      </a:cubicBezTo>
                      <a:cubicBezTo>
                        <a:pt x="55475" y="262377"/>
                        <a:pt x="64957" y="267353"/>
                        <a:pt x="55266" y="296426"/>
                      </a:cubicBezTo>
                      <a:cubicBezTo>
                        <a:pt x="53768" y="300920"/>
                        <a:pt x="48567" y="303125"/>
                        <a:pt x="45218" y="306475"/>
                      </a:cubicBezTo>
                      <a:cubicBezTo>
                        <a:pt x="43543" y="321547"/>
                        <a:pt x="43168" y="336821"/>
                        <a:pt x="40194" y="351692"/>
                      </a:cubicBezTo>
                      <a:cubicBezTo>
                        <a:pt x="38117" y="362078"/>
                        <a:pt x="30146" y="381837"/>
                        <a:pt x="30146" y="381837"/>
                      </a:cubicBezTo>
                      <a:cubicBezTo>
                        <a:pt x="28471" y="393560"/>
                        <a:pt x="29931" y="406185"/>
                        <a:pt x="25121" y="417007"/>
                      </a:cubicBezTo>
                      <a:cubicBezTo>
                        <a:pt x="22669" y="422525"/>
                        <a:pt x="14764" y="423283"/>
                        <a:pt x="10049" y="427055"/>
                      </a:cubicBezTo>
                      <a:cubicBezTo>
                        <a:pt x="6350" y="430014"/>
                        <a:pt x="3350" y="433754"/>
                        <a:pt x="0" y="437103"/>
                      </a:cubicBezTo>
                      <a:cubicBezTo>
                        <a:pt x="1675" y="443802"/>
                        <a:pt x="3790" y="450406"/>
                        <a:pt x="5025" y="457200"/>
                      </a:cubicBezTo>
                      <a:cubicBezTo>
                        <a:pt x="7143" y="468851"/>
                        <a:pt x="6304" y="481135"/>
                        <a:pt x="10049" y="492369"/>
                      </a:cubicBezTo>
                      <a:cubicBezTo>
                        <a:pt x="11547" y="496863"/>
                        <a:pt x="16748" y="499068"/>
                        <a:pt x="20097" y="502418"/>
                      </a:cubicBezTo>
                      <a:cubicBezTo>
                        <a:pt x="21772" y="549310"/>
                        <a:pt x="22100" y="596270"/>
                        <a:pt x="25121" y="643095"/>
                      </a:cubicBezTo>
                      <a:cubicBezTo>
                        <a:pt x="25462" y="648380"/>
                        <a:pt x="30146" y="652871"/>
                        <a:pt x="30146" y="658167"/>
                      </a:cubicBezTo>
                      <a:cubicBezTo>
                        <a:pt x="30146" y="685015"/>
                        <a:pt x="26796" y="711758"/>
                        <a:pt x="25121" y="738554"/>
                      </a:cubicBezTo>
                      <a:cubicBezTo>
                        <a:pt x="26796" y="768699"/>
                        <a:pt x="23926" y="799445"/>
                        <a:pt x="30146" y="828989"/>
                      </a:cubicBezTo>
                      <a:cubicBezTo>
                        <a:pt x="31237" y="834171"/>
                        <a:pt x="42140" y="829704"/>
                        <a:pt x="45218" y="834013"/>
                      </a:cubicBezTo>
                      <a:cubicBezTo>
                        <a:pt x="60250" y="855059"/>
                        <a:pt x="46217" y="862748"/>
                        <a:pt x="65315" y="874207"/>
                      </a:cubicBezTo>
                      <a:cubicBezTo>
                        <a:pt x="69856" y="876932"/>
                        <a:pt x="75363" y="877556"/>
                        <a:pt x="80387" y="879231"/>
                      </a:cubicBezTo>
                      <a:cubicBezTo>
                        <a:pt x="92111" y="914400"/>
                        <a:pt x="80388" y="906027"/>
                        <a:pt x="105508" y="914400"/>
                      </a:cubicBezTo>
                      <a:cubicBezTo>
                        <a:pt x="108858" y="917749"/>
                        <a:pt x="111495" y="922011"/>
                        <a:pt x="115557" y="924448"/>
                      </a:cubicBezTo>
                      <a:cubicBezTo>
                        <a:pt x="120098" y="927173"/>
                        <a:pt x="126884" y="925728"/>
                        <a:pt x="130629" y="929473"/>
                      </a:cubicBezTo>
                      <a:cubicBezTo>
                        <a:pt x="134374" y="933218"/>
                        <a:pt x="134369" y="939407"/>
                        <a:pt x="135653" y="944545"/>
                      </a:cubicBezTo>
                      <a:cubicBezTo>
                        <a:pt x="137724" y="952830"/>
                        <a:pt x="135940" y="962561"/>
                        <a:pt x="140677" y="969666"/>
                      </a:cubicBezTo>
                      <a:cubicBezTo>
                        <a:pt x="143615" y="974073"/>
                        <a:pt x="150658" y="973235"/>
                        <a:pt x="155750" y="974690"/>
                      </a:cubicBezTo>
                      <a:cubicBezTo>
                        <a:pt x="162389" y="976587"/>
                        <a:pt x="169148" y="978039"/>
                        <a:pt x="175847" y="979714"/>
                      </a:cubicBezTo>
                      <a:cubicBezTo>
                        <a:pt x="177522" y="989762"/>
                        <a:pt x="177650" y="1000195"/>
                        <a:pt x="180871" y="1009859"/>
                      </a:cubicBezTo>
                      <a:cubicBezTo>
                        <a:pt x="182780" y="1015588"/>
                        <a:pt x="188219" y="1019531"/>
                        <a:pt x="190919" y="1024932"/>
                      </a:cubicBezTo>
                      <a:cubicBezTo>
                        <a:pt x="193287" y="1029669"/>
                        <a:pt x="194268" y="1034980"/>
                        <a:pt x="195943" y="1040004"/>
                      </a:cubicBezTo>
                      <a:cubicBezTo>
                        <a:pt x="197618" y="1051727"/>
                        <a:pt x="197222" y="1063939"/>
                        <a:pt x="200967" y="1075174"/>
                      </a:cubicBezTo>
                      <a:cubicBezTo>
                        <a:pt x="202465" y="1079668"/>
                        <a:pt x="208579" y="1081160"/>
                        <a:pt x="211016" y="1085222"/>
                      </a:cubicBezTo>
                      <a:cubicBezTo>
                        <a:pt x="213741" y="1089763"/>
                        <a:pt x="211730" y="1097217"/>
                        <a:pt x="216040" y="1100295"/>
                      </a:cubicBezTo>
                      <a:cubicBezTo>
                        <a:pt x="224659" y="1106451"/>
                        <a:pt x="236137" y="1106994"/>
                        <a:pt x="246185" y="1110343"/>
                      </a:cubicBezTo>
                      <a:lnTo>
                        <a:pt x="261258" y="1115367"/>
                      </a:lnTo>
                      <a:cubicBezTo>
                        <a:pt x="269631" y="1113692"/>
                        <a:pt x="280340" y="1116381"/>
                        <a:pt x="286378" y="1110343"/>
                      </a:cubicBezTo>
                      <a:cubicBezTo>
                        <a:pt x="290123" y="1106598"/>
                        <a:pt x="281354" y="1100566"/>
                        <a:pt x="281354" y="1095270"/>
                      </a:cubicBezTo>
                      <a:cubicBezTo>
                        <a:pt x="281354" y="1080105"/>
                        <a:pt x="284703" y="1065125"/>
                        <a:pt x="286378" y="1050053"/>
                      </a:cubicBezTo>
                      <a:cubicBezTo>
                        <a:pt x="284731" y="1028640"/>
                        <a:pt x="259721" y="979714"/>
                        <a:pt x="296427" y="979714"/>
                      </a:cubicBezTo>
                      <a:cubicBezTo>
                        <a:pt x="301723" y="979714"/>
                        <a:pt x="306475" y="983063"/>
                        <a:pt x="311499" y="984738"/>
                      </a:cubicBezTo>
                      <a:lnTo>
                        <a:pt x="386862" y="979714"/>
                      </a:lnTo>
                      <a:cubicBezTo>
                        <a:pt x="394858" y="976716"/>
                        <a:pt x="388522" y="962442"/>
                        <a:pt x="391886" y="954593"/>
                      </a:cubicBezTo>
                      <a:cubicBezTo>
                        <a:pt x="398521" y="939112"/>
                        <a:pt x="420096" y="941518"/>
                        <a:pt x="432080" y="939521"/>
                      </a:cubicBezTo>
                      <a:cubicBezTo>
                        <a:pt x="433755" y="934497"/>
                        <a:pt x="437104" y="929744"/>
                        <a:pt x="437104" y="924448"/>
                      </a:cubicBezTo>
                      <a:cubicBezTo>
                        <a:pt x="437104" y="914050"/>
                        <a:pt x="434122" y="883315"/>
                        <a:pt x="427055" y="869182"/>
                      </a:cubicBezTo>
                      <a:cubicBezTo>
                        <a:pt x="424355" y="863781"/>
                        <a:pt x="420872" y="858749"/>
                        <a:pt x="417007" y="854110"/>
                      </a:cubicBezTo>
                      <a:cubicBezTo>
                        <a:pt x="412458" y="848652"/>
                        <a:pt x="408146" y="842488"/>
                        <a:pt x="401935" y="839037"/>
                      </a:cubicBezTo>
                      <a:cubicBezTo>
                        <a:pt x="392676" y="833893"/>
                        <a:pt x="371789" y="828989"/>
                        <a:pt x="371789" y="828989"/>
                      </a:cubicBezTo>
                      <a:lnTo>
                        <a:pt x="341644" y="808892"/>
                      </a:lnTo>
                      <a:cubicBezTo>
                        <a:pt x="331791" y="802323"/>
                        <a:pt x="316524" y="783771"/>
                        <a:pt x="316524" y="783771"/>
                      </a:cubicBezTo>
                      <a:cubicBezTo>
                        <a:pt x="314849" y="773723"/>
                        <a:pt x="316055" y="762737"/>
                        <a:pt x="311499" y="753626"/>
                      </a:cubicBezTo>
                      <a:cubicBezTo>
                        <a:pt x="308799" y="748225"/>
                        <a:pt x="301142" y="747350"/>
                        <a:pt x="296427" y="743578"/>
                      </a:cubicBezTo>
                      <a:cubicBezTo>
                        <a:pt x="292728" y="740619"/>
                        <a:pt x="289728" y="736879"/>
                        <a:pt x="286378" y="733530"/>
                      </a:cubicBezTo>
                      <a:cubicBezTo>
                        <a:pt x="289728" y="730180"/>
                        <a:pt x="295904" y="728189"/>
                        <a:pt x="296427" y="723481"/>
                      </a:cubicBezTo>
                      <a:cubicBezTo>
                        <a:pt x="299844" y="692733"/>
                        <a:pt x="296133" y="693041"/>
                        <a:pt x="281354" y="678264"/>
                      </a:cubicBezTo>
                      <a:cubicBezTo>
                        <a:pt x="295586" y="635564"/>
                        <a:pt x="275737" y="687626"/>
                        <a:pt x="296427" y="653143"/>
                      </a:cubicBezTo>
                      <a:cubicBezTo>
                        <a:pt x="306424" y="636481"/>
                        <a:pt x="305638" y="657330"/>
                        <a:pt x="306475" y="648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0" name="207 Forma libre">
                  <a:extLst>
                    <a:ext uri="{FF2B5EF4-FFF2-40B4-BE49-F238E27FC236}">
                      <a16:creationId xmlns:a16="http://schemas.microsoft.com/office/drawing/2014/main" xmlns="" id="{2EEB66CC-8954-4911-A3F2-0F914FB05E4E}"/>
                    </a:ext>
                  </a:extLst>
                </p:cNvPr>
                <p:cNvSpPr/>
                <p:nvPr/>
              </p:nvSpPr>
              <p:spPr>
                <a:xfrm>
                  <a:off x="1168486" y="195"/>
                  <a:ext cx="2354994" cy="2396778"/>
                </a:xfrm>
                <a:custGeom>
                  <a:avLst/>
                  <a:gdLst>
                    <a:gd name="connsiteX0" fmla="*/ 2140299 w 2176030"/>
                    <a:gd name="connsiteY0" fmla="*/ 763675 h 2394291"/>
                    <a:gd name="connsiteX1" fmla="*/ 2125227 w 2176030"/>
                    <a:gd name="connsiteY1" fmla="*/ 768699 h 2394291"/>
                    <a:gd name="connsiteX2" fmla="*/ 2120202 w 2176030"/>
                    <a:gd name="connsiteY2" fmla="*/ 783772 h 2394291"/>
                    <a:gd name="connsiteX3" fmla="*/ 2110154 w 2176030"/>
                    <a:gd name="connsiteY3" fmla="*/ 834013 h 2394291"/>
                    <a:gd name="connsiteX4" fmla="*/ 2085033 w 2176030"/>
                    <a:gd name="connsiteY4" fmla="*/ 849086 h 2394291"/>
                    <a:gd name="connsiteX5" fmla="*/ 2064937 w 2176030"/>
                    <a:gd name="connsiteY5" fmla="*/ 879231 h 2394291"/>
                    <a:gd name="connsiteX6" fmla="*/ 2059912 w 2176030"/>
                    <a:gd name="connsiteY6" fmla="*/ 899328 h 2394291"/>
                    <a:gd name="connsiteX7" fmla="*/ 2044840 w 2176030"/>
                    <a:gd name="connsiteY7" fmla="*/ 909376 h 2394291"/>
                    <a:gd name="connsiteX8" fmla="*/ 2034791 w 2176030"/>
                    <a:gd name="connsiteY8" fmla="*/ 919424 h 2394291"/>
                    <a:gd name="connsiteX9" fmla="*/ 2014695 w 2176030"/>
                    <a:gd name="connsiteY9" fmla="*/ 964642 h 2394291"/>
                    <a:gd name="connsiteX10" fmla="*/ 1999622 w 2176030"/>
                    <a:gd name="connsiteY10" fmla="*/ 969666 h 2394291"/>
                    <a:gd name="connsiteX11" fmla="*/ 1979526 w 2176030"/>
                    <a:gd name="connsiteY11" fmla="*/ 1014884 h 2394291"/>
                    <a:gd name="connsiteX12" fmla="*/ 1959429 w 2176030"/>
                    <a:gd name="connsiteY12" fmla="*/ 1034981 h 2394291"/>
                    <a:gd name="connsiteX13" fmla="*/ 1974501 w 2176030"/>
                    <a:gd name="connsiteY13" fmla="*/ 1045029 h 2394291"/>
                    <a:gd name="connsiteX14" fmla="*/ 1984550 w 2176030"/>
                    <a:gd name="connsiteY14" fmla="*/ 1055077 h 2394291"/>
                    <a:gd name="connsiteX15" fmla="*/ 1999622 w 2176030"/>
                    <a:gd name="connsiteY15" fmla="*/ 1060101 h 2394291"/>
                    <a:gd name="connsiteX16" fmla="*/ 2029767 w 2176030"/>
                    <a:gd name="connsiteY16" fmla="*/ 1055077 h 2394291"/>
                    <a:gd name="connsiteX17" fmla="*/ 2044840 w 2176030"/>
                    <a:gd name="connsiteY17" fmla="*/ 1050053 h 2394291"/>
                    <a:gd name="connsiteX18" fmla="*/ 2085033 w 2176030"/>
                    <a:gd name="connsiteY18" fmla="*/ 1055077 h 2394291"/>
                    <a:gd name="connsiteX19" fmla="*/ 2090057 w 2176030"/>
                    <a:gd name="connsiteY19" fmla="*/ 1070150 h 2394291"/>
                    <a:gd name="connsiteX20" fmla="*/ 2105130 w 2176030"/>
                    <a:gd name="connsiteY20" fmla="*/ 1075174 h 2394291"/>
                    <a:gd name="connsiteX21" fmla="*/ 2115178 w 2176030"/>
                    <a:gd name="connsiteY21" fmla="*/ 1105319 h 2394291"/>
                    <a:gd name="connsiteX22" fmla="*/ 2135275 w 2176030"/>
                    <a:gd name="connsiteY22" fmla="*/ 1125416 h 2394291"/>
                    <a:gd name="connsiteX23" fmla="*/ 2140299 w 2176030"/>
                    <a:gd name="connsiteY23" fmla="*/ 1140488 h 2394291"/>
                    <a:gd name="connsiteX24" fmla="*/ 2165420 w 2176030"/>
                    <a:gd name="connsiteY24" fmla="*/ 1160585 h 2394291"/>
                    <a:gd name="connsiteX25" fmla="*/ 2165420 w 2176030"/>
                    <a:gd name="connsiteY25" fmla="*/ 1205803 h 2394291"/>
                    <a:gd name="connsiteX26" fmla="*/ 2150348 w 2176030"/>
                    <a:gd name="connsiteY26" fmla="*/ 1215851 h 2394291"/>
                    <a:gd name="connsiteX27" fmla="*/ 2115178 w 2176030"/>
                    <a:gd name="connsiteY27" fmla="*/ 1200778 h 2394291"/>
                    <a:gd name="connsiteX28" fmla="*/ 2110154 w 2176030"/>
                    <a:gd name="connsiteY28" fmla="*/ 1215851 h 2394291"/>
                    <a:gd name="connsiteX29" fmla="*/ 2080009 w 2176030"/>
                    <a:gd name="connsiteY29" fmla="*/ 1205803 h 2394291"/>
                    <a:gd name="connsiteX30" fmla="*/ 2044840 w 2176030"/>
                    <a:gd name="connsiteY30" fmla="*/ 1165609 h 2394291"/>
                    <a:gd name="connsiteX31" fmla="*/ 2029767 w 2176030"/>
                    <a:gd name="connsiteY31" fmla="*/ 1160585 h 2394291"/>
                    <a:gd name="connsiteX32" fmla="*/ 1964453 w 2176030"/>
                    <a:gd name="connsiteY32" fmla="*/ 1165609 h 2394291"/>
                    <a:gd name="connsiteX33" fmla="*/ 1949380 w 2176030"/>
                    <a:gd name="connsiteY33" fmla="*/ 1170633 h 2394291"/>
                    <a:gd name="connsiteX34" fmla="*/ 1929284 w 2176030"/>
                    <a:gd name="connsiteY34" fmla="*/ 1195754 h 2394291"/>
                    <a:gd name="connsiteX35" fmla="*/ 1919235 w 2176030"/>
                    <a:gd name="connsiteY35" fmla="*/ 1205803 h 2394291"/>
                    <a:gd name="connsiteX36" fmla="*/ 1853921 w 2176030"/>
                    <a:gd name="connsiteY36" fmla="*/ 1210827 h 2394291"/>
                    <a:gd name="connsiteX37" fmla="*/ 1843873 w 2176030"/>
                    <a:gd name="connsiteY37" fmla="*/ 1225899 h 2394291"/>
                    <a:gd name="connsiteX38" fmla="*/ 1823776 w 2176030"/>
                    <a:gd name="connsiteY38" fmla="*/ 1230923 h 2394291"/>
                    <a:gd name="connsiteX39" fmla="*/ 1793631 w 2176030"/>
                    <a:gd name="connsiteY39" fmla="*/ 1240972 h 2394291"/>
                    <a:gd name="connsiteX40" fmla="*/ 1698172 w 2176030"/>
                    <a:gd name="connsiteY40" fmla="*/ 1251020 h 2394291"/>
                    <a:gd name="connsiteX41" fmla="*/ 1683099 w 2176030"/>
                    <a:gd name="connsiteY41" fmla="*/ 1256044 h 2394291"/>
                    <a:gd name="connsiteX42" fmla="*/ 1657978 w 2176030"/>
                    <a:gd name="connsiteY42" fmla="*/ 1271117 h 2394291"/>
                    <a:gd name="connsiteX43" fmla="*/ 1602712 w 2176030"/>
                    <a:gd name="connsiteY43" fmla="*/ 1276141 h 2394291"/>
                    <a:gd name="connsiteX44" fmla="*/ 1587640 w 2176030"/>
                    <a:gd name="connsiteY44" fmla="*/ 1286189 h 2394291"/>
                    <a:gd name="connsiteX45" fmla="*/ 1577591 w 2176030"/>
                    <a:gd name="connsiteY45" fmla="*/ 1296238 h 2394291"/>
                    <a:gd name="connsiteX46" fmla="*/ 1537398 w 2176030"/>
                    <a:gd name="connsiteY46" fmla="*/ 1326383 h 2394291"/>
                    <a:gd name="connsiteX47" fmla="*/ 1532374 w 2176030"/>
                    <a:gd name="connsiteY47" fmla="*/ 1341455 h 2394291"/>
                    <a:gd name="connsiteX48" fmla="*/ 1492180 w 2176030"/>
                    <a:gd name="connsiteY48" fmla="*/ 1361552 h 2394291"/>
                    <a:gd name="connsiteX49" fmla="*/ 1477108 w 2176030"/>
                    <a:gd name="connsiteY49" fmla="*/ 1366576 h 2394291"/>
                    <a:gd name="connsiteX50" fmla="*/ 1467060 w 2176030"/>
                    <a:gd name="connsiteY50" fmla="*/ 1381649 h 2394291"/>
                    <a:gd name="connsiteX51" fmla="*/ 1451987 w 2176030"/>
                    <a:gd name="connsiteY51" fmla="*/ 1386673 h 2394291"/>
                    <a:gd name="connsiteX52" fmla="*/ 1421842 w 2176030"/>
                    <a:gd name="connsiteY52" fmla="*/ 1401745 h 2394291"/>
                    <a:gd name="connsiteX53" fmla="*/ 1401745 w 2176030"/>
                    <a:gd name="connsiteY53" fmla="*/ 1396721 h 2394291"/>
                    <a:gd name="connsiteX54" fmla="*/ 1361552 w 2176030"/>
                    <a:gd name="connsiteY54" fmla="*/ 1406770 h 2394291"/>
                    <a:gd name="connsiteX55" fmla="*/ 1351504 w 2176030"/>
                    <a:gd name="connsiteY55" fmla="*/ 1421842 h 2394291"/>
                    <a:gd name="connsiteX56" fmla="*/ 1336431 w 2176030"/>
                    <a:gd name="connsiteY56" fmla="*/ 1497205 h 2394291"/>
                    <a:gd name="connsiteX57" fmla="*/ 1326383 w 2176030"/>
                    <a:gd name="connsiteY57" fmla="*/ 1602712 h 2394291"/>
                    <a:gd name="connsiteX58" fmla="*/ 1316334 w 2176030"/>
                    <a:gd name="connsiteY58" fmla="*/ 1612761 h 2394291"/>
                    <a:gd name="connsiteX59" fmla="*/ 1306286 w 2176030"/>
                    <a:gd name="connsiteY59" fmla="*/ 1627833 h 2394291"/>
                    <a:gd name="connsiteX60" fmla="*/ 1291213 w 2176030"/>
                    <a:gd name="connsiteY60" fmla="*/ 1632857 h 2394291"/>
                    <a:gd name="connsiteX61" fmla="*/ 1281165 w 2176030"/>
                    <a:gd name="connsiteY61" fmla="*/ 1642906 h 2394291"/>
                    <a:gd name="connsiteX62" fmla="*/ 1281165 w 2176030"/>
                    <a:gd name="connsiteY62" fmla="*/ 1733341 h 2394291"/>
                    <a:gd name="connsiteX63" fmla="*/ 1291213 w 2176030"/>
                    <a:gd name="connsiteY63" fmla="*/ 1763486 h 2394291"/>
                    <a:gd name="connsiteX64" fmla="*/ 1306286 w 2176030"/>
                    <a:gd name="connsiteY64" fmla="*/ 1793631 h 2394291"/>
                    <a:gd name="connsiteX65" fmla="*/ 1306286 w 2176030"/>
                    <a:gd name="connsiteY65" fmla="*/ 1833824 h 2394291"/>
                    <a:gd name="connsiteX66" fmla="*/ 1251020 w 2176030"/>
                    <a:gd name="connsiteY66" fmla="*/ 1838849 h 2394291"/>
                    <a:gd name="connsiteX67" fmla="*/ 1215851 w 2176030"/>
                    <a:gd name="connsiteY67" fmla="*/ 1843873 h 2394291"/>
                    <a:gd name="connsiteX68" fmla="*/ 1185706 w 2176030"/>
                    <a:gd name="connsiteY68" fmla="*/ 1853921 h 2394291"/>
                    <a:gd name="connsiteX69" fmla="*/ 1170633 w 2176030"/>
                    <a:gd name="connsiteY69" fmla="*/ 1858945 h 2394291"/>
                    <a:gd name="connsiteX70" fmla="*/ 1160585 w 2176030"/>
                    <a:gd name="connsiteY70" fmla="*/ 1889090 h 2394291"/>
                    <a:gd name="connsiteX71" fmla="*/ 1130440 w 2176030"/>
                    <a:gd name="connsiteY71" fmla="*/ 1899139 h 2394291"/>
                    <a:gd name="connsiteX72" fmla="*/ 1110343 w 2176030"/>
                    <a:gd name="connsiteY72" fmla="*/ 1924260 h 2394291"/>
                    <a:gd name="connsiteX73" fmla="*/ 1125416 w 2176030"/>
                    <a:gd name="connsiteY73" fmla="*/ 2024743 h 2394291"/>
                    <a:gd name="connsiteX74" fmla="*/ 1105319 w 2176030"/>
                    <a:gd name="connsiteY74" fmla="*/ 2049864 h 2394291"/>
                    <a:gd name="connsiteX75" fmla="*/ 1075174 w 2176030"/>
                    <a:gd name="connsiteY75" fmla="*/ 2059912 h 2394291"/>
                    <a:gd name="connsiteX76" fmla="*/ 1070150 w 2176030"/>
                    <a:gd name="connsiteY76" fmla="*/ 2090057 h 2394291"/>
                    <a:gd name="connsiteX77" fmla="*/ 1055077 w 2176030"/>
                    <a:gd name="connsiteY77" fmla="*/ 2095082 h 2394291"/>
                    <a:gd name="connsiteX78" fmla="*/ 1009860 w 2176030"/>
                    <a:gd name="connsiteY78" fmla="*/ 2090057 h 2394291"/>
                    <a:gd name="connsiteX79" fmla="*/ 994787 w 2176030"/>
                    <a:gd name="connsiteY79" fmla="*/ 2085033 h 2394291"/>
                    <a:gd name="connsiteX80" fmla="*/ 964642 w 2176030"/>
                    <a:gd name="connsiteY80" fmla="*/ 2100106 h 2394291"/>
                    <a:gd name="connsiteX81" fmla="*/ 959618 w 2176030"/>
                    <a:gd name="connsiteY81" fmla="*/ 2115178 h 2394291"/>
                    <a:gd name="connsiteX82" fmla="*/ 949569 w 2176030"/>
                    <a:gd name="connsiteY82" fmla="*/ 2155372 h 2394291"/>
                    <a:gd name="connsiteX83" fmla="*/ 939521 w 2176030"/>
                    <a:gd name="connsiteY83" fmla="*/ 2170444 h 2394291"/>
                    <a:gd name="connsiteX84" fmla="*/ 904352 w 2176030"/>
                    <a:gd name="connsiteY84" fmla="*/ 2195565 h 2394291"/>
                    <a:gd name="connsiteX85" fmla="*/ 839038 w 2176030"/>
                    <a:gd name="connsiteY85" fmla="*/ 2200589 h 2394291"/>
                    <a:gd name="connsiteX86" fmla="*/ 813917 w 2176030"/>
                    <a:gd name="connsiteY86" fmla="*/ 2215662 h 2394291"/>
                    <a:gd name="connsiteX87" fmla="*/ 793820 w 2176030"/>
                    <a:gd name="connsiteY87" fmla="*/ 2235759 h 2394291"/>
                    <a:gd name="connsiteX88" fmla="*/ 763675 w 2176030"/>
                    <a:gd name="connsiteY88" fmla="*/ 2250831 h 2394291"/>
                    <a:gd name="connsiteX89" fmla="*/ 678264 w 2176030"/>
                    <a:gd name="connsiteY89" fmla="*/ 2255855 h 2394291"/>
                    <a:gd name="connsiteX90" fmla="*/ 648119 w 2176030"/>
                    <a:gd name="connsiteY90" fmla="*/ 2270928 h 2394291"/>
                    <a:gd name="connsiteX91" fmla="*/ 643095 w 2176030"/>
                    <a:gd name="connsiteY91" fmla="*/ 2286000 h 2394291"/>
                    <a:gd name="connsiteX92" fmla="*/ 638071 w 2176030"/>
                    <a:gd name="connsiteY92" fmla="*/ 2331218 h 2394291"/>
                    <a:gd name="connsiteX93" fmla="*/ 607926 w 2176030"/>
                    <a:gd name="connsiteY93" fmla="*/ 2321170 h 2394291"/>
                    <a:gd name="connsiteX94" fmla="*/ 557684 w 2176030"/>
                    <a:gd name="connsiteY94" fmla="*/ 2336242 h 2394291"/>
                    <a:gd name="connsiteX95" fmla="*/ 542611 w 2176030"/>
                    <a:gd name="connsiteY95" fmla="*/ 2341266 h 2394291"/>
                    <a:gd name="connsiteX96" fmla="*/ 522515 w 2176030"/>
                    <a:gd name="connsiteY96" fmla="*/ 2376435 h 2394291"/>
                    <a:gd name="connsiteX97" fmla="*/ 512466 w 2176030"/>
                    <a:gd name="connsiteY97" fmla="*/ 2366387 h 2394291"/>
                    <a:gd name="connsiteX98" fmla="*/ 522515 w 2176030"/>
                    <a:gd name="connsiteY98" fmla="*/ 2331218 h 2394291"/>
                    <a:gd name="connsiteX99" fmla="*/ 532563 w 2176030"/>
                    <a:gd name="connsiteY99" fmla="*/ 2301073 h 2394291"/>
                    <a:gd name="connsiteX100" fmla="*/ 542611 w 2176030"/>
                    <a:gd name="connsiteY100" fmla="*/ 2270928 h 2394291"/>
                    <a:gd name="connsiteX101" fmla="*/ 552660 w 2176030"/>
                    <a:gd name="connsiteY101" fmla="*/ 2260879 h 2394291"/>
                    <a:gd name="connsiteX102" fmla="*/ 552660 w 2176030"/>
                    <a:gd name="connsiteY102" fmla="*/ 2195565 h 2394291"/>
                    <a:gd name="connsiteX103" fmla="*/ 542611 w 2176030"/>
                    <a:gd name="connsiteY103" fmla="*/ 2185517 h 2394291"/>
                    <a:gd name="connsiteX104" fmla="*/ 517490 w 2176030"/>
                    <a:gd name="connsiteY104" fmla="*/ 2140299 h 2394291"/>
                    <a:gd name="connsiteX105" fmla="*/ 502418 w 2176030"/>
                    <a:gd name="connsiteY105" fmla="*/ 2090057 h 2394291"/>
                    <a:gd name="connsiteX106" fmla="*/ 497394 w 2176030"/>
                    <a:gd name="connsiteY106" fmla="*/ 2074985 h 2394291"/>
                    <a:gd name="connsiteX107" fmla="*/ 492369 w 2176030"/>
                    <a:gd name="connsiteY107" fmla="*/ 2014695 h 2394291"/>
                    <a:gd name="connsiteX108" fmla="*/ 482321 w 2176030"/>
                    <a:gd name="connsiteY108" fmla="*/ 1984550 h 2394291"/>
                    <a:gd name="connsiteX109" fmla="*/ 487345 w 2176030"/>
                    <a:gd name="connsiteY109" fmla="*/ 1904163 h 2394291"/>
                    <a:gd name="connsiteX110" fmla="*/ 492369 w 2176030"/>
                    <a:gd name="connsiteY110" fmla="*/ 1889090 h 2394291"/>
                    <a:gd name="connsiteX111" fmla="*/ 522515 w 2176030"/>
                    <a:gd name="connsiteY111" fmla="*/ 1879042 h 2394291"/>
                    <a:gd name="connsiteX112" fmla="*/ 557684 w 2176030"/>
                    <a:gd name="connsiteY112" fmla="*/ 1889090 h 2394291"/>
                    <a:gd name="connsiteX113" fmla="*/ 577780 w 2176030"/>
                    <a:gd name="connsiteY113" fmla="*/ 1914211 h 2394291"/>
                    <a:gd name="connsiteX114" fmla="*/ 587829 w 2176030"/>
                    <a:gd name="connsiteY114" fmla="*/ 1924260 h 2394291"/>
                    <a:gd name="connsiteX115" fmla="*/ 628022 w 2176030"/>
                    <a:gd name="connsiteY115" fmla="*/ 1919235 h 2394291"/>
                    <a:gd name="connsiteX116" fmla="*/ 633046 w 2176030"/>
                    <a:gd name="connsiteY116" fmla="*/ 1879042 h 2394291"/>
                    <a:gd name="connsiteX117" fmla="*/ 643095 w 2176030"/>
                    <a:gd name="connsiteY117" fmla="*/ 1848897 h 2394291"/>
                    <a:gd name="connsiteX118" fmla="*/ 648119 w 2176030"/>
                    <a:gd name="connsiteY118" fmla="*/ 1833824 h 2394291"/>
                    <a:gd name="connsiteX119" fmla="*/ 643095 w 2176030"/>
                    <a:gd name="connsiteY119" fmla="*/ 1738365 h 2394291"/>
                    <a:gd name="connsiteX120" fmla="*/ 622998 w 2176030"/>
                    <a:gd name="connsiteY120" fmla="*/ 1718268 h 2394291"/>
                    <a:gd name="connsiteX121" fmla="*/ 612950 w 2176030"/>
                    <a:gd name="connsiteY121" fmla="*/ 1703196 h 2394291"/>
                    <a:gd name="connsiteX122" fmla="*/ 457200 w 2176030"/>
                    <a:gd name="connsiteY122" fmla="*/ 1678075 h 2394291"/>
                    <a:gd name="connsiteX123" fmla="*/ 417007 w 2176030"/>
                    <a:gd name="connsiteY123" fmla="*/ 1642906 h 2394291"/>
                    <a:gd name="connsiteX124" fmla="*/ 406958 w 2176030"/>
                    <a:gd name="connsiteY124" fmla="*/ 1632857 h 2394291"/>
                    <a:gd name="connsiteX125" fmla="*/ 391886 w 2176030"/>
                    <a:gd name="connsiteY125" fmla="*/ 1637882 h 2394291"/>
                    <a:gd name="connsiteX126" fmla="*/ 376813 w 2176030"/>
                    <a:gd name="connsiteY126" fmla="*/ 1647930 h 2394291"/>
                    <a:gd name="connsiteX127" fmla="*/ 346668 w 2176030"/>
                    <a:gd name="connsiteY127" fmla="*/ 1657978 h 2394291"/>
                    <a:gd name="connsiteX128" fmla="*/ 331596 w 2176030"/>
                    <a:gd name="connsiteY128" fmla="*/ 1663003 h 2394291"/>
                    <a:gd name="connsiteX129" fmla="*/ 296427 w 2176030"/>
                    <a:gd name="connsiteY129" fmla="*/ 1647930 h 2394291"/>
                    <a:gd name="connsiteX130" fmla="*/ 276330 w 2176030"/>
                    <a:gd name="connsiteY130" fmla="*/ 1622809 h 2394291"/>
                    <a:gd name="connsiteX131" fmla="*/ 241161 w 2176030"/>
                    <a:gd name="connsiteY131" fmla="*/ 1582616 h 2394291"/>
                    <a:gd name="connsiteX132" fmla="*/ 231112 w 2176030"/>
                    <a:gd name="connsiteY132" fmla="*/ 1572567 h 2394291"/>
                    <a:gd name="connsiteX133" fmla="*/ 216040 w 2176030"/>
                    <a:gd name="connsiteY133" fmla="*/ 1562519 h 2394291"/>
                    <a:gd name="connsiteX134" fmla="*/ 195943 w 2176030"/>
                    <a:gd name="connsiteY134" fmla="*/ 1542422 h 2394291"/>
                    <a:gd name="connsiteX135" fmla="*/ 150726 w 2176030"/>
                    <a:gd name="connsiteY135" fmla="*/ 1547446 h 2394291"/>
                    <a:gd name="connsiteX136" fmla="*/ 140677 w 2176030"/>
                    <a:gd name="connsiteY136" fmla="*/ 1537398 h 2394291"/>
                    <a:gd name="connsiteX137" fmla="*/ 130629 w 2176030"/>
                    <a:gd name="connsiteY137" fmla="*/ 1522326 h 2394291"/>
                    <a:gd name="connsiteX138" fmla="*/ 85411 w 2176030"/>
                    <a:gd name="connsiteY138" fmla="*/ 1497205 h 2394291"/>
                    <a:gd name="connsiteX139" fmla="*/ 50242 w 2176030"/>
                    <a:gd name="connsiteY139" fmla="*/ 1497205 h 2394291"/>
                    <a:gd name="connsiteX140" fmla="*/ 40194 w 2176030"/>
                    <a:gd name="connsiteY140" fmla="*/ 1467060 h 2394291"/>
                    <a:gd name="connsiteX141" fmla="*/ 35169 w 2176030"/>
                    <a:gd name="connsiteY141" fmla="*/ 1451987 h 2394291"/>
                    <a:gd name="connsiteX142" fmla="*/ 30145 w 2176030"/>
                    <a:gd name="connsiteY142" fmla="*/ 1436915 h 2394291"/>
                    <a:gd name="connsiteX143" fmla="*/ 25121 w 2176030"/>
                    <a:gd name="connsiteY143" fmla="*/ 1421842 h 2394291"/>
                    <a:gd name="connsiteX144" fmla="*/ 20097 w 2176030"/>
                    <a:gd name="connsiteY144" fmla="*/ 1386673 h 2394291"/>
                    <a:gd name="connsiteX145" fmla="*/ 10049 w 2176030"/>
                    <a:gd name="connsiteY145" fmla="*/ 1356528 h 2394291"/>
                    <a:gd name="connsiteX146" fmla="*/ 20097 w 2176030"/>
                    <a:gd name="connsiteY146" fmla="*/ 1276141 h 2394291"/>
                    <a:gd name="connsiteX147" fmla="*/ 25121 w 2176030"/>
                    <a:gd name="connsiteY147" fmla="*/ 1256044 h 2394291"/>
                    <a:gd name="connsiteX148" fmla="*/ 45218 w 2176030"/>
                    <a:gd name="connsiteY148" fmla="*/ 1230923 h 2394291"/>
                    <a:gd name="connsiteX149" fmla="*/ 55266 w 2176030"/>
                    <a:gd name="connsiteY149" fmla="*/ 1175657 h 2394291"/>
                    <a:gd name="connsiteX150" fmla="*/ 60290 w 2176030"/>
                    <a:gd name="connsiteY150" fmla="*/ 1160585 h 2394291"/>
                    <a:gd name="connsiteX151" fmla="*/ 55266 w 2176030"/>
                    <a:gd name="connsiteY151" fmla="*/ 1105319 h 2394291"/>
                    <a:gd name="connsiteX152" fmla="*/ 45218 w 2176030"/>
                    <a:gd name="connsiteY152" fmla="*/ 1090246 h 2394291"/>
                    <a:gd name="connsiteX153" fmla="*/ 40194 w 2176030"/>
                    <a:gd name="connsiteY153" fmla="*/ 1060101 h 2394291"/>
                    <a:gd name="connsiteX154" fmla="*/ 35169 w 2176030"/>
                    <a:gd name="connsiteY154" fmla="*/ 979715 h 2394291"/>
                    <a:gd name="connsiteX155" fmla="*/ 25121 w 2176030"/>
                    <a:gd name="connsiteY155" fmla="*/ 969666 h 2394291"/>
                    <a:gd name="connsiteX156" fmla="*/ 15073 w 2176030"/>
                    <a:gd name="connsiteY156" fmla="*/ 939521 h 2394291"/>
                    <a:gd name="connsiteX157" fmla="*/ 10049 w 2176030"/>
                    <a:gd name="connsiteY157" fmla="*/ 894304 h 2394291"/>
                    <a:gd name="connsiteX158" fmla="*/ 5024 w 2176030"/>
                    <a:gd name="connsiteY158" fmla="*/ 879231 h 2394291"/>
                    <a:gd name="connsiteX159" fmla="*/ 0 w 2176030"/>
                    <a:gd name="connsiteY159" fmla="*/ 849086 h 2394291"/>
                    <a:gd name="connsiteX160" fmla="*/ 90435 w 2176030"/>
                    <a:gd name="connsiteY160" fmla="*/ 823965 h 2394291"/>
                    <a:gd name="connsiteX161" fmla="*/ 125605 w 2176030"/>
                    <a:gd name="connsiteY161" fmla="*/ 798844 h 2394291"/>
                    <a:gd name="connsiteX162" fmla="*/ 140677 w 2176030"/>
                    <a:gd name="connsiteY162" fmla="*/ 788796 h 2394291"/>
                    <a:gd name="connsiteX163" fmla="*/ 170822 w 2176030"/>
                    <a:gd name="connsiteY163" fmla="*/ 778748 h 2394291"/>
                    <a:gd name="connsiteX164" fmla="*/ 180871 w 2176030"/>
                    <a:gd name="connsiteY164" fmla="*/ 768699 h 2394291"/>
                    <a:gd name="connsiteX165" fmla="*/ 211016 w 2176030"/>
                    <a:gd name="connsiteY165" fmla="*/ 758651 h 2394291"/>
                    <a:gd name="connsiteX166" fmla="*/ 261257 w 2176030"/>
                    <a:gd name="connsiteY166" fmla="*/ 743578 h 2394291"/>
                    <a:gd name="connsiteX167" fmla="*/ 271306 w 2176030"/>
                    <a:gd name="connsiteY167" fmla="*/ 733530 h 2394291"/>
                    <a:gd name="connsiteX168" fmla="*/ 301451 w 2176030"/>
                    <a:gd name="connsiteY168" fmla="*/ 723482 h 2394291"/>
                    <a:gd name="connsiteX169" fmla="*/ 321548 w 2176030"/>
                    <a:gd name="connsiteY169" fmla="*/ 703385 h 2394291"/>
                    <a:gd name="connsiteX170" fmla="*/ 351693 w 2176030"/>
                    <a:gd name="connsiteY170" fmla="*/ 693337 h 2394291"/>
                    <a:gd name="connsiteX171" fmla="*/ 371789 w 2176030"/>
                    <a:gd name="connsiteY171" fmla="*/ 668216 h 2394291"/>
                    <a:gd name="connsiteX172" fmla="*/ 396910 w 2176030"/>
                    <a:gd name="connsiteY172" fmla="*/ 648119 h 2394291"/>
                    <a:gd name="connsiteX173" fmla="*/ 411983 w 2176030"/>
                    <a:gd name="connsiteY173" fmla="*/ 643095 h 2394291"/>
                    <a:gd name="connsiteX174" fmla="*/ 432079 w 2176030"/>
                    <a:gd name="connsiteY174" fmla="*/ 638071 h 2394291"/>
                    <a:gd name="connsiteX175" fmla="*/ 462224 w 2176030"/>
                    <a:gd name="connsiteY175" fmla="*/ 628022 h 2394291"/>
                    <a:gd name="connsiteX176" fmla="*/ 472273 w 2176030"/>
                    <a:gd name="connsiteY176" fmla="*/ 617974 h 2394291"/>
                    <a:gd name="connsiteX177" fmla="*/ 487345 w 2176030"/>
                    <a:gd name="connsiteY177" fmla="*/ 607926 h 2394291"/>
                    <a:gd name="connsiteX178" fmla="*/ 497394 w 2176030"/>
                    <a:gd name="connsiteY178" fmla="*/ 577781 h 2394291"/>
                    <a:gd name="connsiteX179" fmla="*/ 502418 w 2176030"/>
                    <a:gd name="connsiteY179" fmla="*/ 562708 h 2394291"/>
                    <a:gd name="connsiteX180" fmla="*/ 522515 w 2176030"/>
                    <a:gd name="connsiteY180" fmla="*/ 537587 h 2394291"/>
                    <a:gd name="connsiteX181" fmla="*/ 537587 w 2176030"/>
                    <a:gd name="connsiteY181" fmla="*/ 527539 h 2394291"/>
                    <a:gd name="connsiteX182" fmla="*/ 557684 w 2176030"/>
                    <a:gd name="connsiteY182" fmla="*/ 507442 h 2394291"/>
                    <a:gd name="connsiteX183" fmla="*/ 587829 w 2176030"/>
                    <a:gd name="connsiteY183" fmla="*/ 497394 h 2394291"/>
                    <a:gd name="connsiteX184" fmla="*/ 602901 w 2176030"/>
                    <a:gd name="connsiteY184" fmla="*/ 452176 h 2394291"/>
                    <a:gd name="connsiteX185" fmla="*/ 612950 w 2176030"/>
                    <a:gd name="connsiteY185" fmla="*/ 442128 h 2394291"/>
                    <a:gd name="connsiteX186" fmla="*/ 622998 w 2176030"/>
                    <a:gd name="connsiteY186" fmla="*/ 381838 h 2394291"/>
                    <a:gd name="connsiteX187" fmla="*/ 628022 w 2176030"/>
                    <a:gd name="connsiteY187" fmla="*/ 356717 h 2394291"/>
                    <a:gd name="connsiteX188" fmla="*/ 638071 w 2176030"/>
                    <a:gd name="connsiteY188" fmla="*/ 346668 h 2394291"/>
                    <a:gd name="connsiteX189" fmla="*/ 648119 w 2176030"/>
                    <a:gd name="connsiteY189" fmla="*/ 331596 h 2394291"/>
                    <a:gd name="connsiteX190" fmla="*/ 658167 w 2176030"/>
                    <a:gd name="connsiteY190" fmla="*/ 301451 h 2394291"/>
                    <a:gd name="connsiteX191" fmla="*/ 673240 w 2176030"/>
                    <a:gd name="connsiteY191" fmla="*/ 276330 h 2394291"/>
                    <a:gd name="connsiteX192" fmla="*/ 713433 w 2176030"/>
                    <a:gd name="connsiteY192" fmla="*/ 271306 h 2394291"/>
                    <a:gd name="connsiteX193" fmla="*/ 698361 w 2176030"/>
                    <a:gd name="connsiteY193" fmla="*/ 221064 h 2394291"/>
                    <a:gd name="connsiteX194" fmla="*/ 693337 w 2176030"/>
                    <a:gd name="connsiteY194" fmla="*/ 205992 h 2394291"/>
                    <a:gd name="connsiteX195" fmla="*/ 693337 w 2176030"/>
                    <a:gd name="connsiteY195" fmla="*/ 165798 h 2394291"/>
                    <a:gd name="connsiteX196" fmla="*/ 683288 w 2176030"/>
                    <a:gd name="connsiteY196" fmla="*/ 155750 h 2394291"/>
                    <a:gd name="connsiteX197" fmla="*/ 678264 w 2176030"/>
                    <a:gd name="connsiteY197" fmla="*/ 140677 h 2394291"/>
                    <a:gd name="connsiteX198" fmla="*/ 658167 w 2176030"/>
                    <a:gd name="connsiteY198" fmla="*/ 115556 h 2394291"/>
                    <a:gd name="connsiteX199" fmla="*/ 648119 w 2176030"/>
                    <a:gd name="connsiteY199" fmla="*/ 100484 h 2394291"/>
                    <a:gd name="connsiteX200" fmla="*/ 633046 w 2176030"/>
                    <a:gd name="connsiteY200" fmla="*/ 75363 h 2394291"/>
                    <a:gd name="connsiteX201" fmla="*/ 602901 w 2176030"/>
                    <a:gd name="connsiteY201" fmla="*/ 65315 h 2394291"/>
                    <a:gd name="connsiteX202" fmla="*/ 607926 w 2176030"/>
                    <a:gd name="connsiteY202" fmla="*/ 50242 h 2394291"/>
                    <a:gd name="connsiteX203" fmla="*/ 628022 w 2176030"/>
                    <a:gd name="connsiteY203" fmla="*/ 45218 h 2394291"/>
                    <a:gd name="connsiteX204" fmla="*/ 708409 w 2176030"/>
                    <a:gd name="connsiteY204" fmla="*/ 40194 h 2394291"/>
                    <a:gd name="connsiteX205" fmla="*/ 728506 w 2176030"/>
                    <a:gd name="connsiteY205" fmla="*/ 0 h 2394291"/>
                    <a:gd name="connsiteX206" fmla="*/ 738554 w 2176030"/>
                    <a:gd name="connsiteY206" fmla="*/ 10049 h 2394291"/>
                    <a:gd name="connsiteX207" fmla="*/ 753627 w 2176030"/>
                    <a:gd name="connsiteY207" fmla="*/ 15073 h 2394291"/>
                    <a:gd name="connsiteX208" fmla="*/ 758651 w 2176030"/>
                    <a:gd name="connsiteY208" fmla="*/ 30145 h 2394291"/>
                    <a:gd name="connsiteX209" fmla="*/ 783772 w 2176030"/>
                    <a:gd name="connsiteY209" fmla="*/ 45218 h 2394291"/>
                    <a:gd name="connsiteX210" fmla="*/ 793820 w 2176030"/>
                    <a:gd name="connsiteY210" fmla="*/ 60290 h 2394291"/>
                    <a:gd name="connsiteX211" fmla="*/ 823965 w 2176030"/>
                    <a:gd name="connsiteY211" fmla="*/ 65315 h 2394291"/>
                    <a:gd name="connsiteX212" fmla="*/ 839038 w 2176030"/>
                    <a:gd name="connsiteY212" fmla="*/ 75363 h 2394291"/>
                    <a:gd name="connsiteX213" fmla="*/ 869183 w 2176030"/>
                    <a:gd name="connsiteY213" fmla="*/ 95460 h 2394291"/>
                    <a:gd name="connsiteX214" fmla="*/ 899328 w 2176030"/>
                    <a:gd name="connsiteY214" fmla="*/ 105508 h 2394291"/>
                    <a:gd name="connsiteX215" fmla="*/ 909376 w 2176030"/>
                    <a:gd name="connsiteY215" fmla="*/ 120581 h 2394291"/>
                    <a:gd name="connsiteX216" fmla="*/ 924449 w 2176030"/>
                    <a:gd name="connsiteY216" fmla="*/ 125605 h 2394291"/>
                    <a:gd name="connsiteX217" fmla="*/ 934497 w 2176030"/>
                    <a:gd name="connsiteY217" fmla="*/ 155750 h 2394291"/>
                    <a:gd name="connsiteX218" fmla="*/ 939521 w 2176030"/>
                    <a:gd name="connsiteY218" fmla="*/ 170822 h 2394291"/>
                    <a:gd name="connsiteX219" fmla="*/ 939521 w 2176030"/>
                    <a:gd name="connsiteY219" fmla="*/ 170822 h 2394291"/>
                    <a:gd name="connsiteX220" fmla="*/ 949569 w 2176030"/>
                    <a:gd name="connsiteY220" fmla="*/ 185895 h 2394291"/>
                    <a:gd name="connsiteX221" fmla="*/ 954594 w 2176030"/>
                    <a:gd name="connsiteY221" fmla="*/ 200967 h 2394291"/>
                    <a:gd name="connsiteX222" fmla="*/ 964642 w 2176030"/>
                    <a:gd name="connsiteY222" fmla="*/ 211016 h 2394291"/>
                    <a:gd name="connsiteX223" fmla="*/ 974690 w 2176030"/>
                    <a:gd name="connsiteY223" fmla="*/ 226088 h 2394291"/>
                    <a:gd name="connsiteX224" fmla="*/ 979715 w 2176030"/>
                    <a:gd name="connsiteY224" fmla="*/ 256233 h 2394291"/>
                    <a:gd name="connsiteX225" fmla="*/ 994787 w 2176030"/>
                    <a:gd name="connsiteY225" fmla="*/ 261257 h 2394291"/>
                    <a:gd name="connsiteX226" fmla="*/ 1019908 w 2176030"/>
                    <a:gd name="connsiteY226" fmla="*/ 276330 h 2394291"/>
                    <a:gd name="connsiteX227" fmla="*/ 1034980 w 2176030"/>
                    <a:gd name="connsiteY227" fmla="*/ 306475 h 2394291"/>
                    <a:gd name="connsiteX228" fmla="*/ 1060101 w 2176030"/>
                    <a:gd name="connsiteY228" fmla="*/ 311499 h 2394291"/>
                    <a:gd name="connsiteX229" fmla="*/ 1100295 w 2176030"/>
                    <a:gd name="connsiteY229" fmla="*/ 331596 h 2394291"/>
                    <a:gd name="connsiteX230" fmla="*/ 1115367 w 2176030"/>
                    <a:gd name="connsiteY230" fmla="*/ 336620 h 2394291"/>
                    <a:gd name="connsiteX231" fmla="*/ 1125416 w 2176030"/>
                    <a:gd name="connsiteY231" fmla="*/ 346668 h 2394291"/>
                    <a:gd name="connsiteX232" fmla="*/ 1140488 w 2176030"/>
                    <a:gd name="connsiteY232" fmla="*/ 351693 h 2394291"/>
                    <a:gd name="connsiteX233" fmla="*/ 1145512 w 2176030"/>
                    <a:gd name="connsiteY233" fmla="*/ 366765 h 2394291"/>
                    <a:gd name="connsiteX234" fmla="*/ 1180682 w 2176030"/>
                    <a:gd name="connsiteY234" fmla="*/ 396910 h 2394291"/>
                    <a:gd name="connsiteX235" fmla="*/ 1200778 w 2176030"/>
                    <a:gd name="connsiteY235" fmla="*/ 401934 h 2394291"/>
                    <a:gd name="connsiteX236" fmla="*/ 1205802 w 2176030"/>
                    <a:gd name="connsiteY236" fmla="*/ 427055 h 2394291"/>
                    <a:gd name="connsiteX237" fmla="*/ 1210827 w 2176030"/>
                    <a:gd name="connsiteY237" fmla="*/ 487345 h 2394291"/>
                    <a:gd name="connsiteX238" fmla="*/ 1281165 w 2176030"/>
                    <a:gd name="connsiteY238" fmla="*/ 502418 h 2394291"/>
                    <a:gd name="connsiteX239" fmla="*/ 1286189 w 2176030"/>
                    <a:gd name="connsiteY239" fmla="*/ 517490 h 2394291"/>
                    <a:gd name="connsiteX240" fmla="*/ 1291213 w 2176030"/>
                    <a:gd name="connsiteY240" fmla="*/ 617974 h 2394291"/>
                    <a:gd name="connsiteX241" fmla="*/ 1321358 w 2176030"/>
                    <a:gd name="connsiteY241" fmla="*/ 628022 h 2394291"/>
                    <a:gd name="connsiteX242" fmla="*/ 1331407 w 2176030"/>
                    <a:gd name="connsiteY242" fmla="*/ 638071 h 2394291"/>
                    <a:gd name="connsiteX243" fmla="*/ 1351504 w 2176030"/>
                    <a:gd name="connsiteY243" fmla="*/ 663192 h 2394291"/>
                    <a:gd name="connsiteX244" fmla="*/ 1366576 w 2176030"/>
                    <a:gd name="connsiteY244" fmla="*/ 668216 h 2394291"/>
                    <a:gd name="connsiteX245" fmla="*/ 1396721 w 2176030"/>
                    <a:gd name="connsiteY245" fmla="*/ 658167 h 2394291"/>
                    <a:gd name="connsiteX246" fmla="*/ 1492180 w 2176030"/>
                    <a:gd name="connsiteY246" fmla="*/ 673240 h 2394291"/>
                    <a:gd name="connsiteX247" fmla="*/ 1507253 w 2176030"/>
                    <a:gd name="connsiteY247" fmla="*/ 678264 h 2394291"/>
                    <a:gd name="connsiteX248" fmla="*/ 1537398 w 2176030"/>
                    <a:gd name="connsiteY248" fmla="*/ 693337 h 2394291"/>
                    <a:gd name="connsiteX249" fmla="*/ 1542422 w 2176030"/>
                    <a:gd name="connsiteY249" fmla="*/ 678264 h 2394291"/>
                    <a:gd name="connsiteX250" fmla="*/ 1552471 w 2176030"/>
                    <a:gd name="connsiteY250" fmla="*/ 668216 h 2394291"/>
                    <a:gd name="connsiteX251" fmla="*/ 1617785 w 2176030"/>
                    <a:gd name="connsiteY251" fmla="*/ 658167 h 2394291"/>
                    <a:gd name="connsiteX252" fmla="*/ 1657978 w 2176030"/>
                    <a:gd name="connsiteY252" fmla="*/ 633046 h 2394291"/>
                    <a:gd name="connsiteX253" fmla="*/ 1663002 w 2176030"/>
                    <a:gd name="connsiteY253" fmla="*/ 607926 h 2394291"/>
                    <a:gd name="connsiteX254" fmla="*/ 1698172 w 2176030"/>
                    <a:gd name="connsiteY254" fmla="*/ 617974 h 2394291"/>
                    <a:gd name="connsiteX255" fmla="*/ 1713244 w 2176030"/>
                    <a:gd name="connsiteY255" fmla="*/ 628022 h 2394291"/>
                    <a:gd name="connsiteX256" fmla="*/ 1723293 w 2176030"/>
                    <a:gd name="connsiteY256" fmla="*/ 638071 h 2394291"/>
                    <a:gd name="connsiteX257" fmla="*/ 1753438 w 2176030"/>
                    <a:gd name="connsiteY257" fmla="*/ 643095 h 2394291"/>
                    <a:gd name="connsiteX258" fmla="*/ 1763486 w 2176030"/>
                    <a:gd name="connsiteY258" fmla="*/ 658167 h 2394291"/>
                    <a:gd name="connsiteX259" fmla="*/ 1803679 w 2176030"/>
                    <a:gd name="connsiteY259" fmla="*/ 658167 h 2394291"/>
                    <a:gd name="connsiteX260" fmla="*/ 1823776 w 2176030"/>
                    <a:gd name="connsiteY260" fmla="*/ 653143 h 2394291"/>
                    <a:gd name="connsiteX261" fmla="*/ 1863969 w 2176030"/>
                    <a:gd name="connsiteY261" fmla="*/ 638071 h 2394291"/>
                    <a:gd name="connsiteX262" fmla="*/ 1879042 w 2176030"/>
                    <a:gd name="connsiteY262" fmla="*/ 628022 h 2394291"/>
                    <a:gd name="connsiteX263" fmla="*/ 1939332 w 2176030"/>
                    <a:gd name="connsiteY263" fmla="*/ 643095 h 2394291"/>
                    <a:gd name="connsiteX264" fmla="*/ 1954405 w 2176030"/>
                    <a:gd name="connsiteY264" fmla="*/ 648119 h 2394291"/>
                    <a:gd name="connsiteX265" fmla="*/ 1964453 w 2176030"/>
                    <a:gd name="connsiteY265" fmla="*/ 663192 h 2394291"/>
                    <a:gd name="connsiteX266" fmla="*/ 1979526 w 2176030"/>
                    <a:gd name="connsiteY266" fmla="*/ 688312 h 2394291"/>
                    <a:gd name="connsiteX267" fmla="*/ 2039816 w 2176030"/>
                    <a:gd name="connsiteY267" fmla="*/ 693337 h 2394291"/>
                    <a:gd name="connsiteX268" fmla="*/ 2064937 w 2176030"/>
                    <a:gd name="connsiteY268" fmla="*/ 718457 h 2394291"/>
                    <a:gd name="connsiteX269" fmla="*/ 2080009 w 2176030"/>
                    <a:gd name="connsiteY269" fmla="*/ 723482 h 2394291"/>
                    <a:gd name="connsiteX270" fmla="*/ 2110154 w 2176030"/>
                    <a:gd name="connsiteY270" fmla="*/ 738554 h 2394291"/>
                    <a:gd name="connsiteX271" fmla="*/ 2140299 w 2176030"/>
                    <a:gd name="connsiteY271" fmla="*/ 763675 h 239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</a:cxnLst>
                  <a:rect l="l" t="t" r="r" b="b"/>
                  <a:pathLst>
                    <a:path w="2176030" h="2394291">
                      <a:moveTo>
                        <a:pt x="2140299" y="763675"/>
                      </a:moveTo>
                      <a:cubicBezTo>
                        <a:pt x="2142811" y="768699"/>
                        <a:pt x="2128972" y="764954"/>
                        <a:pt x="2125227" y="768699"/>
                      </a:cubicBezTo>
                      <a:cubicBezTo>
                        <a:pt x="2121482" y="772444"/>
                        <a:pt x="2121241" y="778579"/>
                        <a:pt x="2120202" y="783772"/>
                      </a:cubicBezTo>
                      <a:cubicBezTo>
                        <a:pt x="2118808" y="790743"/>
                        <a:pt x="2116965" y="822662"/>
                        <a:pt x="2110154" y="834013"/>
                      </a:cubicBezTo>
                      <a:cubicBezTo>
                        <a:pt x="2103257" y="845509"/>
                        <a:pt x="2096890" y="845134"/>
                        <a:pt x="2085033" y="849086"/>
                      </a:cubicBezTo>
                      <a:cubicBezTo>
                        <a:pt x="2078334" y="859134"/>
                        <a:pt x="2067866" y="867515"/>
                        <a:pt x="2064937" y="879231"/>
                      </a:cubicBezTo>
                      <a:cubicBezTo>
                        <a:pt x="2063262" y="885930"/>
                        <a:pt x="2063742" y="893583"/>
                        <a:pt x="2059912" y="899328"/>
                      </a:cubicBezTo>
                      <a:cubicBezTo>
                        <a:pt x="2056563" y="904352"/>
                        <a:pt x="2049555" y="905604"/>
                        <a:pt x="2044840" y="909376"/>
                      </a:cubicBezTo>
                      <a:cubicBezTo>
                        <a:pt x="2041141" y="912335"/>
                        <a:pt x="2038141" y="916075"/>
                        <a:pt x="2034791" y="919424"/>
                      </a:cubicBezTo>
                      <a:cubicBezTo>
                        <a:pt x="2031721" y="928635"/>
                        <a:pt x="2025552" y="955957"/>
                        <a:pt x="2014695" y="964642"/>
                      </a:cubicBezTo>
                      <a:cubicBezTo>
                        <a:pt x="2010559" y="967950"/>
                        <a:pt x="2004646" y="967991"/>
                        <a:pt x="1999622" y="969666"/>
                      </a:cubicBezTo>
                      <a:cubicBezTo>
                        <a:pt x="1983699" y="993552"/>
                        <a:pt x="1991483" y="979010"/>
                        <a:pt x="1979526" y="1014884"/>
                      </a:cubicBezTo>
                      <a:cubicBezTo>
                        <a:pt x="1976530" y="1023872"/>
                        <a:pt x="1959429" y="1034981"/>
                        <a:pt x="1959429" y="1034981"/>
                      </a:cubicBezTo>
                      <a:cubicBezTo>
                        <a:pt x="1964453" y="1038330"/>
                        <a:pt x="1969786" y="1041257"/>
                        <a:pt x="1974501" y="1045029"/>
                      </a:cubicBezTo>
                      <a:cubicBezTo>
                        <a:pt x="1978200" y="1047988"/>
                        <a:pt x="1980488" y="1052640"/>
                        <a:pt x="1984550" y="1055077"/>
                      </a:cubicBezTo>
                      <a:cubicBezTo>
                        <a:pt x="1989091" y="1057802"/>
                        <a:pt x="1994598" y="1058426"/>
                        <a:pt x="1999622" y="1060101"/>
                      </a:cubicBezTo>
                      <a:cubicBezTo>
                        <a:pt x="2009670" y="1058426"/>
                        <a:pt x="2019823" y="1057287"/>
                        <a:pt x="2029767" y="1055077"/>
                      </a:cubicBezTo>
                      <a:cubicBezTo>
                        <a:pt x="2034937" y="1053928"/>
                        <a:pt x="2039544" y="1050053"/>
                        <a:pt x="2044840" y="1050053"/>
                      </a:cubicBezTo>
                      <a:cubicBezTo>
                        <a:pt x="2058342" y="1050053"/>
                        <a:pt x="2071635" y="1053402"/>
                        <a:pt x="2085033" y="1055077"/>
                      </a:cubicBezTo>
                      <a:cubicBezTo>
                        <a:pt x="2086708" y="1060101"/>
                        <a:pt x="2086312" y="1066405"/>
                        <a:pt x="2090057" y="1070150"/>
                      </a:cubicBezTo>
                      <a:cubicBezTo>
                        <a:pt x="2093802" y="1073895"/>
                        <a:pt x="2102052" y="1070864"/>
                        <a:pt x="2105130" y="1075174"/>
                      </a:cubicBezTo>
                      <a:cubicBezTo>
                        <a:pt x="2111286" y="1083793"/>
                        <a:pt x="2111829" y="1095271"/>
                        <a:pt x="2115178" y="1105319"/>
                      </a:cubicBezTo>
                      <a:cubicBezTo>
                        <a:pt x="2118174" y="1114307"/>
                        <a:pt x="2135275" y="1125416"/>
                        <a:pt x="2135275" y="1125416"/>
                      </a:cubicBezTo>
                      <a:cubicBezTo>
                        <a:pt x="2136950" y="1130440"/>
                        <a:pt x="2137574" y="1135947"/>
                        <a:pt x="2140299" y="1140488"/>
                      </a:cubicBezTo>
                      <a:cubicBezTo>
                        <a:pt x="2145072" y="1148443"/>
                        <a:pt x="2158573" y="1156021"/>
                        <a:pt x="2165420" y="1160585"/>
                      </a:cubicBezTo>
                      <a:cubicBezTo>
                        <a:pt x="2171214" y="1177967"/>
                        <a:pt x="2176030" y="1184581"/>
                        <a:pt x="2165420" y="1205803"/>
                      </a:cubicBezTo>
                      <a:cubicBezTo>
                        <a:pt x="2162720" y="1211204"/>
                        <a:pt x="2155372" y="1212502"/>
                        <a:pt x="2150348" y="1215851"/>
                      </a:cubicBezTo>
                      <a:cubicBezTo>
                        <a:pt x="2126506" y="1192009"/>
                        <a:pt x="2139239" y="1192758"/>
                        <a:pt x="2115178" y="1200778"/>
                      </a:cubicBezTo>
                      <a:cubicBezTo>
                        <a:pt x="2113503" y="1205802"/>
                        <a:pt x="2115397" y="1215102"/>
                        <a:pt x="2110154" y="1215851"/>
                      </a:cubicBezTo>
                      <a:cubicBezTo>
                        <a:pt x="2099669" y="1217349"/>
                        <a:pt x="2080009" y="1205803"/>
                        <a:pt x="2080009" y="1205803"/>
                      </a:cubicBezTo>
                      <a:cubicBezTo>
                        <a:pt x="2064937" y="1183195"/>
                        <a:pt x="2065774" y="1176075"/>
                        <a:pt x="2044840" y="1165609"/>
                      </a:cubicBezTo>
                      <a:cubicBezTo>
                        <a:pt x="2040103" y="1163241"/>
                        <a:pt x="2034791" y="1162260"/>
                        <a:pt x="2029767" y="1160585"/>
                      </a:cubicBezTo>
                      <a:cubicBezTo>
                        <a:pt x="2007996" y="1162260"/>
                        <a:pt x="1986120" y="1162901"/>
                        <a:pt x="1964453" y="1165609"/>
                      </a:cubicBezTo>
                      <a:cubicBezTo>
                        <a:pt x="1959198" y="1166266"/>
                        <a:pt x="1953921" y="1167908"/>
                        <a:pt x="1949380" y="1170633"/>
                      </a:cubicBezTo>
                      <a:cubicBezTo>
                        <a:pt x="1940051" y="1176231"/>
                        <a:pt x="1935601" y="1187857"/>
                        <a:pt x="1929284" y="1195754"/>
                      </a:cubicBezTo>
                      <a:cubicBezTo>
                        <a:pt x="1926325" y="1199453"/>
                        <a:pt x="1923880" y="1204874"/>
                        <a:pt x="1919235" y="1205803"/>
                      </a:cubicBezTo>
                      <a:cubicBezTo>
                        <a:pt x="1897823" y="1210085"/>
                        <a:pt x="1875692" y="1209152"/>
                        <a:pt x="1853921" y="1210827"/>
                      </a:cubicBezTo>
                      <a:cubicBezTo>
                        <a:pt x="1850572" y="1215851"/>
                        <a:pt x="1848897" y="1222550"/>
                        <a:pt x="1843873" y="1225899"/>
                      </a:cubicBezTo>
                      <a:cubicBezTo>
                        <a:pt x="1838128" y="1229729"/>
                        <a:pt x="1830390" y="1228939"/>
                        <a:pt x="1823776" y="1230923"/>
                      </a:cubicBezTo>
                      <a:cubicBezTo>
                        <a:pt x="1813631" y="1233967"/>
                        <a:pt x="1804165" y="1239863"/>
                        <a:pt x="1793631" y="1240972"/>
                      </a:cubicBezTo>
                      <a:lnTo>
                        <a:pt x="1698172" y="1251020"/>
                      </a:lnTo>
                      <a:cubicBezTo>
                        <a:pt x="1693148" y="1252695"/>
                        <a:pt x="1687640" y="1253319"/>
                        <a:pt x="1683099" y="1256044"/>
                      </a:cubicBezTo>
                      <a:cubicBezTo>
                        <a:pt x="1664527" y="1267188"/>
                        <a:pt x="1682889" y="1267559"/>
                        <a:pt x="1657978" y="1271117"/>
                      </a:cubicBezTo>
                      <a:cubicBezTo>
                        <a:pt x="1639666" y="1273733"/>
                        <a:pt x="1621134" y="1274466"/>
                        <a:pt x="1602712" y="1276141"/>
                      </a:cubicBezTo>
                      <a:cubicBezTo>
                        <a:pt x="1597688" y="1279490"/>
                        <a:pt x="1592355" y="1282417"/>
                        <a:pt x="1587640" y="1286189"/>
                      </a:cubicBezTo>
                      <a:cubicBezTo>
                        <a:pt x="1583941" y="1289148"/>
                        <a:pt x="1581381" y="1293396"/>
                        <a:pt x="1577591" y="1296238"/>
                      </a:cubicBezTo>
                      <a:cubicBezTo>
                        <a:pt x="1532146" y="1330321"/>
                        <a:pt x="1560440" y="1303339"/>
                        <a:pt x="1537398" y="1326383"/>
                      </a:cubicBezTo>
                      <a:cubicBezTo>
                        <a:pt x="1535723" y="1331407"/>
                        <a:pt x="1535099" y="1336914"/>
                        <a:pt x="1532374" y="1341455"/>
                      </a:cubicBezTo>
                      <a:cubicBezTo>
                        <a:pt x="1523604" y="1356072"/>
                        <a:pt x="1507215" y="1356541"/>
                        <a:pt x="1492180" y="1361552"/>
                      </a:cubicBezTo>
                      <a:lnTo>
                        <a:pt x="1477108" y="1366576"/>
                      </a:lnTo>
                      <a:cubicBezTo>
                        <a:pt x="1473759" y="1371600"/>
                        <a:pt x="1471775" y="1377877"/>
                        <a:pt x="1467060" y="1381649"/>
                      </a:cubicBezTo>
                      <a:cubicBezTo>
                        <a:pt x="1462924" y="1384957"/>
                        <a:pt x="1456724" y="1384305"/>
                        <a:pt x="1451987" y="1386673"/>
                      </a:cubicBezTo>
                      <a:cubicBezTo>
                        <a:pt x="1413029" y="1406152"/>
                        <a:pt x="1459729" y="1389117"/>
                        <a:pt x="1421842" y="1401745"/>
                      </a:cubicBezTo>
                      <a:cubicBezTo>
                        <a:pt x="1415143" y="1400070"/>
                        <a:pt x="1408650" y="1396721"/>
                        <a:pt x="1401745" y="1396721"/>
                      </a:cubicBezTo>
                      <a:cubicBezTo>
                        <a:pt x="1389615" y="1396721"/>
                        <a:pt x="1373448" y="1402804"/>
                        <a:pt x="1361552" y="1406770"/>
                      </a:cubicBezTo>
                      <a:cubicBezTo>
                        <a:pt x="1358203" y="1411794"/>
                        <a:pt x="1352617" y="1415907"/>
                        <a:pt x="1351504" y="1421842"/>
                      </a:cubicBezTo>
                      <a:cubicBezTo>
                        <a:pt x="1336584" y="1501411"/>
                        <a:pt x="1363986" y="1469647"/>
                        <a:pt x="1336431" y="1497205"/>
                      </a:cubicBezTo>
                      <a:cubicBezTo>
                        <a:pt x="1318976" y="1549569"/>
                        <a:pt x="1348139" y="1457674"/>
                        <a:pt x="1326383" y="1602712"/>
                      </a:cubicBezTo>
                      <a:cubicBezTo>
                        <a:pt x="1325680" y="1607397"/>
                        <a:pt x="1319293" y="1609062"/>
                        <a:pt x="1316334" y="1612761"/>
                      </a:cubicBezTo>
                      <a:cubicBezTo>
                        <a:pt x="1312562" y="1617476"/>
                        <a:pt x="1311001" y="1624061"/>
                        <a:pt x="1306286" y="1627833"/>
                      </a:cubicBezTo>
                      <a:cubicBezTo>
                        <a:pt x="1302150" y="1631141"/>
                        <a:pt x="1296237" y="1631182"/>
                        <a:pt x="1291213" y="1632857"/>
                      </a:cubicBezTo>
                      <a:cubicBezTo>
                        <a:pt x="1287864" y="1636207"/>
                        <a:pt x="1283602" y="1638844"/>
                        <a:pt x="1281165" y="1642906"/>
                      </a:cubicBezTo>
                      <a:cubicBezTo>
                        <a:pt x="1267226" y="1666139"/>
                        <a:pt x="1280323" y="1727446"/>
                        <a:pt x="1281165" y="1733341"/>
                      </a:cubicBezTo>
                      <a:cubicBezTo>
                        <a:pt x="1282663" y="1743826"/>
                        <a:pt x="1287864" y="1753438"/>
                        <a:pt x="1291213" y="1763486"/>
                      </a:cubicBezTo>
                      <a:cubicBezTo>
                        <a:pt x="1298146" y="1784285"/>
                        <a:pt x="1293302" y="1774155"/>
                        <a:pt x="1306286" y="1793631"/>
                      </a:cubicBezTo>
                      <a:cubicBezTo>
                        <a:pt x="1309176" y="1802302"/>
                        <a:pt x="1320143" y="1826895"/>
                        <a:pt x="1306286" y="1833824"/>
                      </a:cubicBezTo>
                      <a:cubicBezTo>
                        <a:pt x="1289741" y="1842097"/>
                        <a:pt x="1269405" y="1836806"/>
                        <a:pt x="1251020" y="1838849"/>
                      </a:cubicBezTo>
                      <a:cubicBezTo>
                        <a:pt x="1239250" y="1840157"/>
                        <a:pt x="1227574" y="1842198"/>
                        <a:pt x="1215851" y="1843873"/>
                      </a:cubicBezTo>
                      <a:lnTo>
                        <a:pt x="1185706" y="1853921"/>
                      </a:lnTo>
                      <a:lnTo>
                        <a:pt x="1170633" y="1858945"/>
                      </a:lnTo>
                      <a:lnTo>
                        <a:pt x="1160585" y="1889090"/>
                      </a:lnTo>
                      <a:cubicBezTo>
                        <a:pt x="1157236" y="1899138"/>
                        <a:pt x="1130440" y="1899139"/>
                        <a:pt x="1130440" y="1899139"/>
                      </a:cubicBezTo>
                      <a:cubicBezTo>
                        <a:pt x="1125816" y="1903763"/>
                        <a:pt x="1110660" y="1917603"/>
                        <a:pt x="1110343" y="1924260"/>
                      </a:cubicBezTo>
                      <a:cubicBezTo>
                        <a:pt x="1106258" y="2010054"/>
                        <a:pt x="1095488" y="1994818"/>
                        <a:pt x="1125416" y="2024743"/>
                      </a:cubicBezTo>
                      <a:cubicBezTo>
                        <a:pt x="1119967" y="2041087"/>
                        <a:pt x="1123104" y="2041960"/>
                        <a:pt x="1105319" y="2049864"/>
                      </a:cubicBezTo>
                      <a:cubicBezTo>
                        <a:pt x="1095640" y="2054166"/>
                        <a:pt x="1075174" y="2059912"/>
                        <a:pt x="1075174" y="2059912"/>
                      </a:cubicBezTo>
                      <a:cubicBezTo>
                        <a:pt x="1073499" y="2069960"/>
                        <a:pt x="1075204" y="2081212"/>
                        <a:pt x="1070150" y="2090057"/>
                      </a:cubicBezTo>
                      <a:cubicBezTo>
                        <a:pt x="1067522" y="2094655"/>
                        <a:pt x="1060373" y="2095082"/>
                        <a:pt x="1055077" y="2095082"/>
                      </a:cubicBezTo>
                      <a:cubicBezTo>
                        <a:pt x="1039912" y="2095082"/>
                        <a:pt x="1024932" y="2091732"/>
                        <a:pt x="1009860" y="2090057"/>
                      </a:cubicBezTo>
                      <a:cubicBezTo>
                        <a:pt x="1004836" y="2088382"/>
                        <a:pt x="1000083" y="2085033"/>
                        <a:pt x="994787" y="2085033"/>
                      </a:cubicBezTo>
                      <a:cubicBezTo>
                        <a:pt x="976267" y="2085033"/>
                        <a:pt x="975338" y="2089409"/>
                        <a:pt x="964642" y="2100106"/>
                      </a:cubicBezTo>
                      <a:cubicBezTo>
                        <a:pt x="962967" y="2105130"/>
                        <a:pt x="960902" y="2110040"/>
                        <a:pt x="959618" y="2115178"/>
                      </a:cubicBezTo>
                      <a:cubicBezTo>
                        <a:pt x="956750" y="2126651"/>
                        <a:pt x="955314" y="2143883"/>
                        <a:pt x="949569" y="2155372"/>
                      </a:cubicBezTo>
                      <a:cubicBezTo>
                        <a:pt x="946869" y="2160773"/>
                        <a:pt x="943451" y="2165860"/>
                        <a:pt x="939521" y="2170444"/>
                      </a:cubicBezTo>
                      <a:cubicBezTo>
                        <a:pt x="928102" y="2183766"/>
                        <a:pt x="921467" y="2193426"/>
                        <a:pt x="904352" y="2195565"/>
                      </a:cubicBezTo>
                      <a:cubicBezTo>
                        <a:pt x="882685" y="2198273"/>
                        <a:pt x="860809" y="2198914"/>
                        <a:pt x="839038" y="2200589"/>
                      </a:cubicBezTo>
                      <a:cubicBezTo>
                        <a:pt x="801907" y="2237720"/>
                        <a:pt x="859572" y="2183051"/>
                        <a:pt x="813917" y="2215662"/>
                      </a:cubicBezTo>
                      <a:cubicBezTo>
                        <a:pt x="806208" y="2221169"/>
                        <a:pt x="801703" y="2230504"/>
                        <a:pt x="793820" y="2235759"/>
                      </a:cubicBezTo>
                      <a:cubicBezTo>
                        <a:pt x="784106" y="2242235"/>
                        <a:pt x="775912" y="2249607"/>
                        <a:pt x="763675" y="2250831"/>
                      </a:cubicBezTo>
                      <a:cubicBezTo>
                        <a:pt x="735297" y="2253669"/>
                        <a:pt x="706734" y="2254180"/>
                        <a:pt x="678264" y="2255855"/>
                      </a:cubicBezTo>
                      <a:cubicBezTo>
                        <a:pt x="663813" y="2259468"/>
                        <a:pt x="656024" y="2257752"/>
                        <a:pt x="648119" y="2270928"/>
                      </a:cubicBezTo>
                      <a:cubicBezTo>
                        <a:pt x="645394" y="2275469"/>
                        <a:pt x="644770" y="2280976"/>
                        <a:pt x="643095" y="2286000"/>
                      </a:cubicBezTo>
                      <a:cubicBezTo>
                        <a:pt x="641420" y="2301073"/>
                        <a:pt x="648794" y="2320494"/>
                        <a:pt x="638071" y="2331218"/>
                      </a:cubicBezTo>
                      <a:cubicBezTo>
                        <a:pt x="630582" y="2338708"/>
                        <a:pt x="607926" y="2321170"/>
                        <a:pt x="607926" y="2321170"/>
                      </a:cubicBezTo>
                      <a:cubicBezTo>
                        <a:pt x="577552" y="2328763"/>
                        <a:pt x="594381" y="2324010"/>
                        <a:pt x="557684" y="2336242"/>
                      </a:cubicBezTo>
                      <a:lnTo>
                        <a:pt x="542611" y="2341266"/>
                      </a:lnTo>
                      <a:cubicBezTo>
                        <a:pt x="540585" y="2351398"/>
                        <a:pt x="541735" y="2376435"/>
                        <a:pt x="522515" y="2376435"/>
                      </a:cubicBezTo>
                      <a:cubicBezTo>
                        <a:pt x="517778" y="2376435"/>
                        <a:pt x="515816" y="2369736"/>
                        <a:pt x="512466" y="2366387"/>
                      </a:cubicBezTo>
                      <a:cubicBezTo>
                        <a:pt x="529347" y="2315745"/>
                        <a:pt x="503593" y="2394291"/>
                        <a:pt x="522515" y="2331218"/>
                      </a:cubicBezTo>
                      <a:cubicBezTo>
                        <a:pt x="525559" y="2321073"/>
                        <a:pt x="529214" y="2311121"/>
                        <a:pt x="532563" y="2301073"/>
                      </a:cubicBezTo>
                      <a:lnTo>
                        <a:pt x="542611" y="2270928"/>
                      </a:lnTo>
                      <a:lnTo>
                        <a:pt x="552660" y="2260879"/>
                      </a:lnTo>
                      <a:cubicBezTo>
                        <a:pt x="561509" y="2234332"/>
                        <a:pt x="562969" y="2236801"/>
                        <a:pt x="552660" y="2195565"/>
                      </a:cubicBezTo>
                      <a:cubicBezTo>
                        <a:pt x="551511" y="2190970"/>
                        <a:pt x="545453" y="2189307"/>
                        <a:pt x="542611" y="2185517"/>
                      </a:cubicBezTo>
                      <a:cubicBezTo>
                        <a:pt x="526006" y="2163377"/>
                        <a:pt x="523515" y="2161385"/>
                        <a:pt x="517490" y="2140299"/>
                      </a:cubicBezTo>
                      <a:cubicBezTo>
                        <a:pt x="502296" y="2087122"/>
                        <a:pt x="526310" y="2161737"/>
                        <a:pt x="502418" y="2090057"/>
                      </a:cubicBezTo>
                      <a:lnTo>
                        <a:pt x="497394" y="2074985"/>
                      </a:lnTo>
                      <a:cubicBezTo>
                        <a:pt x="495719" y="2054888"/>
                        <a:pt x="495684" y="2034587"/>
                        <a:pt x="492369" y="2014695"/>
                      </a:cubicBezTo>
                      <a:cubicBezTo>
                        <a:pt x="490628" y="2004247"/>
                        <a:pt x="482321" y="1984550"/>
                        <a:pt x="482321" y="1984550"/>
                      </a:cubicBezTo>
                      <a:cubicBezTo>
                        <a:pt x="483996" y="1957754"/>
                        <a:pt x="484535" y="1930863"/>
                        <a:pt x="487345" y="1904163"/>
                      </a:cubicBezTo>
                      <a:cubicBezTo>
                        <a:pt x="487899" y="1898896"/>
                        <a:pt x="488059" y="1892168"/>
                        <a:pt x="492369" y="1889090"/>
                      </a:cubicBezTo>
                      <a:cubicBezTo>
                        <a:pt x="500988" y="1882934"/>
                        <a:pt x="522515" y="1879042"/>
                        <a:pt x="522515" y="1879042"/>
                      </a:cubicBezTo>
                      <a:cubicBezTo>
                        <a:pt x="526267" y="1879980"/>
                        <a:pt x="552537" y="1886002"/>
                        <a:pt x="557684" y="1889090"/>
                      </a:cubicBezTo>
                      <a:cubicBezTo>
                        <a:pt x="567013" y="1894688"/>
                        <a:pt x="571463" y="1906314"/>
                        <a:pt x="577780" y="1914211"/>
                      </a:cubicBezTo>
                      <a:cubicBezTo>
                        <a:pt x="580739" y="1917910"/>
                        <a:pt x="584479" y="1920910"/>
                        <a:pt x="587829" y="1924260"/>
                      </a:cubicBezTo>
                      <a:cubicBezTo>
                        <a:pt x="601227" y="1922585"/>
                        <a:pt x="618475" y="1928782"/>
                        <a:pt x="628022" y="1919235"/>
                      </a:cubicBezTo>
                      <a:cubicBezTo>
                        <a:pt x="637569" y="1909688"/>
                        <a:pt x="630217" y="1892244"/>
                        <a:pt x="633046" y="1879042"/>
                      </a:cubicBezTo>
                      <a:cubicBezTo>
                        <a:pt x="635265" y="1868685"/>
                        <a:pt x="639745" y="1858945"/>
                        <a:pt x="643095" y="1848897"/>
                      </a:cubicBezTo>
                      <a:lnTo>
                        <a:pt x="648119" y="1833824"/>
                      </a:lnTo>
                      <a:cubicBezTo>
                        <a:pt x="646444" y="1802004"/>
                        <a:pt x="649864" y="1769501"/>
                        <a:pt x="643095" y="1738365"/>
                      </a:cubicBezTo>
                      <a:cubicBezTo>
                        <a:pt x="641082" y="1729107"/>
                        <a:pt x="629697" y="1724967"/>
                        <a:pt x="622998" y="1718268"/>
                      </a:cubicBezTo>
                      <a:cubicBezTo>
                        <a:pt x="618728" y="1713998"/>
                        <a:pt x="616880" y="1707780"/>
                        <a:pt x="612950" y="1703196"/>
                      </a:cubicBezTo>
                      <a:cubicBezTo>
                        <a:pt x="568543" y="1651388"/>
                        <a:pt x="565613" y="1682090"/>
                        <a:pt x="457200" y="1678075"/>
                      </a:cubicBezTo>
                      <a:cubicBezTo>
                        <a:pt x="432275" y="1661458"/>
                        <a:pt x="446398" y="1672297"/>
                        <a:pt x="417007" y="1642906"/>
                      </a:cubicBezTo>
                      <a:lnTo>
                        <a:pt x="406958" y="1632857"/>
                      </a:lnTo>
                      <a:cubicBezTo>
                        <a:pt x="401934" y="1634532"/>
                        <a:pt x="396623" y="1635514"/>
                        <a:pt x="391886" y="1637882"/>
                      </a:cubicBezTo>
                      <a:cubicBezTo>
                        <a:pt x="386485" y="1640583"/>
                        <a:pt x="382331" y="1645478"/>
                        <a:pt x="376813" y="1647930"/>
                      </a:cubicBezTo>
                      <a:cubicBezTo>
                        <a:pt x="367134" y="1652232"/>
                        <a:pt x="356716" y="1654628"/>
                        <a:pt x="346668" y="1657978"/>
                      </a:cubicBezTo>
                      <a:lnTo>
                        <a:pt x="331596" y="1663003"/>
                      </a:lnTo>
                      <a:cubicBezTo>
                        <a:pt x="319529" y="1659986"/>
                        <a:pt x="305101" y="1658772"/>
                        <a:pt x="296427" y="1647930"/>
                      </a:cubicBezTo>
                      <a:cubicBezTo>
                        <a:pt x="268693" y="1613262"/>
                        <a:pt x="319522" y="1651604"/>
                        <a:pt x="276330" y="1622809"/>
                      </a:cubicBezTo>
                      <a:cubicBezTo>
                        <a:pt x="259713" y="1597884"/>
                        <a:pt x="270552" y="1612007"/>
                        <a:pt x="241161" y="1582616"/>
                      </a:cubicBezTo>
                      <a:cubicBezTo>
                        <a:pt x="237811" y="1579266"/>
                        <a:pt x="235054" y="1575195"/>
                        <a:pt x="231112" y="1572567"/>
                      </a:cubicBezTo>
                      <a:cubicBezTo>
                        <a:pt x="226088" y="1569218"/>
                        <a:pt x="220624" y="1566449"/>
                        <a:pt x="216040" y="1562519"/>
                      </a:cubicBezTo>
                      <a:cubicBezTo>
                        <a:pt x="208847" y="1556354"/>
                        <a:pt x="195943" y="1542422"/>
                        <a:pt x="195943" y="1542422"/>
                      </a:cubicBezTo>
                      <a:cubicBezTo>
                        <a:pt x="160774" y="1554146"/>
                        <a:pt x="175846" y="1555821"/>
                        <a:pt x="150726" y="1547446"/>
                      </a:cubicBezTo>
                      <a:cubicBezTo>
                        <a:pt x="147376" y="1544097"/>
                        <a:pt x="143636" y="1541097"/>
                        <a:pt x="140677" y="1537398"/>
                      </a:cubicBezTo>
                      <a:cubicBezTo>
                        <a:pt x="136905" y="1532683"/>
                        <a:pt x="135173" y="1526302"/>
                        <a:pt x="130629" y="1522326"/>
                      </a:cubicBezTo>
                      <a:cubicBezTo>
                        <a:pt x="109365" y="1503720"/>
                        <a:pt x="106114" y="1504105"/>
                        <a:pt x="85411" y="1497205"/>
                      </a:cubicBezTo>
                      <a:cubicBezTo>
                        <a:pt x="75615" y="1500470"/>
                        <a:pt x="60055" y="1508654"/>
                        <a:pt x="50242" y="1497205"/>
                      </a:cubicBezTo>
                      <a:cubicBezTo>
                        <a:pt x="43349" y="1489163"/>
                        <a:pt x="43543" y="1477108"/>
                        <a:pt x="40194" y="1467060"/>
                      </a:cubicBezTo>
                      <a:lnTo>
                        <a:pt x="35169" y="1451987"/>
                      </a:lnTo>
                      <a:lnTo>
                        <a:pt x="30145" y="1436915"/>
                      </a:lnTo>
                      <a:lnTo>
                        <a:pt x="25121" y="1421842"/>
                      </a:lnTo>
                      <a:cubicBezTo>
                        <a:pt x="23446" y="1410119"/>
                        <a:pt x="22760" y="1398212"/>
                        <a:pt x="20097" y="1386673"/>
                      </a:cubicBezTo>
                      <a:cubicBezTo>
                        <a:pt x="17715" y="1376352"/>
                        <a:pt x="10049" y="1356528"/>
                        <a:pt x="10049" y="1356528"/>
                      </a:cubicBezTo>
                      <a:cubicBezTo>
                        <a:pt x="18068" y="1252272"/>
                        <a:pt x="7540" y="1320092"/>
                        <a:pt x="20097" y="1276141"/>
                      </a:cubicBezTo>
                      <a:cubicBezTo>
                        <a:pt x="21994" y="1269502"/>
                        <a:pt x="22401" y="1262391"/>
                        <a:pt x="25121" y="1256044"/>
                      </a:cubicBezTo>
                      <a:cubicBezTo>
                        <a:pt x="29874" y="1244953"/>
                        <a:pt x="37115" y="1239026"/>
                        <a:pt x="45218" y="1230923"/>
                      </a:cubicBezTo>
                      <a:cubicBezTo>
                        <a:pt x="56740" y="1196357"/>
                        <a:pt x="43904" y="1238148"/>
                        <a:pt x="55266" y="1175657"/>
                      </a:cubicBezTo>
                      <a:cubicBezTo>
                        <a:pt x="56213" y="1170447"/>
                        <a:pt x="58615" y="1165609"/>
                        <a:pt x="60290" y="1160585"/>
                      </a:cubicBezTo>
                      <a:cubicBezTo>
                        <a:pt x="58615" y="1142163"/>
                        <a:pt x="59142" y="1123406"/>
                        <a:pt x="55266" y="1105319"/>
                      </a:cubicBezTo>
                      <a:cubicBezTo>
                        <a:pt x="54001" y="1099415"/>
                        <a:pt x="47127" y="1095975"/>
                        <a:pt x="45218" y="1090246"/>
                      </a:cubicBezTo>
                      <a:cubicBezTo>
                        <a:pt x="41997" y="1080582"/>
                        <a:pt x="41869" y="1070149"/>
                        <a:pt x="40194" y="1060101"/>
                      </a:cubicBezTo>
                      <a:cubicBezTo>
                        <a:pt x="38519" y="1033306"/>
                        <a:pt x="39583" y="1006197"/>
                        <a:pt x="35169" y="979715"/>
                      </a:cubicBezTo>
                      <a:cubicBezTo>
                        <a:pt x="34390" y="975043"/>
                        <a:pt x="27239" y="973903"/>
                        <a:pt x="25121" y="969666"/>
                      </a:cubicBezTo>
                      <a:cubicBezTo>
                        <a:pt x="20384" y="960192"/>
                        <a:pt x="15073" y="939521"/>
                        <a:pt x="15073" y="939521"/>
                      </a:cubicBezTo>
                      <a:cubicBezTo>
                        <a:pt x="13398" y="924449"/>
                        <a:pt x="12542" y="909263"/>
                        <a:pt x="10049" y="894304"/>
                      </a:cubicBezTo>
                      <a:cubicBezTo>
                        <a:pt x="9178" y="889080"/>
                        <a:pt x="6173" y="884401"/>
                        <a:pt x="5024" y="879231"/>
                      </a:cubicBezTo>
                      <a:cubicBezTo>
                        <a:pt x="2814" y="869287"/>
                        <a:pt x="1675" y="859134"/>
                        <a:pt x="0" y="849086"/>
                      </a:cubicBezTo>
                      <a:cubicBezTo>
                        <a:pt x="36718" y="812368"/>
                        <a:pt x="10647" y="829664"/>
                        <a:pt x="90435" y="823965"/>
                      </a:cubicBezTo>
                      <a:cubicBezTo>
                        <a:pt x="114277" y="800123"/>
                        <a:pt x="101544" y="806864"/>
                        <a:pt x="125605" y="798844"/>
                      </a:cubicBezTo>
                      <a:cubicBezTo>
                        <a:pt x="130629" y="795495"/>
                        <a:pt x="135159" y="791248"/>
                        <a:pt x="140677" y="788796"/>
                      </a:cubicBezTo>
                      <a:cubicBezTo>
                        <a:pt x="150356" y="784494"/>
                        <a:pt x="170822" y="778748"/>
                        <a:pt x="170822" y="778748"/>
                      </a:cubicBezTo>
                      <a:cubicBezTo>
                        <a:pt x="174172" y="775398"/>
                        <a:pt x="176634" y="770818"/>
                        <a:pt x="180871" y="768699"/>
                      </a:cubicBezTo>
                      <a:cubicBezTo>
                        <a:pt x="190345" y="763962"/>
                        <a:pt x="211016" y="758651"/>
                        <a:pt x="211016" y="758651"/>
                      </a:cubicBezTo>
                      <a:cubicBezTo>
                        <a:pt x="247929" y="734042"/>
                        <a:pt x="196600" y="765131"/>
                        <a:pt x="261257" y="743578"/>
                      </a:cubicBezTo>
                      <a:cubicBezTo>
                        <a:pt x="265751" y="742080"/>
                        <a:pt x="267069" y="735648"/>
                        <a:pt x="271306" y="733530"/>
                      </a:cubicBezTo>
                      <a:cubicBezTo>
                        <a:pt x="280780" y="728793"/>
                        <a:pt x="301451" y="723482"/>
                        <a:pt x="301451" y="723482"/>
                      </a:cubicBezTo>
                      <a:cubicBezTo>
                        <a:pt x="308150" y="716783"/>
                        <a:pt x="312560" y="706381"/>
                        <a:pt x="321548" y="703385"/>
                      </a:cubicBezTo>
                      <a:lnTo>
                        <a:pt x="351693" y="693337"/>
                      </a:lnTo>
                      <a:cubicBezTo>
                        <a:pt x="375959" y="669068"/>
                        <a:pt x="346432" y="699912"/>
                        <a:pt x="371789" y="668216"/>
                      </a:cubicBezTo>
                      <a:cubicBezTo>
                        <a:pt x="378020" y="660428"/>
                        <a:pt x="388205" y="652471"/>
                        <a:pt x="396910" y="648119"/>
                      </a:cubicBezTo>
                      <a:cubicBezTo>
                        <a:pt x="401647" y="645751"/>
                        <a:pt x="406891" y="644550"/>
                        <a:pt x="411983" y="643095"/>
                      </a:cubicBezTo>
                      <a:cubicBezTo>
                        <a:pt x="418622" y="641198"/>
                        <a:pt x="425465" y="640055"/>
                        <a:pt x="432079" y="638071"/>
                      </a:cubicBezTo>
                      <a:cubicBezTo>
                        <a:pt x="442224" y="635027"/>
                        <a:pt x="462224" y="628022"/>
                        <a:pt x="462224" y="628022"/>
                      </a:cubicBezTo>
                      <a:cubicBezTo>
                        <a:pt x="465574" y="624673"/>
                        <a:pt x="468574" y="620933"/>
                        <a:pt x="472273" y="617974"/>
                      </a:cubicBezTo>
                      <a:cubicBezTo>
                        <a:pt x="476988" y="614202"/>
                        <a:pt x="484145" y="613046"/>
                        <a:pt x="487345" y="607926"/>
                      </a:cubicBezTo>
                      <a:cubicBezTo>
                        <a:pt x="492959" y="598944"/>
                        <a:pt x="494044" y="587829"/>
                        <a:pt x="497394" y="577781"/>
                      </a:cubicBezTo>
                      <a:lnTo>
                        <a:pt x="502418" y="562708"/>
                      </a:lnTo>
                      <a:cubicBezTo>
                        <a:pt x="504793" y="555583"/>
                        <a:pt x="516277" y="542578"/>
                        <a:pt x="522515" y="537587"/>
                      </a:cubicBezTo>
                      <a:cubicBezTo>
                        <a:pt x="527230" y="533815"/>
                        <a:pt x="533003" y="531469"/>
                        <a:pt x="537587" y="527539"/>
                      </a:cubicBezTo>
                      <a:cubicBezTo>
                        <a:pt x="544780" y="521374"/>
                        <a:pt x="548696" y="510438"/>
                        <a:pt x="557684" y="507442"/>
                      </a:cubicBezTo>
                      <a:lnTo>
                        <a:pt x="587829" y="497394"/>
                      </a:lnTo>
                      <a:lnTo>
                        <a:pt x="602901" y="452176"/>
                      </a:lnTo>
                      <a:cubicBezTo>
                        <a:pt x="604399" y="447682"/>
                        <a:pt x="609600" y="445477"/>
                        <a:pt x="612950" y="442128"/>
                      </a:cubicBezTo>
                      <a:cubicBezTo>
                        <a:pt x="623749" y="409730"/>
                        <a:pt x="614585" y="440733"/>
                        <a:pt x="622998" y="381838"/>
                      </a:cubicBezTo>
                      <a:cubicBezTo>
                        <a:pt x="624206" y="373384"/>
                        <a:pt x="624658" y="364566"/>
                        <a:pt x="628022" y="356717"/>
                      </a:cubicBezTo>
                      <a:cubicBezTo>
                        <a:pt x="629888" y="352363"/>
                        <a:pt x="635112" y="350367"/>
                        <a:pt x="638071" y="346668"/>
                      </a:cubicBezTo>
                      <a:cubicBezTo>
                        <a:pt x="641843" y="341953"/>
                        <a:pt x="644770" y="336620"/>
                        <a:pt x="648119" y="331596"/>
                      </a:cubicBezTo>
                      <a:lnTo>
                        <a:pt x="658167" y="301451"/>
                      </a:lnTo>
                      <a:cubicBezTo>
                        <a:pt x="660691" y="293878"/>
                        <a:pt x="663021" y="279395"/>
                        <a:pt x="673240" y="276330"/>
                      </a:cubicBezTo>
                      <a:cubicBezTo>
                        <a:pt x="686173" y="272450"/>
                        <a:pt x="700035" y="272981"/>
                        <a:pt x="713433" y="271306"/>
                      </a:cubicBezTo>
                      <a:cubicBezTo>
                        <a:pt x="705840" y="240934"/>
                        <a:pt x="710592" y="257758"/>
                        <a:pt x="698361" y="221064"/>
                      </a:cubicBezTo>
                      <a:lnTo>
                        <a:pt x="693337" y="205992"/>
                      </a:lnTo>
                      <a:cubicBezTo>
                        <a:pt x="696908" y="188135"/>
                        <a:pt x="702606" y="181247"/>
                        <a:pt x="693337" y="165798"/>
                      </a:cubicBezTo>
                      <a:cubicBezTo>
                        <a:pt x="690900" y="161736"/>
                        <a:pt x="686638" y="159099"/>
                        <a:pt x="683288" y="155750"/>
                      </a:cubicBezTo>
                      <a:cubicBezTo>
                        <a:pt x="681613" y="150726"/>
                        <a:pt x="680632" y="145414"/>
                        <a:pt x="678264" y="140677"/>
                      </a:cubicBezTo>
                      <a:cubicBezTo>
                        <a:pt x="667956" y="120061"/>
                        <a:pt x="670628" y="131132"/>
                        <a:pt x="658167" y="115556"/>
                      </a:cubicBezTo>
                      <a:cubicBezTo>
                        <a:pt x="654395" y="110841"/>
                        <a:pt x="651468" y="105508"/>
                        <a:pt x="648119" y="100484"/>
                      </a:cubicBezTo>
                      <a:cubicBezTo>
                        <a:pt x="644681" y="90169"/>
                        <a:pt x="644082" y="80881"/>
                        <a:pt x="633046" y="75363"/>
                      </a:cubicBezTo>
                      <a:cubicBezTo>
                        <a:pt x="623572" y="70626"/>
                        <a:pt x="602901" y="65315"/>
                        <a:pt x="602901" y="65315"/>
                      </a:cubicBezTo>
                      <a:cubicBezTo>
                        <a:pt x="604576" y="60291"/>
                        <a:pt x="603790" y="53551"/>
                        <a:pt x="607926" y="50242"/>
                      </a:cubicBezTo>
                      <a:cubicBezTo>
                        <a:pt x="613318" y="45929"/>
                        <a:pt x="621151" y="45905"/>
                        <a:pt x="628022" y="45218"/>
                      </a:cubicBezTo>
                      <a:cubicBezTo>
                        <a:pt x="654737" y="42547"/>
                        <a:pt x="681613" y="41869"/>
                        <a:pt x="708409" y="40194"/>
                      </a:cubicBezTo>
                      <a:cubicBezTo>
                        <a:pt x="719955" y="5555"/>
                        <a:pt x="710967" y="17539"/>
                        <a:pt x="728506" y="0"/>
                      </a:cubicBezTo>
                      <a:cubicBezTo>
                        <a:pt x="731855" y="3350"/>
                        <a:pt x="734492" y="7612"/>
                        <a:pt x="738554" y="10049"/>
                      </a:cubicBezTo>
                      <a:cubicBezTo>
                        <a:pt x="743095" y="12774"/>
                        <a:pt x="749882" y="11328"/>
                        <a:pt x="753627" y="15073"/>
                      </a:cubicBezTo>
                      <a:cubicBezTo>
                        <a:pt x="757372" y="18818"/>
                        <a:pt x="755926" y="25604"/>
                        <a:pt x="758651" y="30145"/>
                      </a:cubicBezTo>
                      <a:cubicBezTo>
                        <a:pt x="765548" y="41641"/>
                        <a:pt x="771915" y="41266"/>
                        <a:pt x="783772" y="45218"/>
                      </a:cubicBezTo>
                      <a:cubicBezTo>
                        <a:pt x="787121" y="50242"/>
                        <a:pt x="788419" y="57590"/>
                        <a:pt x="793820" y="60290"/>
                      </a:cubicBezTo>
                      <a:cubicBezTo>
                        <a:pt x="802931" y="64846"/>
                        <a:pt x="814301" y="62094"/>
                        <a:pt x="823965" y="65315"/>
                      </a:cubicBezTo>
                      <a:cubicBezTo>
                        <a:pt x="829693" y="67225"/>
                        <a:pt x="834014" y="72014"/>
                        <a:pt x="839038" y="75363"/>
                      </a:cubicBezTo>
                      <a:cubicBezTo>
                        <a:pt x="853861" y="97598"/>
                        <a:pt x="842147" y="87349"/>
                        <a:pt x="869183" y="95460"/>
                      </a:cubicBezTo>
                      <a:cubicBezTo>
                        <a:pt x="879328" y="98504"/>
                        <a:pt x="899328" y="105508"/>
                        <a:pt x="899328" y="105508"/>
                      </a:cubicBezTo>
                      <a:cubicBezTo>
                        <a:pt x="902677" y="110532"/>
                        <a:pt x="904661" y="116809"/>
                        <a:pt x="909376" y="120581"/>
                      </a:cubicBezTo>
                      <a:cubicBezTo>
                        <a:pt x="913512" y="123889"/>
                        <a:pt x="921371" y="121295"/>
                        <a:pt x="924449" y="125605"/>
                      </a:cubicBezTo>
                      <a:cubicBezTo>
                        <a:pt x="930605" y="134224"/>
                        <a:pt x="931148" y="145702"/>
                        <a:pt x="934497" y="155750"/>
                      </a:cubicBezTo>
                      <a:lnTo>
                        <a:pt x="939521" y="170822"/>
                      </a:lnTo>
                      <a:lnTo>
                        <a:pt x="939521" y="170822"/>
                      </a:lnTo>
                      <a:cubicBezTo>
                        <a:pt x="942870" y="175846"/>
                        <a:pt x="946868" y="180494"/>
                        <a:pt x="949569" y="185895"/>
                      </a:cubicBezTo>
                      <a:cubicBezTo>
                        <a:pt x="951937" y="190632"/>
                        <a:pt x="951869" y="196426"/>
                        <a:pt x="954594" y="200967"/>
                      </a:cubicBezTo>
                      <a:cubicBezTo>
                        <a:pt x="957031" y="205029"/>
                        <a:pt x="961683" y="207317"/>
                        <a:pt x="964642" y="211016"/>
                      </a:cubicBezTo>
                      <a:cubicBezTo>
                        <a:pt x="968414" y="215731"/>
                        <a:pt x="971341" y="221064"/>
                        <a:pt x="974690" y="226088"/>
                      </a:cubicBezTo>
                      <a:cubicBezTo>
                        <a:pt x="976365" y="236136"/>
                        <a:pt x="974661" y="247388"/>
                        <a:pt x="979715" y="256233"/>
                      </a:cubicBezTo>
                      <a:cubicBezTo>
                        <a:pt x="982342" y="260831"/>
                        <a:pt x="990246" y="258532"/>
                        <a:pt x="994787" y="261257"/>
                      </a:cubicBezTo>
                      <a:cubicBezTo>
                        <a:pt x="1029267" y="281946"/>
                        <a:pt x="977212" y="262099"/>
                        <a:pt x="1019908" y="276330"/>
                      </a:cubicBezTo>
                      <a:cubicBezTo>
                        <a:pt x="1022487" y="284066"/>
                        <a:pt x="1026959" y="301892"/>
                        <a:pt x="1034980" y="306475"/>
                      </a:cubicBezTo>
                      <a:cubicBezTo>
                        <a:pt x="1042394" y="310712"/>
                        <a:pt x="1051727" y="309824"/>
                        <a:pt x="1060101" y="311499"/>
                      </a:cubicBezTo>
                      <a:cubicBezTo>
                        <a:pt x="1077640" y="329038"/>
                        <a:pt x="1065656" y="320050"/>
                        <a:pt x="1100295" y="331596"/>
                      </a:cubicBezTo>
                      <a:lnTo>
                        <a:pt x="1115367" y="336620"/>
                      </a:lnTo>
                      <a:cubicBezTo>
                        <a:pt x="1118717" y="339969"/>
                        <a:pt x="1121354" y="344231"/>
                        <a:pt x="1125416" y="346668"/>
                      </a:cubicBezTo>
                      <a:cubicBezTo>
                        <a:pt x="1129957" y="349393"/>
                        <a:pt x="1136743" y="347948"/>
                        <a:pt x="1140488" y="351693"/>
                      </a:cubicBezTo>
                      <a:cubicBezTo>
                        <a:pt x="1144233" y="355438"/>
                        <a:pt x="1142434" y="362456"/>
                        <a:pt x="1145512" y="366765"/>
                      </a:cubicBezTo>
                      <a:cubicBezTo>
                        <a:pt x="1151019" y="374475"/>
                        <a:pt x="1169747" y="392224"/>
                        <a:pt x="1180682" y="396910"/>
                      </a:cubicBezTo>
                      <a:cubicBezTo>
                        <a:pt x="1187029" y="399630"/>
                        <a:pt x="1194079" y="400259"/>
                        <a:pt x="1200778" y="401934"/>
                      </a:cubicBezTo>
                      <a:cubicBezTo>
                        <a:pt x="1202453" y="410308"/>
                        <a:pt x="1204804" y="418574"/>
                        <a:pt x="1205802" y="427055"/>
                      </a:cubicBezTo>
                      <a:cubicBezTo>
                        <a:pt x="1208158" y="447083"/>
                        <a:pt x="1201808" y="469308"/>
                        <a:pt x="1210827" y="487345"/>
                      </a:cubicBezTo>
                      <a:cubicBezTo>
                        <a:pt x="1215600" y="496891"/>
                        <a:pt x="1279132" y="502164"/>
                        <a:pt x="1281165" y="502418"/>
                      </a:cubicBezTo>
                      <a:cubicBezTo>
                        <a:pt x="1282840" y="507442"/>
                        <a:pt x="1285730" y="512214"/>
                        <a:pt x="1286189" y="517490"/>
                      </a:cubicBezTo>
                      <a:cubicBezTo>
                        <a:pt x="1289094" y="550900"/>
                        <a:pt x="1281045" y="586016"/>
                        <a:pt x="1291213" y="617974"/>
                      </a:cubicBezTo>
                      <a:cubicBezTo>
                        <a:pt x="1294424" y="628067"/>
                        <a:pt x="1321358" y="628022"/>
                        <a:pt x="1321358" y="628022"/>
                      </a:cubicBezTo>
                      <a:cubicBezTo>
                        <a:pt x="1324708" y="631372"/>
                        <a:pt x="1328448" y="634372"/>
                        <a:pt x="1331407" y="638071"/>
                      </a:cubicBezTo>
                      <a:cubicBezTo>
                        <a:pt x="1337727" y="645971"/>
                        <a:pt x="1342172" y="657592"/>
                        <a:pt x="1351504" y="663192"/>
                      </a:cubicBezTo>
                      <a:cubicBezTo>
                        <a:pt x="1356045" y="665917"/>
                        <a:pt x="1361552" y="666541"/>
                        <a:pt x="1366576" y="668216"/>
                      </a:cubicBezTo>
                      <a:cubicBezTo>
                        <a:pt x="1376624" y="664866"/>
                        <a:pt x="1386673" y="654817"/>
                        <a:pt x="1396721" y="658167"/>
                      </a:cubicBezTo>
                      <a:cubicBezTo>
                        <a:pt x="1447581" y="675121"/>
                        <a:pt x="1416305" y="667404"/>
                        <a:pt x="1492180" y="673240"/>
                      </a:cubicBezTo>
                      <a:cubicBezTo>
                        <a:pt x="1497204" y="674915"/>
                        <a:pt x="1502516" y="675896"/>
                        <a:pt x="1507253" y="678264"/>
                      </a:cubicBezTo>
                      <a:cubicBezTo>
                        <a:pt x="1546222" y="697747"/>
                        <a:pt x="1499504" y="680703"/>
                        <a:pt x="1537398" y="693337"/>
                      </a:cubicBezTo>
                      <a:cubicBezTo>
                        <a:pt x="1539073" y="688313"/>
                        <a:pt x="1539697" y="682805"/>
                        <a:pt x="1542422" y="678264"/>
                      </a:cubicBezTo>
                      <a:cubicBezTo>
                        <a:pt x="1544859" y="674202"/>
                        <a:pt x="1548409" y="670653"/>
                        <a:pt x="1552471" y="668216"/>
                      </a:cubicBezTo>
                      <a:cubicBezTo>
                        <a:pt x="1566956" y="659525"/>
                        <a:pt x="1614885" y="658457"/>
                        <a:pt x="1617785" y="658167"/>
                      </a:cubicBezTo>
                      <a:cubicBezTo>
                        <a:pt x="1653659" y="646210"/>
                        <a:pt x="1642055" y="656932"/>
                        <a:pt x="1657978" y="633046"/>
                      </a:cubicBezTo>
                      <a:cubicBezTo>
                        <a:pt x="1659653" y="624673"/>
                        <a:pt x="1656334" y="613260"/>
                        <a:pt x="1663002" y="607926"/>
                      </a:cubicBezTo>
                      <a:cubicBezTo>
                        <a:pt x="1664857" y="606442"/>
                        <a:pt x="1694480" y="616743"/>
                        <a:pt x="1698172" y="617974"/>
                      </a:cubicBezTo>
                      <a:cubicBezTo>
                        <a:pt x="1703196" y="621323"/>
                        <a:pt x="1708529" y="624250"/>
                        <a:pt x="1713244" y="628022"/>
                      </a:cubicBezTo>
                      <a:cubicBezTo>
                        <a:pt x="1716943" y="630981"/>
                        <a:pt x="1718857" y="636408"/>
                        <a:pt x="1723293" y="638071"/>
                      </a:cubicBezTo>
                      <a:cubicBezTo>
                        <a:pt x="1732831" y="641648"/>
                        <a:pt x="1743390" y="641420"/>
                        <a:pt x="1753438" y="643095"/>
                      </a:cubicBezTo>
                      <a:cubicBezTo>
                        <a:pt x="1756787" y="648119"/>
                        <a:pt x="1758771" y="654395"/>
                        <a:pt x="1763486" y="658167"/>
                      </a:cubicBezTo>
                      <a:cubicBezTo>
                        <a:pt x="1775673" y="667917"/>
                        <a:pt x="1791080" y="660967"/>
                        <a:pt x="1803679" y="658167"/>
                      </a:cubicBezTo>
                      <a:cubicBezTo>
                        <a:pt x="1810420" y="656669"/>
                        <a:pt x="1817077" y="654818"/>
                        <a:pt x="1823776" y="653143"/>
                      </a:cubicBezTo>
                      <a:cubicBezTo>
                        <a:pt x="1859128" y="629576"/>
                        <a:pt x="1814298" y="656698"/>
                        <a:pt x="1863969" y="638071"/>
                      </a:cubicBezTo>
                      <a:cubicBezTo>
                        <a:pt x="1869623" y="635951"/>
                        <a:pt x="1874018" y="631372"/>
                        <a:pt x="1879042" y="628022"/>
                      </a:cubicBezTo>
                      <a:cubicBezTo>
                        <a:pt x="1919638" y="634788"/>
                        <a:pt x="1899519" y="629824"/>
                        <a:pt x="1939332" y="643095"/>
                      </a:cubicBezTo>
                      <a:lnTo>
                        <a:pt x="1954405" y="648119"/>
                      </a:lnTo>
                      <a:cubicBezTo>
                        <a:pt x="1957754" y="653143"/>
                        <a:pt x="1961753" y="657791"/>
                        <a:pt x="1964453" y="663192"/>
                      </a:cubicBezTo>
                      <a:cubicBezTo>
                        <a:pt x="1967843" y="669972"/>
                        <a:pt x="1968534" y="685956"/>
                        <a:pt x="1979526" y="688312"/>
                      </a:cubicBezTo>
                      <a:cubicBezTo>
                        <a:pt x="1999245" y="692538"/>
                        <a:pt x="2019719" y="691662"/>
                        <a:pt x="2039816" y="693337"/>
                      </a:cubicBezTo>
                      <a:lnTo>
                        <a:pt x="2064937" y="718457"/>
                      </a:lnTo>
                      <a:cubicBezTo>
                        <a:pt x="2068682" y="722202"/>
                        <a:pt x="2075272" y="721114"/>
                        <a:pt x="2080009" y="723482"/>
                      </a:cubicBezTo>
                      <a:cubicBezTo>
                        <a:pt x="2118959" y="742958"/>
                        <a:pt x="2072278" y="725929"/>
                        <a:pt x="2110154" y="738554"/>
                      </a:cubicBezTo>
                      <a:cubicBezTo>
                        <a:pt x="2131435" y="759835"/>
                        <a:pt x="2137787" y="758651"/>
                        <a:pt x="2140299" y="7636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208 Forma libre">
                  <a:extLst>
                    <a:ext uri="{FF2B5EF4-FFF2-40B4-BE49-F238E27FC236}">
                      <a16:creationId xmlns:a16="http://schemas.microsoft.com/office/drawing/2014/main" xmlns="" id="{1C1CF99E-C7FF-4345-94B3-0F6DFD88B9E9}"/>
                    </a:ext>
                  </a:extLst>
                </p:cNvPr>
                <p:cNvSpPr/>
                <p:nvPr/>
              </p:nvSpPr>
              <p:spPr>
                <a:xfrm>
                  <a:off x="1183647" y="1497532"/>
                  <a:ext cx="682241" cy="915039"/>
                </a:xfrm>
                <a:custGeom>
                  <a:avLst/>
                  <a:gdLst>
                    <a:gd name="connsiteX0" fmla="*/ 507573 w 631594"/>
                    <a:gd name="connsiteY0" fmla="*/ 859134 h 914400"/>
                    <a:gd name="connsiteX1" fmla="*/ 522645 w 631594"/>
                    <a:gd name="connsiteY1" fmla="*/ 808892 h 914400"/>
                    <a:gd name="connsiteX2" fmla="*/ 537718 w 631594"/>
                    <a:gd name="connsiteY2" fmla="*/ 803868 h 914400"/>
                    <a:gd name="connsiteX3" fmla="*/ 537718 w 631594"/>
                    <a:gd name="connsiteY3" fmla="*/ 773723 h 914400"/>
                    <a:gd name="connsiteX4" fmla="*/ 542742 w 631594"/>
                    <a:gd name="connsiteY4" fmla="*/ 753626 h 914400"/>
                    <a:gd name="connsiteX5" fmla="*/ 537718 w 631594"/>
                    <a:gd name="connsiteY5" fmla="*/ 708408 h 914400"/>
                    <a:gd name="connsiteX6" fmla="*/ 527669 w 631594"/>
                    <a:gd name="connsiteY6" fmla="*/ 698360 h 914400"/>
                    <a:gd name="connsiteX7" fmla="*/ 517621 w 631594"/>
                    <a:gd name="connsiteY7" fmla="*/ 683288 h 914400"/>
                    <a:gd name="connsiteX8" fmla="*/ 507573 w 631594"/>
                    <a:gd name="connsiteY8" fmla="*/ 653143 h 914400"/>
                    <a:gd name="connsiteX9" fmla="*/ 502548 w 631594"/>
                    <a:gd name="connsiteY9" fmla="*/ 638070 h 914400"/>
                    <a:gd name="connsiteX10" fmla="*/ 487476 w 631594"/>
                    <a:gd name="connsiteY10" fmla="*/ 592852 h 914400"/>
                    <a:gd name="connsiteX11" fmla="*/ 477427 w 631594"/>
                    <a:gd name="connsiteY11" fmla="*/ 562707 h 914400"/>
                    <a:gd name="connsiteX12" fmla="*/ 482452 w 631594"/>
                    <a:gd name="connsiteY12" fmla="*/ 411982 h 914400"/>
                    <a:gd name="connsiteX13" fmla="*/ 487476 w 631594"/>
                    <a:gd name="connsiteY13" fmla="*/ 396910 h 914400"/>
                    <a:gd name="connsiteX14" fmla="*/ 497524 w 631594"/>
                    <a:gd name="connsiteY14" fmla="*/ 386861 h 914400"/>
                    <a:gd name="connsiteX15" fmla="*/ 532693 w 631594"/>
                    <a:gd name="connsiteY15" fmla="*/ 391885 h 914400"/>
                    <a:gd name="connsiteX16" fmla="*/ 552790 w 631594"/>
                    <a:gd name="connsiteY16" fmla="*/ 417006 h 914400"/>
                    <a:gd name="connsiteX17" fmla="*/ 567863 w 631594"/>
                    <a:gd name="connsiteY17" fmla="*/ 427055 h 914400"/>
                    <a:gd name="connsiteX18" fmla="*/ 618104 w 631594"/>
                    <a:gd name="connsiteY18" fmla="*/ 422030 h 914400"/>
                    <a:gd name="connsiteX19" fmla="*/ 623129 w 631594"/>
                    <a:gd name="connsiteY19" fmla="*/ 356716 h 914400"/>
                    <a:gd name="connsiteX20" fmla="*/ 628153 w 631594"/>
                    <a:gd name="connsiteY20" fmla="*/ 331595 h 914400"/>
                    <a:gd name="connsiteX21" fmla="*/ 623129 w 631594"/>
                    <a:gd name="connsiteY21" fmla="*/ 246184 h 914400"/>
                    <a:gd name="connsiteX22" fmla="*/ 618104 w 631594"/>
                    <a:gd name="connsiteY22" fmla="*/ 231112 h 914400"/>
                    <a:gd name="connsiteX23" fmla="*/ 577911 w 631594"/>
                    <a:gd name="connsiteY23" fmla="*/ 200967 h 914400"/>
                    <a:gd name="connsiteX24" fmla="*/ 557814 w 631594"/>
                    <a:gd name="connsiteY24" fmla="*/ 180870 h 914400"/>
                    <a:gd name="connsiteX25" fmla="*/ 437234 w 631594"/>
                    <a:gd name="connsiteY25" fmla="*/ 175846 h 914400"/>
                    <a:gd name="connsiteX26" fmla="*/ 422162 w 631594"/>
                    <a:gd name="connsiteY26" fmla="*/ 170822 h 914400"/>
                    <a:gd name="connsiteX27" fmla="*/ 402065 w 631594"/>
                    <a:gd name="connsiteY27" fmla="*/ 145701 h 914400"/>
                    <a:gd name="connsiteX28" fmla="*/ 386992 w 631594"/>
                    <a:gd name="connsiteY28" fmla="*/ 140677 h 914400"/>
                    <a:gd name="connsiteX29" fmla="*/ 331726 w 631594"/>
                    <a:gd name="connsiteY29" fmla="*/ 145701 h 914400"/>
                    <a:gd name="connsiteX30" fmla="*/ 316654 w 631594"/>
                    <a:gd name="connsiteY30" fmla="*/ 150725 h 914400"/>
                    <a:gd name="connsiteX31" fmla="*/ 286509 w 631594"/>
                    <a:gd name="connsiteY31" fmla="*/ 145701 h 914400"/>
                    <a:gd name="connsiteX32" fmla="*/ 276460 w 631594"/>
                    <a:gd name="connsiteY32" fmla="*/ 135652 h 914400"/>
                    <a:gd name="connsiteX33" fmla="*/ 261388 w 631594"/>
                    <a:gd name="connsiteY33" fmla="*/ 125604 h 914400"/>
                    <a:gd name="connsiteX34" fmla="*/ 236267 w 631594"/>
                    <a:gd name="connsiteY34" fmla="*/ 100483 h 914400"/>
                    <a:gd name="connsiteX35" fmla="*/ 226219 w 631594"/>
                    <a:gd name="connsiteY35" fmla="*/ 85411 h 914400"/>
                    <a:gd name="connsiteX36" fmla="*/ 165929 w 631594"/>
                    <a:gd name="connsiteY36" fmla="*/ 55266 h 914400"/>
                    <a:gd name="connsiteX37" fmla="*/ 130759 w 631594"/>
                    <a:gd name="connsiteY37" fmla="*/ 45217 h 914400"/>
                    <a:gd name="connsiteX38" fmla="*/ 115687 w 631594"/>
                    <a:gd name="connsiteY38" fmla="*/ 35169 h 914400"/>
                    <a:gd name="connsiteX39" fmla="*/ 105638 w 631594"/>
                    <a:gd name="connsiteY39" fmla="*/ 25121 h 914400"/>
                    <a:gd name="connsiteX40" fmla="*/ 90566 w 631594"/>
                    <a:gd name="connsiteY40" fmla="*/ 20096 h 914400"/>
                    <a:gd name="connsiteX41" fmla="*/ 60421 w 631594"/>
                    <a:gd name="connsiteY41" fmla="*/ 0 h 914400"/>
                    <a:gd name="connsiteX42" fmla="*/ 35300 w 631594"/>
                    <a:gd name="connsiteY42" fmla="*/ 5024 h 914400"/>
                    <a:gd name="connsiteX43" fmla="*/ 5155 w 631594"/>
                    <a:gd name="connsiteY43" fmla="*/ 10048 h 914400"/>
                    <a:gd name="connsiteX44" fmla="*/ 15203 w 631594"/>
                    <a:gd name="connsiteY44" fmla="*/ 25121 h 914400"/>
                    <a:gd name="connsiteX45" fmla="*/ 20227 w 631594"/>
                    <a:gd name="connsiteY45" fmla="*/ 75362 h 914400"/>
                    <a:gd name="connsiteX46" fmla="*/ 15203 w 631594"/>
                    <a:gd name="connsiteY46" fmla="*/ 90435 h 914400"/>
                    <a:gd name="connsiteX47" fmla="*/ 25252 w 631594"/>
                    <a:gd name="connsiteY47" fmla="*/ 100483 h 914400"/>
                    <a:gd name="connsiteX48" fmla="*/ 50373 w 631594"/>
                    <a:gd name="connsiteY48" fmla="*/ 135652 h 914400"/>
                    <a:gd name="connsiteX49" fmla="*/ 85542 w 631594"/>
                    <a:gd name="connsiteY49" fmla="*/ 170822 h 914400"/>
                    <a:gd name="connsiteX50" fmla="*/ 115687 w 631594"/>
                    <a:gd name="connsiteY50" fmla="*/ 180870 h 914400"/>
                    <a:gd name="connsiteX51" fmla="*/ 130759 w 631594"/>
                    <a:gd name="connsiteY51" fmla="*/ 190918 h 914400"/>
                    <a:gd name="connsiteX52" fmla="*/ 145832 w 631594"/>
                    <a:gd name="connsiteY52" fmla="*/ 195943 h 914400"/>
                    <a:gd name="connsiteX53" fmla="*/ 155880 w 631594"/>
                    <a:gd name="connsiteY53" fmla="*/ 211015 h 914400"/>
                    <a:gd name="connsiteX54" fmla="*/ 155880 w 631594"/>
                    <a:gd name="connsiteY54" fmla="*/ 286378 h 914400"/>
                    <a:gd name="connsiteX55" fmla="*/ 140808 w 631594"/>
                    <a:gd name="connsiteY55" fmla="*/ 291402 h 914400"/>
                    <a:gd name="connsiteX56" fmla="*/ 115687 w 631594"/>
                    <a:gd name="connsiteY56" fmla="*/ 311499 h 914400"/>
                    <a:gd name="connsiteX57" fmla="*/ 95590 w 631594"/>
                    <a:gd name="connsiteY57" fmla="*/ 346668 h 914400"/>
                    <a:gd name="connsiteX58" fmla="*/ 85542 w 631594"/>
                    <a:gd name="connsiteY58" fmla="*/ 336619 h 914400"/>
                    <a:gd name="connsiteX59" fmla="*/ 5155 w 631594"/>
                    <a:gd name="connsiteY59" fmla="*/ 341644 h 914400"/>
                    <a:gd name="connsiteX60" fmla="*/ 131 w 631594"/>
                    <a:gd name="connsiteY60" fmla="*/ 356716 h 914400"/>
                    <a:gd name="connsiteX61" fmla="*/ 5155 w 631594"/>
                    <a:gd name="connsiteY61" fmla="*/ 386861 h 914400"/>
                    <a:gd name="connsiteX62" fmla="*/ 10179 w 631594"/>
                    <a:gd name="connsiteY62" fmla="*/ 437103 h 914400"/>
                    <a:gd name="connsiteX63" fmla="*/ 15203 w 631594"/>
                    <a:gd name="connsiteY63" fmla="*/ 452176 h 914400"/>
                    <a:gd name="connsiteX64" fmla="*/ 30276 w 631594"/>
                    <a:gd name="connsiteY64" fmla="*/ 462224 h 914400"/>
                    <a:gd name="connsiteX65" fmla="*/ 35300 w 631594"/>
                    <a:gd name="connsiteY65" fmla="*/ 502417 h 914400"/>
                    <a:gd name="connsiteX66" fmla="*/ 45348 w 631594"/>
                    <a:gd name="connsiteY66" fmla="*/ 512466 h 914400"/>
                    <a:gd name="connsiteX67" fmla="*/ 50373 w 631594"/>
                    <a:gd name="connsiteY67" fmla="*/ 527538 h 914400"/>
                    <a:gd name="connsiteX68" fmla="*/ 55397 w 631594"/>
                    <a:gd name="connsiteY68" fmla="*/ 572756 h 914400"/>
                    <a:gd name="connsiteX69" fmla="*/ 60421 w 631594"/>
                    <a:gd name="connsiteY69" fmla="*/ 602901 h 914400"/>
                    <a:gd name="connsiteX70" fmla="*/ 75493 w 631594"/>
                    <a:gd name="connsiteY70" fmla="*/ 612949 h 914400"/>
                    <a:gd name="connsiteX71" fmla="*/ 95590 w 631594"/>
                    <a:gd name="connsiteY71" fmla="*/ 703384 h 914400"/>
                    <a:gd name="connsiteX72" fmla="*/ 105638 w 631594"/>
                    <a:gd name="connsiteY72" fmla="*/ 713433 h 914400"/>
                    <a:gd name="connsiteX73" fmla="*/ 175977 w 631594"/>
                    <a:gd name="connsiteY73" fmla="*/ 748602 h 914400"/>
                    <a:gd name="connsiteX74" fmla="*/ 201098 w 631594"/>
                    <a:gd name="connsiteY74" fmla="*/ 753626 h 914400"/>
                    <a:gd name="connsiteX75" fmla="*/ 216170 w 631594"/>
                    <a:gd name="connsiteY75" fmla="*/ 758650 h 914400"/>
                    <a:gd name="connsiteX76" fmla="*/ 226219 w 631594"/>
                    <a:gd name="connsiteY76" fmla="*/ 793819 h 914400"/>
                    <a:gd name="connsiteX77" fmla="*/ 251340 w 631594"/>
                    <a:gd name="connsiteY77" fmla="*/ 813916 h 914400"/>
                    <a:gd name="connsiteX78" fmla="*/ 261388 w 631594"/>
                    <a:gd name="connsiteY78" fmla="*/ 823965 h 914400"/>
                    <a:gd name="connsiteX79" fmla="*/ 266412 w 631594"/>
                    <a:gd name="connsiteY79" fmla="*/ 874206 h 914400"/>
                    <a:gd name="connsiteX80" fmla="*/ 301581 w 631594"/>
                    <a:gd name="connsiteY80" fmla="*/ 879230 h 914400"/>
                    <a:gd name="connsiteX81" fmla="*/ 346799 w 631594"/>
                    <a:gd name="connsiteY81" fmla="*/ 884255 h 914400"/>
                    <a:gd name="connsiteX82" fmla="*/ 361871 w 631594"/>
                    <a:gd name="connsiteY82" fmla="*/ 889279 h 914400"/>
                    <a:gd name="connsiteX83" fmla="*/ 397041 w 631594"/>
                    <a:gd name="connsiteY83" fmla="*/ 899327 h 914400"/>
                    <a:gd name="connsiteX84" fmla="*/ 407089 w 631594"/>
                    <a:gd name="connsiteY84" fmla="*/ 884255 h 914400"/>
                    <a:gd name="connsiteX85" fmla="*/ 407089 w 631594"/>
                    <a:gd name="connsiteY85" fmla="*/ 849085 h 914400"/>
                    <a:gd name="connsiteX86" fmla="*/ 422162 w 631594"/>
                    <a:gd name="connsiteY86" fmla="*/ 844061 h 914400"/>
                    <a:gd name="connsiteX87" fmla="*/ 447282 w 631594"/>
                    <a:gd name="connsiteY87" fmla="*/ 859134 h 914400"/>
                    <a:gd name="connsiteX88" fmla="*/ 457331 w 631594"/>
                    <a:gd name="connsiteY88" fmla="*/ 889279 h 914400"/>
                    <a:gd name="connsiteX89" fmla="*/ 462355 w 631594"/>
                    <a:gd name="connsiteY89" fmla="*/ 904351 h 914400"/>
                    <a:gd name="connsiteX90" fmla="*/ 472403 w 631594"/>
                    <a:gd name="connsiteY90" fmla="*/ 914400 h 914400"/>
                    <a:gd name="connsiteX91" fmla="*/ 497524 w 631594"/>
                    <a:gd name="connsiteY91" fmla="*/ 909376 h 914400"/>
                    <a:gd name="connsiteX92" fmla="*/ 507573 w 631594"/>
                    <a:gd name="connsiteY92" fmla="*/ 85913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31594" h="914400">
                      <a:moveTo>
                        <a:pt x="507573" y="859134"/>
                      </a:moveTo>
                      <a:cubicBezTo>
                        <a:pt x="511760" y="842387"/>
                        <a:pt x="510413" y="845588"/>
                        <a:pt x="522645" y="808892"/>
                      </a:cubicBezTo>
                      <a:cubicBezTo>
                        <a:pt x="524320" y="803868"/>
                        <a:pt x="532694" y="805543"/>
                        <a:pt x="537718" y="803868"/>
                      </a:cubicBezTo>
                      <a:cubicBezTo>
                        <a:pt x="551116" y="763672"/>
                        <a:pt x="537718" y="813917"/>
                        <a:pt x="537718" y="773723"/>
                      </a:cubicBezTo>
                      <a:cubicBezTo>
                        <a:pt x="537718" y="766818"/>
                        <a:pt x="541067" y="760325"/>
                        <a:pt x="542742" y="753626"/>
                      </a:cubicBezTo>
                      <a:cubicBezTo>
                        <a:pt x="541067" y="738553"/>
                        <a:pt x="541708" y="723039"/>
                        <a:pt x="537718" y="708408"/>
                      </a:cubicBezTo>
                      <a:cubicBezTo>
                        <a:pt x="536472" y="703838"/>
                        <a:pt x="530628" y="702059"/>
                        <a:pt x="527669" y="698360"/>
                      </a:cubicBezTo>
                      <a:cubicBezTo>
                        <a:pt x="523897" y="693645"/>
                        <a:pt x="520970" y="688312"/>
                        <a:pt x="517621" y="683288"/>
                      </a:cubicBezTo>
                      <a:lnTo>
                        <a:pt x="507573" y="653143"/>
                      </a:lnTo>
                      <a:lnTo>
                        <a:pt x="502548" y="638070"/>
                      </a:lnTo>
                      <a:cubicBezTo>
                        <a:pt x="491236" y="570194"/>
                        <a:pt x="506313" y="635236"/>
                        <a:pt x="487476" y="592852"/>
                      </a:cubicBezTo>
                      <a:cubicBezTo>
                        <a:pt x="483174" y="583173"/>
                        <a:pt x="477427" y="562707"/>
                        <a:pt x="477427" y="562707"/>
                      </a:cubicBezTo>
                      <a:cubicBezTo>
                        <a:pt x="479102" y="512465"/>
                        <a:pt x="479411" y="462159"/>
                        <a:pt x="482452" y="411982"/>
                      </a:cubicBezTo>
                      <a:cubicBezTo>
                        <a:pt x="482772" y="406696"/>
                        <a:pt x="484751" y="401451"/>
                        <a:pt x="487476" y="396910"/>
                      </a:cubicBezTo>
                      <a:cubicBezTo>
                        <a:pt x="489913" y="392848"/>
                        <a:pt x="494175" y="390211"/>
                        <a:pt x="497524" y="386861"/>
                      </a:cubicBezTo>
                      <a:cubicBezTo>
                        <a:pt x="509247" y="388536"/>
                        <a:pt x="521459" y="388140"/>
                        <a:pt x="532693" y="391885"/>
                      </a:cubicBezTo>
                      <a:cubicBezTo>
                        <a:pt x="540152" y="394371"/>
                        <a:pt x="548858" y="413074"/>
                        <a:pt x="552790" y="417006"/>
                      </a:cubicBezTo>
                      <a:cubicBezTo>
                        <a:pt x="557060" y="421276"/>
                        <a:pt x="562839" y="423705"/>
                        <a:pt x="567863" y="427055"/>
                      </a:cubicBezTo>
                      <a:cubicBezTo>
                        <a:pt x="584610" y="425380"/>
                        <a:pt x="607706" y="435264"/>
                        <a:pt x="618104" y="422030"/>
                      </a:cubicBezTo>
                      <a:cubicBezTo>
                        <a:pt x="631594" y="404860"/>
                        <a:pt x="620717" y="378418"/>
                        <a:pt x="623129" y="356716"/>
                      </a:cubicBezTo>
                      <a:cubicBezTo>
                        <a:pt x="624072" y="348229"/>
                        <a:pt x="626478" y="339969"/>
                        <a:pt x="628153" y="331595"/>
                      </a:cubicBezTo>
                      <a:cubicBezTo>
                        <a:pt x="626478" y="303125"/>
                        <a:pt x="625967" y="274562"/>
                        <a:pt x="623129" y="246184"/>
                      </a:cubicBezTo>
                      <a:cubicBezTo>
                        <a:pt x="622602" y="240914"/>
                        <a:pt x="620829" y="235653"/>
                        <a:pt x="618104" y="231112"/>
                      </a:cubicBezTo>
                      <a:cubicBezTo>
                        <a:pt x="611906" y="220782"/>
                        <a:pt x="580413" y="202635"/>
                        <a:pt x="577911" y="200967"/>
                      </a:cubicBezTo>
                      <a:cubicBezTo>
                        <a:pt x="570028" y="195712"/>
                        <a:pt x="567280" y="181264"/>
                        <a:pt x="557814" y="180870"/>
                      </a:cubicBezTo>
                      <a:lnTo>
                        <a:pt x="437234" y="175846"/>
                      </a:lnTo>
                      <a:cubicBezTo>
                        <a:pt x="432210" y="174171"/>
                        <a:pt x="426703" y="173547"/>
                        <a:pt x="422162" y="170822"/>
                      </a:cubicBezTo>
                      <a:cubicBezTo>
                        <a:pt x="401670" y="158527"/>
                        <a:pt x="422609" y="162136"/>
                        <a:pt x="402065" y="145701"/>
                      </a:cubicBezTo>
                      <a:cubicBezTo>
                        <a:pt x="397929" y="142393"/>
                        <a:pt x="392016" y="142352"/>
                        <a:pt x="386992" y="140677"/>
                      </a:cubicBezTo>
                      <a:cubicBezTo>
                        <a:pt x="368570" y="142352"/>
                        <a:pt x="350038" y="143085"/>
                        <a:pt x="331726" y="145701"/>
                      </a:cubicBezTo>
                      <a:cubicBezTo>
                        <a:pt x="326483" y="146450"/>
                        <a:pt x="321950" y="150725"/>
                        <a:pt x="316654" y="150725"/>
                      </a:cubicBezTo>
                      <a:cubicBezTo>
                        <a:pt x="306467" y="150725"/>
                        <a:pt x="296557" y="147376"/>
                        <a:pt x="286509" y="145701"/>
                      </a:cubicBezTo>
                      <a:cubicBezTo>
                        <a:pt x="283159" y="142351"/>
                        <a:pt x="280159" y="138611"/>
                        <a:pt x="276460" y="135652"/>
                      </a:cubicBezTo>
                      <a:cubicBezTo>
                        <a:pt x="271745" y="131880"/>
                        <a:pt x="265658" y="129874"/>
                        <a:pt x="261388" y="125604"/>
                      </a:cubicBezTo>
                      <a:cubicBezTo>
                        <a:pt x="227893" y="92109"/>
                        <a:pt x="276463" y="127281"/>
                        <a:pt x="236267" y="100483"/>
                      </a:cubicBezTo>
                      <a:cubicBezTo>
                        <a:pt x="232918" y="95459"/>
                        <a:pt x="230763" y="89387"/>
                        <a:pt x="226219" y="85411"/>
                      </a:cubicBezTo>
                      <a:cubicBezTo>
                        <a:pt x="202243" y="64432"/>
                        <a:pt x="194391" y="64754"/>
                        <a:pt x="165929" y="55266"/>
                      </a:cubicBezTo>
                      <a:cubicBezTo>
                        <a:pt x="144296" y="48055"/>
                        <a:pt x="156007" y="51529"/>
                        <a:pt x="130759" y="45217"/>
                      </a:cubicBezTo>
                      <a:cubicBezTo>
                        <a:pt x="125735" y="41868"/>
                        <a:pt x="120402" y="38941"/>
                        <a:pt x="115687" y="35169"/>
                      </a:cubicBezTo>
                      <a:cubicBezTo>
                        <a:pt x="111988" y="32210"/>
                        <a:pt x="109700" y="27558"/>
                        <a:pt x="105638" y="25121"/>
                      </a:cubicBezTo>
                      <a:cubicBezTo>
                        <a:pt x="101097" y="22396"/>
                        <a:pt x="95195" y="22668"/>
                        <a:pt x="90566" y="20096"/>
                      </a:cubicBezTo>
                      <a:cubicBezTo>
                        <a:pt x="80009" y="14231"/>
                        <a:pt x="60421" y="0"/>
                        <a:pt x="60421" y="0"/>
                      </a:cubicBezTo>
                      <a:lnTo>
                        <a:pt x="35300" y="5024"/>
                      </a:lnTo>
                      <a:cubicBezTo>
                        <a:pt x="25277" y="6846"/>
                        <a:pt x="12358" y="2845"/>
                        <a:pt x="5155" y="10048"/>
                      </a:cubicBezTo>
                      <a:cubicBezTo>
                        <a:pt x="885" y="14318"/>
                        <a:pt x="11854" y="20097"/>
                        <a:pt x="15203" y="25121"/>
                      </a:cubicBezTo>
                      <a:cubicBezTo>
                        <a:pt x="16878" y="41868"/>
                        <a:pt x="20227" y="58531"/>
                        <a:pt x="20227" y="75362"/>
                      </a:cubicBezTo>
                      <a:cubicBezTo>
                        <a:pt x="20227" y="80658"/>
                        <a:pt x="14164" y="85242"/>
                        <a:pt x="15203" y="90435"/>
                      </a:cubicBezTo>
                      <a:cubicBezTo>
                        <a:pt x="16132" y="95080"/>
                        <a:pt x="21902" y="97134"/>
                        <a:pt x="25252" y="100483"/>
                      </a:cubicBezTo>
                      <a:cubicBezTo>
                        <a:pt x="36975" y="135652"/>
                        <a:pt x="25252" y="127279"/>
                        <a:pt x="50373" y="135652"/>
                      </a:cubicBezTo>
                      <a:lnTo>
                        <a:pt x="85542" y="170822"/>
                      </a:lnTo>
                      <a:cubicBezTo>
                        <a:pt x="93032" y="178312"/>
                        <a:pt x="115687" y="180870"/>
                        <a:pt x="115687" y="180870"/>
                      </a:cubicBezTo>
                      <a:cubicBezTo>
                        <a:pt x="120711" y="184219"/>
                        <a:pt x="125358" y="188218"/>
                        <a:pt x="130759" y="190918"/>
                      </a:cubicBezTo>
                      <a:cubicBezTo>
                        <a:pt x="135496" y="193287"/>
                        <a:pt x="141696" y="192634"/>
                        <a:pt x="145832" y="195943"/>
                      </a:cubicBezTo>
                      <a:cubicBezTo>
                        <a:pt x="150547" y="199715"/>
                        <a:pt x="152531" y="205991"/>
                        <a:pt x="155880" y="211015"/>
                      </a:cubicBezTo>
                      <a:cubicBezTo>
                        <a:pt x="165272" y="239193"/>
                        <a:pt x="168993" y="243759"/>
                        <a:pt x="155880" y="286378"/>
                      </a:cubicBezTo>
                      <a:cubicBezTo>
                        <a:pt x="154323" y="291440"/>
                        <a:pt x="145545" y="289034"/>
                        <a:pt x="140808" y="291402"/>
                      </a:cubicBezTo>
                      <a:cubicBezTo>
                        <a:pt x="128129" y="297741"/>
                        <a:pt x="125034" y="302151"/>
                        <a:pt x="115687" y="311499"/>
                      </a:cubicBezTo>
                      <a:cubicBezTo>
                        <a:pt x="113885" y="322309"/>
                        <a:pt x="118199" y="351191"/>
                        <a:pt x="95590" y="346668"/>
                      </a:cubicBezTo>
                      <a:cubicBezTo>
                        <a:pt x="90945" y="345739"/>
                        <a:pt x="88891" y="339969"/>
                        <a:pt x="85542" y="336619"/>
                      </a:cubicBezTo>
                      <a:cubicBezTo>
                        <a:pt x="58746" y="338294"/>
                        <a:pt x="31289" y="335495"/>
                        <a:pt x="5155" y="341644"/>
                      </a:cubicBezTo>
                      <a:cubicBezTo>
                        <a:pt x="0" y="342857"/>
                        <a:pt x="131" y="351420"/>
                        <a:pt x="131" y="356716"/>
                      </a:cubicBezTo>
                      <a:cubicBezTo>
                        <a:pt x="131" y="366903"/>
                        <a:pt x="3892" y="376753"/>
                        <a:pt x="5155" y="386861"/>
                      </a:cubicBezTo>
                      <a:cubicBezTo>
                        <a:pt x="7243" y="403562"/>
                        <a:pt x="7620" y="420468"/>
                        <a:pt x="10179" y="437103"/>
                      </a:cubicBezTo>
                      <a:cubicBezTo>
                        <a:pt x="10984" y="442337"/>
                        <a:pt x="11895" y="448040"/>
                        <a:pt x="15203" y="452176"/>
                      </a:cubicBezTo>
                      <a:cubicBezTo>
                        <a:pt x="18975" y="456891"/>
                        <a:pt x="25252" y="458875"/>
                        <a:pt x="30276" y="462224"/>
                      </a:cubicBezTo>
                      <a:cubicBezTo>
                        <a:pt x="31951" y="475622"/>
                        <a:pt x="31420" y="489484"/>
                        <a:pt x="35300" y="502417"/>
                      </a:cubicBezTo>
                      <a:cubicBezTo>
                        <a:pt x="36661" y="506954"/>
                        <a:pt x="42911" y="508404"/>
                        <a:pt x="45348" y="512466"/>
                      </a:cubicBezTo>
                      <a:cubicBezTo>
                        <a:pt x="48073" y="517007"/>
                        <a:pt x="48698" y="522514"/>
                        <a:pt x="50373" y="527538"/>
                      </a:cubicBezTo>
                      <a:cubicBezTo>
                        <a:pt x="52048" y="542611"/>
                        <a:pt x="53393" y="557724"/>
                        <a:pt x="55397" y="572756"/>
                      </a:cubicBezTo>
                      <a:cubicBezTo>
                        <a:pt x="56743" y="582854"/>
                        <a:pt x="55865" y="593789"/>
                        <a:pt x="60421" y="602901"/>
                      </a:cubicBezTo>
                      <a:cubicBezTo>
                        <a:pt x="63121" y="608302"/>
                        <a:pt x="70469" y="609600"/>
                        <a:pt x="75493" y="612949"/>
                      </a:cubicBezTo>
                      <a:cubicBezTo>
                        <a:pt x="82355" y="722716"/>
                        <a:pt x="57851" y="673191"/>
                        <a:pt x="95590" y="703384"/>
                      </a:cubicBezTo>
                      <a:cubicBezTo>
                        <a:pt x="99289" y="706343"/>
                        <a:pt x="102289" y="710083"/>
                        <a:pt x="105638" y="713433"/>
                      </a:cubicBezTo>
                      <a:cubicBezTo>
                        <a:pt x="122065" y="762709"/>
                        <a:pt x="105132" y="742698"/>
                        <a:pt x="175977" y="748602"/>
                      </a:cubicBezTo>
                      <a:cubicBezTo>
                        <a:pt x="184351" y="750277"/>
                        <a:pt x="192813" y="751555"/>
                        <a:pt x="201098" y="753626"/>
                      </a:cubicBezTo>
                      <a:cubicBezTo>
                        <a:pt x="206236" y="754910"/>
                        <a:pt x="212425" y="754905"/>
                        <a:pt x="216170" y="758650"/>
                      </a:cubicBezTo>
                      <a:cubicBezTo>
                        <a:pt x="218642" y="761122"/>
                        <a:pt x="226086" y="793554"/>
                        <a:pt x="226219" y="793819"/>
                      </a:cubicBezTo>
                      <a:cubicBezTo>
                        <a:pt x="230264" y="801910"/>
                        <a:pt x="245420" y="809180"/>
                        <a:pt x="251340" y="813916"/>
                      </a:cubicBezTo>
                      <a:cubicBezTo>
                        <a:pt x="255039" y="816875"/>
                        <a:pt x="258039" y="820615"/>
                        <a:pt x="261388" y="823965"/>
                      </a:cubicBezTo>
                      <a:cubicBezTo>
                        <a:pt x="263063" y="840712"/>
                        <a:pt x="256513" y="860595"/>
                        <a:pt x="266412" y="874206"/>
                      </a:cubicBezTo>
                      <a:cubicBezTo>
                        <a:pt x="273377" y="883783"/>
                        <a:pt x="289830" y="877761"/>
                        <a:pt x="301581" y="879230"/>
                      </a:cubicBezTo>
                      <a:cubicBezTo>
                        <a:pt x="316629" y="881111"/>
                        <a:pt x="331726" y="882580"/>
                        <a:pt x="346799" y="884255"/>
                      </a:cubicBezTo>
                      <a:cubicBezTo>
                        <a:pt x="351823" y="885930"/>
                        <a:pt x="356779" y="887824"/>
                        <a:pt x="361871" y="889279"/>
                      </a:cubicBezTo>
                      <a:cubicBezTo>
                        <a:pt x="406040" y="901898"/>
                        <a:pt x="360895" y="887279"/>
                        <a:pt x="397041" y="899327"/>
                      </a:cubicBezTo>
                      <a:cubicBezTo>
                        <a:pt x="400390" y="894303"/>
                        <a:pt x="406235" y="890232"/>
                        <a:pt x="407089" y="884255"/>
                      </a:cubicBezTo>
                      <a:cubicBezTo>
                        <a:pt x="409213" y="869384"/>
                        <a:pt x="393414" y="862760"/>
                        <a:pt x="407089" y="849085"/>
                      </a:cubicBezTo>
                      <a:cubicBezTo>
                        <a:pt x="410834" y="845340"/>
                        <a:pt x="417138" y="845736"/>
                        <a:pt x="422162" y="844061"/>
                      </a:cubicBezTo>
                      <a:cubicBezTo>
                        <a:pt x="432477" y="847499"/>
                        <a:pt x="441764" y="848098"/>
                        <a:pt x="447282" y="859134"/>
                      </a:cubicBezTo>
                      <a:cubicBezTo>
                        <a:pt x="452019" y="868608"/>
                        <a:pt x="453981" y="879231"/>
                        <a:pt x="457331" y="889279"/>
                      </a:cubicBezTo>
                      <a:cubicBezTo>
                        <a:pt x="459006" y="894303"/>
                        <a:pt x="458611" y="900606"/>
                        <a:pt x="462355" y="904351"/>
                      </a:cubicBezTo>
                      <a:lnTo>
                        <a:pt x="472403" y="914400"/>
                      </a:lnTo>
                      <a:cubicBezTo>
                        <a:pt x="480777" y="912725"/>
                        <a:pt x="489675" y="912740"/>
                        <a:pt x="497524" y="909376"/>
                      </a:cubicBezTo>
                      <a:cubicBezTo>
                        <a:pt x="517047" y="901009"/>
                        <a:pt x="503386" y="875881"/>
                        <a:pt x="507573" y="8591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2" name="209 Forma libre">
                  <a:extLst>
                    <a:ext uri="{FF2B5EF4-FFF2-40B4-BE49-F238E27FC236}">
                      <a16:creationId xmlns:a16="http://schemas.microsoft.com/office/drawing/2014/main" xmlns="" id="{F2AC30BA-FB9C-4505-8E2F-D3F4E743B5B1}"/>
                    </a:ext>
                  </a:extLst>
                </p:cNvPr>
                <p:cNvSpPr/>
                <p:nvPr/>
              </p:nvSpPr>
              <p:spPr>
                <a:xfrm>
                  <a:off x="1726913" y="2069431"/>
                  <a:ext cx="1617164" cy="1112604"/>
                </a:xfrm>
                <a:custGeom>
                  <a:avLst/>
                  <a:gdLst>
                    <a:gd name="connsiteX0" fmla="*/ 1444507 w 1490764"/>
                    <a:gd name="connsiteY0" fmla="*/ 697594 h 1109731"/>
                    <a:gd name="connsiteX1" fmla="*/ 1449531 w 1490764"/>
                    <a:gd name="connsiteY1" fmla="*/ 662425 h 1109731"/>
                    <a:gd name="connsiteX2" fmla="*/ 1459580 w 1490764"/>
                    <a:gd name="connsiteY2" fmla="*/ 652377 h 1109731"/>
                    <a:gd name="connsiteX3" fmla="*/ 1479676 w 1490764"/>
                    <a:gd name="connsiteY3" fmla="*/ 632280 h 1109731"/>
                    <a:gd name="connsiteX4" fmla="*/ 1474652 w 1490764"/>
                    <a:gd name="connsiteY4" fmla="*/ 617207 h 1109731"/>
                    <a:gd name="connsiteX5" fmla="*/ 1459580 w 1490764"/>
                    <a:gd name="connsiteY5" fmla="*/ 607159 h 1109731"/>
                    <a:gd name="connsiteX6" fmla="*/ 1474652 w 1490764"/>
                    <a:gd name="connsiteY6" fmla="*/ 571990 h 1109731"/>
                    <a:gd name="connsiteX7" fmla="*/ 1479676 w 1490764"/>
                    <a:gd name="connsiteY7" fmla="*/ 556917 h 1109731"/>
                    <a:gd name="connsiteX8" fmla="*/ 1489725 w 1490764"/>
                    <a:gd name="connsiteY8" fmla="*/ 546869 h 1109731"/>
                    <a:gd name="connsiteX9" fmla="*/ 1484700 w 1490764"/>
                    <a:gd name="connsiteY9" fmla="*/ 531796 h 1109731"/>
                    <a:gd name="connsiteX10" fmla="*/ 1459580 w 1490764"/>
                    <a:gd name="connsiteY10" fmla="*/ 536821 h 1109731"/>
                    <a:gd name="connsiteX11" fmla="*/ 1444507 w 1490764"/>
                    <a:gd name="connsiteY11" fmla="*/ 541845 h 1109731"/>
                    <a:gd name="connsiteX12" fmla="*/ 1424410 w 1490764"/>
                    <a:gd name="connsiteY12" fmla="*/ 566966 h 1109731"/>
                    <a:gd name="connsiteX13" fmla="*/ 1404314 w 1490764"/>
                    <a:gd name="connsiteY13" fmla="*/ 571990 h 1109731"/>
                    <a:gd name="connsiteX14" fmla="*/ 1389241 w 1490764"/>
                    <a:gd name="connsiteY14" fmla="*/ 577014 h 1109731"/>
                    <a:gd name="connsiteX15" fmla="*/ 1384217 w 1490764"/>
                    <a:gd name="connsiteY15" fmla="*/ 592086 h 1109731"/>
                    <a:gd name="connsiteX16" fmla="*/ 1379193 w 1490764"/>
                    <a:gd name="connsiteY16" fmla="*/ 612183 h 1109731"/>
                    <a:gd name="connsiteX17" fmla="*/ 1349048 w 1490764"/>
                    <a:gd name="connsiteY17" fmla="*/ 622232 h 1109731"/>
                    <a:gd name="connsiteX18" fmla="*/ 1308854 w 1490764"/>
                    <a:gd name="connsiteY18" fmla="*/ 652377 h 1109731"/>
                    <a:gd name="connsiteX19" fmla="*/ 1278709 w 1490764"/>
                    <a:gd name="connsiteY19" fmla="*/ 662425 h 1109731"/>
                    <a:gd name="connsiteX20" fmla="*/ 1263637 w 1490764"/>
                    <a:gd name="connsiteY20" fmla="*/ 667449 h 1109731"/>
                    <a:gd name="connsiteX21" fmla="*/ 1228467 w 1490764"/>
                    <a:gd name="connsiteY21" fmla="*/ 697594 h 1109731"/>
                    <a:gd name="connsiteX22" fmla="*/ 1027500 w 1490764"/>
                    <a:gd name="connsiteY22" fmla="*/ 692570 h 1109731"/>
                    <a:gd name="connsiteX23" fmla="*/ 1027500 w 1490764"/>
                    <a:gd name="connsiteY23" fmla="*/ 662425 h 1109731"/>
                    <a:gd name="connsiteX24" fmla="*/ 1022476 w 1490764"/>
                    <a:gd name="connsiteY24" fmla="*/ 647352 h 1109731"/>
                    <a:gd name="connsiteX25" fmla="*/ 1007404 w 1490764"/>
                    <a:gd name="connsiteY25" fmla="*/ 637304 h 1109731"/>
                    <a:gd name="connsiteX26" fmla="*/ 997355 w 1490764"/>
                    <a:gd name="connsiteY26" fmla="*/ 627256 h 1109731"/>
                    <a:gd name="connsiteX27" fmla="*/ 992331 w 1490764"/>
                    <a:gd name="connsiteY27" fmla="*/ 571990 h 1109731"/>
                    <a:gd name="connsiteX28" fmla="*/ 962186 w 1490764"/>
                    <a:gd name="connsiteY28" fmla="*/ 561941 h 1109731"/>
                    <a:gd name="connsiteX29" fmla="*/ 932041 w 1490764"/>
                    <a:gd name="connsiteY29" fmla="*/ 546869 h 1109731"/>
                    <a:gd name="connsiteX30" fmla="*/ 831558 w 1490764"/>
                    <a:gd name="connsiteY30" fmla="*/ 536821 h 1109731"/>
                    <a:gd name="connsiteX31" fmla="*/ 756195 w 1490764"/>
                    <a:gd name="connsiteY31" fmla="*/ 521748 h 1109731"/>
                    <a:gd name="connsiteX32" fmla="*/ 751171 w 1490764"/>
                    <a:gd name="connsiteY32" fmla="*/ 506676 h 1109731"/>
                    <a:gd name="connsiteX33" fmla="*/ 781316 w 1490764"/>
                    <a:gd name="connsiteY33" fmla="*/ 491603 h 1109731"/>
                    <a:gd name="connsiteX34" fmla="*/ 791364 w 1490764"/>
                    <a:gd name="connsiteY34" fmla="*/ 476530 h 1109731"/>
                    <a:gd name="connsiteX35" fmla="*/ 796388 w 1490764"/>
                    <a:gd name="connsiteY35" fmla="*/ 461458 h 1109731"/>
                    <a:gd name="connsiteX36" fmla="*/ 806437 w 1490764"/>
                    <a:gd name="connsiteY36" fmla="*/ 451410 h 1109731"/>
                    <a:gd name="connsiteX37" fmla="*/ 811461 w 1490764"/>
                    <a:gd name="connsiteY37" fmla="*/ 436337 h 1109731"/>
                    <a:gd name="connsiteX38" fmla="*/ 786340 w 1490764"/>
                    <a:gd name="connsiteY38" fmla="*/ 386095 h 1109731"/>
                    <a:gd name="connsiteX39" fmla="*/ 771267 w 1490764"/>
                    <a:gd name="connsiteY39" fmla="*/ 376047 h 1109731"/>
                    <a:gd name="connsiteX40" fmla="*/ 746147 w 1490764"/>
                    <a:gd name="connsiteY40" fmla="*/ 335854 h 1109731"/>
                    <a:gd name="connsiteX41" fmla="*/ 731074 w 1490764"/>
                    <a:gd name="connsiteY41" fmla="*/ 330829 h 1109731"/>
                    <a:gd name="connsiteX42" fmla="*/ 726050 w 1490764"/>
                    <a:gd name="connsiteY42" fmla="*/ 305708 h 1109731"/>
                    <a:gd name="connsiteX43" fmla="*/ 716002 w 1490764"/>
                    <a:gd name="connsiteY43" fmla="*/ 290636 h 1109731"/>
                    <a:gd name="connsiteX44" fmla="*/ 680832 w 1490764"/>
                    <a:gd name="connsiteY44" fmla="*/ 260491 h 1109731"/>
                    <a:gd name="connsiteX45" fmla="*/ 670784 w 1490764"/>
                    <a:gd name="connsiteY45" fmla="*/ 245418 h 1109731"/>
                    <a:gd name="connsiteX46" fmla="*/ 640639 w 1490764"/>
                    <a:gd name="connsiteY46" fmla="*/ 225322 h 1109731"/>
                    <a:gd name="connsiteX47" fmla="*/ 630591 w 1490764"/>
                    <a:gd name="connsiteY47" fmla="*/ 175080 h 1109731"/>
                    <a:gd name="connsiteX48" fmla="*/ 610494 w 1490764"/>
                    <a:gd name="connsiteY48" fmla="*/ 154983 h 1109731"/>
                    <a:gd name="connsiteX49" fmla="*/ 595421 w 1490764"/>
                    <a:gd name="connsiteY49" fmla="*/ 149959 h 1109731"/>
                    <a:gd name="connsiteX50" fmla="*/ 580349 w 1490764"/>
                    <a:gd name="connsiteY50" fmla="*/ 119814 h 1109731"/>
                    <a:gd name="connsiteX51" fmla="*/ 595421 w 1490764"/>
                    <a:gd name="connsiteY51" fmla="*/ 114790 h 1109731"/>
                    <a:gd name="connsiteX52" fmla="*/ 625566 w 1490764"/>
                    <a:gd name="connsiteY52" fmla="*/ 109766 h 1109731"/>
                    <a:gd name="connsiteX53" fmla="*/ 630591 w 1490764"/>
                    <a:gd name="connsiteY53" fmla="*/ 94693 h 1109731"/>
                    <a:gd name="connsiteX54" fmla="*/ 600445 w 1490764"/>
                    <a:gd name="connsiteY54" fmla="*/ 84645 h 1109731"/>
                    <a:gd name="connsiteX55" fmla="*/ 590397 w 1490764"/>
                    <a:gd name="connsiteY55" fmla="*/ 74596 h 1109731"/>
                    <a:gd name="connsiteX56" fmla="*/ 575325 w 1490764"/>
                    <a:gd name="connsiteY56" fmla="*/ 64548 h 1109731"/>
                    <a:gd name="connsiteX57" fmla="*/ 555228 w 1490764"/>
                    <a:gd name="connsiteY57" fmla="*/ 44451 h 1109731"/>
                    <a:gd name="connsiteX58" fmla="*/ 545180 w 1490764"/>
                    <a:gd name="connsiteY58" fmla="*/ 29379 h 1109731"/>
                    <a:gd name="connsiteX59" fmla="*/ 454744 w 1490764"/>
                    <a:gd name="connsiteY59" fmla="*/ 24355 h 1109731"/>
                    <a:gd name="connsiteX60" fmla="*/ 444696 w 1490764"/>
                    <a:gd name="connsiteY60" fmla="*/ 39427 h 1109731"/>
                    <a:gd name="connsiteX61" fmla="*/ 434648 w 1490764"/>
                    <a:gd name="connsiteY61" fmla="*/ 49476 h 1109731"/>
                    <a:gd name="connsiteX62" fmla="*/ 424599 w 1490764"/>
                    <a:gd name="connsiteY62" fmla="*/ 79621 h 1109731"/>
                    <a:gd name="connsiteX63" fmla="*/ 419575 w 1490764"/>
                    <a:gd name="connsiteY63" fmla="*/ 94693 h 1109731"/>
                    <a:gd name="connsiteX64" fmla="*/ 409527 w 1490764"/>
                    <a:gd name="connsiteY64" fmla="*/ 109766 h 1109731"/>
                    <a:gd name="connsiteX65" fmla="*/ 379382 w 1490764"/>
                    <a:gd name="connsiteY65" fmla="*/ 119814 h 1109731"/>
                    <a:gd name="connsiteX66" fmla="*/ 364309 w 1490764"/>
                    <a:gd name="connsiteY66" fmla="*/ 114790 h 1109731"/>
                    <a:gd name="connsiteX67" fmla="*/ 319092 w 1490764"/>
                    <a:gd name="connsiteY67" fmla="*/ 124838 h 1109731"/>
                    <a:gd name="connsiteX68" fmla="*/ 293971 w 1490764"/>
                    <a:gd name="connsiteY68" fmla="*/ 144935 h 1109731"/>
                    <a:gd name="connsiteX69" fmla="*/ 278898 w 1490764"/>
                    <a:gd name="connsiteY69" fmla="*/ 149959 h 1109731"/>
                    <a:gd name="connsiteX70" fmla="*/ 263826 w 1490764"/>
                    <a:gd name="connsiteY70" fmla="*/ 160007 h 1109731"/>
                    <a:gd name="connsiteX71" fmla="*/ 238705 w 1490764"/>
                    <a:gd name="connsiteY71" fmla="*/ 185128 h 1109731"/>
                    <a:gd name="connsiteX72" fmla="*/ 143245 w 1490764"/>
                    <a:gd name="connsiteY72" fmla="*/ 190152 h 1109731"/>
                    <a:gd name="connsiteX73" fmla="*/ 103052 w 1490764"/>
                    <a:gd name="connsiteY73" fmla="*/ 205225 h 1109731"/>
                    <a:gd name="connsiteX74" fmla="*/ 98028 w 1490764"/>
                    <a:gd name="connsiteY74" fmla="*/ 220297 h 1109731"/>
                    <a:gd name="connsiteX75" fmla="*/ 98028 w 1490764"/>
                    <a:gd name="connsiteY75" fmla="*/ 260491 h 1109731"/>
                    <a:gd name="connsiteX76" fmla="*/ 57834 w 1490764"/>
                    <a:gd name="connsiteY76" fmla="*/ 265515 h 1109731"/>
                    <a:gd name="connsiteX77" fmla="*/ 22665 w 1490764"/>
                    <a:gd name="connsiteY77" fmla="*/ 290636 h 1109731"/>
                    <a:gd name="connsiteX78" fmla="*/ 12617 w 1490764"/>
                    <a:gd name="connsiteY78" fmla="*/ 305708 h 1109731"/>
                    <a:gd name="connsiteX79" fmla="*/ 2569 w 1490764"/>
                    <a:gd name="connsiteY79" fmla="*/ 335854 h 1109731"/>
                    <a:gd name="connsiteX80" fmla="*/ 7593 w 1490764"/>
                    <a:gd name="connsiteY80" fmla="*/ 355950 h 1109731"/>
                    <a:gd name="connsiteX81" fmla="*/ 17641 w 1490764"/>
                    <a:gd name="connsiteY81" fmla="*/ 401168 h 1109731"/>
                    <a:gd name="connsiteX82" fmla="*/ 22665 w 1490764"/>
                    <a:gd name="connsiteY82" fmla="*/ 426289 h 1109731"/>
                    <a:gd name="connsiteX83" fmla="*/ 42762 w 1490764"/>
                    <a:gd name="connsiteY83" fmla="*/ 456434 h 1109731"/>
                    <a:gd name="connsiteX84" fmla="*/ 47786 w 1490764"/>
                    <a:gd name="connsiteY84" fmla="*/ 476530 h 1109731"/>
                    <a:gd name="connsiteX85" fmla="*/ 52810 w 1490764"/>
                    <a:gd name="connsiteY85" fmla="*/ 506676 h 1109731"/>
                    <a:gd name="connsiteX86" fmla="*/ 62859 w 1490764"/>
                    <a:gd name="connsiteY86" fmla="*/ 536821 h 1109731"/>
                    <a:gd name="connsiteX87" fmla="*/ 103052 w 1490764"/>
                    <a:gd name="connsiteY87" fmla="*/ 526772 h 1109731"/>
                    <a:gd name="connsiteX88" fmla="*/ 113100 w 1490764"/>
                    <a:gd name="connsiteY88" fmla="*/ 511700 h 1109731"/>
                    <a:gd name="connsiteX89" fmla="*/ 148270 w 1490764"/>
                    <a:gd name="connsiteY89" fmla="*/ 501651 h 1109731"/>
                    <a:gd name="connsiteX90" fmla="*/ 183439 w 1490764"/>
                    <a:gd name="connsiteY90" fmla="*/ 476530 h 1109731"/>
                    <a:gd name="connsiteX91" fmla="*/ 198511 w 1490764"/>
                    <a:gd name="connsiteY91" fmla="*/ 471506 h 1109731"/>
                    <a:gd name="connsiteX92" fmla="*/ 208560 w 1490764"/>
                    <a:gd name="connsiteY92" fmla="*/ 461458 h 1109731"/>
                    <a:gd name="connsiteX93" fmla="*/ 218608 w 1490764"/>
                    <a:gd name="connsiteY93" fmla="*/ 401168 h 1109731"/>
                    <a:gd name="connsiteX94" fmla="*/ 238705 w 1490764"/>
                    <a:gd name="connsiteY94" fmla="*/ 381071 h 1109731"/>
                    <a:gd name="connsiteX95" fmla="*/ 243729 w 1490764"/>
                    <a:gd name="connsiteY95" fmla="*/ 365999 h 1109731"/>
                    <a:gd name="connsiteX96" fmla="*/ 253777 w 1490764"/>
                    <a:gd name="connsiteY96" fmla="*/ 355950 h 1109731"/>
                    <a:gd name="connsiteX97" fmla="*/ 304019 w 1490764"/>
                    <a:gd name="connsiteY97" fmla="*/ 340878 h 1109731"/>
                    <a:gd name="connsiteX98" fmla="*/ 334164 w 1490764"/>
                    <a:gd name="connsiteY98" fmla="*/ 330829 h 1109731"/>
                    <a:gd name="connsiteX99" fmla="*/ 399478 w 1490764"/>
                    <a:gd name="connsiteY99" fmla="*/ 335854 h 1109731"/>
                    <a:gd name="connsiteX100" fmla="*/ 394454 w 1490764"/>
                    <a:gd name="connsiteY100" fmla="*/ 360974 h 1109731"/>
                    <a:gd name="connsiteX101" fmla="*/ 379382 w 1490764"/>
                    <a:gd name="connsiteY101" fmla="*/ 365999 h 1109731"/>
                    <a:gd name="connsiteX102" fmla="*/ 354261 w 1490764"/>
                    <a:gd name="connsiteY102" fmla="*/ 371023 h 1109731"/>
                    <a:gd name="connsiteX103" fmla="*/ 349237 w 1490764"/>
                    <a:gd name="connsiteY103" fmla="*/ 466482 h 1109731"/>
                    <a:gd name="connsiteX104" fmla="*/ 339188 w 1490764"/>
                    <a:gd name="connsiteY104" fmla="*/ 501651 h 1109731"/>
                    <a:gd name="connsiteX105" fmla="*/ 349237 w 1490764"/>
                    <a:gd name="connsiteY105" fmla="*/ 511700 h 1109731"/>
                    <a:gd name="connsiteX106" fmla="*/ 359285 w 1490764"/>
                    <a:gd name="connsiteY106" fmla="*/ 556917 h 1109731"/>
                    <a:gd name="connsiteX107" fmla="*/ 374358 w 1490764"/>
                    <a:gd name="connsiteY107" fmla="*/ 602135 h 1109731"/>
                    <a:gd name="connsiteX108" fmla="*/ 384406 w 1490764"/>
                    <a:gd name="connsiteY108" fmla="*/ 632280 h 1109731"/>
                    <a:gd name="connsiteX109" fmla="*/ 389430 w 1490764"/>
                    <a:gd name="connsiteY109" fmla="*/ 647352 h 1109731"/>
                    <a:gd name="connsiteX110" fmla="*/ 399478 w 1490764"/>
                    <a:gd name="connsiteY110" fmla="*/ 657401 h 1109731"/>
                    <a:gd name="connsiteX111" fmla="*/ 404503 w 1490764"/>
                    <a:gd name="connsiteY111" fmla="*/ 717691 h 1109731"/>
                    <a:gd name="connsiteX112" fmla="*/ 419575 w 1490764"/>
                    <a:gd name="connsiteY112" fmla="*/ 727739 h 1109731"/>
                    <a:gd name="connsiteX113" fmla="*/ 429623 w 1490764"/>
                    <a:gd name="connsiteY113" fmla="*/ 798078 h 1109731"/>
                    <a:gd name="connsiteX114" fmla="*/ 439672 w 1490764"/>
                    <a:gd name="connsiteY114" fmla="*/ 808126 h 1109731"/>
                    <a:gd name="connsiteX115" fmla="*/ 444696 w 1490764"/>
                    <a:gd name="connsiteY115" fmla="*/ 823199 h 1109731"/>
                    <a:gd name="connsiteX116" fmla="*/ 459769 w 1490764"/>
                    <a:gd name="connsiteY116" fmla="*/ 833247 h 1109731"/>
                    <a:gd name="connsiteX117" fmla="*/ 469817 w 1490764"/>
                    <a:gd name="connsiteY117" fmla="*/ 848319 h 1109731"/>
                    <a:gd name="connsiteX118" fmla="*/ 459769 w 1490764"/>
                    <a:gd name="connsiteY118" fmla="*/ 873440 h 1109731"/>
                    <a:gd name="connsiteX119" fmla="*/ 439672 w 1490764"/>
                    <a:gd name="connsiteY119" fmla="*/ 913634 h 1109731"/>
                    <a:gd name="connsiteX120" fmla="*/ 424599 w 1490764"/>
                    <a:gd name="connsiteY120" fmla="*/ 918658 h 1109731"/>
                    <a:gd name="connsiteX121" fmla="*/ 409527 w 1490764"/>
                    <a:gd name="connsiteY121" fmla="*/ 928706 h 1109731"/>
                    <a:gd name="connsiteX122" fmla="*/ 409527 w 1490764"/>
                    <a:gd name="connsiteY122" fmla="*/ 988996 h 1109731"/>
                    <a:gd name="connsiteX123" fmla="*/ 434648 w 1490764"/>
                    <a:gd name="connsiteY123" fmla="*/ 983972 h 1109731"/>
                    <a:gd name="connsiteX124" fmla="*/ 555228 w 1490764"/>
                    <a:gd name="connsiteY124" fmla="*/ 973924 h 1109731"/>
                    <a:gd name="connsiteX125" fmla="*/ 580349 w 1490764"/>
                    <a:gd name="connsiteY125" fmla="*/ 953827 h 1109731"/>
                    <a:gd name="connsiteX126" fmla="*/ 585373 w 1490764"/>
                    <a:gd name="connsiteY126" fmla="*/ 938755 h 1109731"/>
                    <a:gd name="connsiteX127" fmla="*/ 590397 w 1490764"/>
                    <a:gd name="connsiteY127" fmla="*/ 918658 h 1109731"/>
                    <a:gd name="connsiteX128" fmla="*/ 605470 w 1490764"/>
                    <a:gd name="connsiteY128" fmla="*/ 913634 h 1109731"/>
                    <a:gd name="connsiteX129" fmla="*/ 620542 w 1490764"/>
                    <a:gd name="connsiteY129" fmla="*/ 918658 h 1109731"/>
                    <a:gd name="connsiteX130" fmla="*/ 625566 w 1490764"/>
                    <a:gd name="connsiteY130" fmla="*/ 933730 h 1109731"/>
                    <a:gd name="connsiteX131" fmla="*/ 635615 w 1490764"/>
                    <a:gd name="connsiteY131" fmla="*/ 943779 h 1109731"/>
                    <a:gd name="connsiteX132" fmla="*/ 645663 w 1490764"/>
                    <a:gd name="connsiteY132" fmla="*/ 994021 h 1109731"/>
                    <a:gd name="connsiteX133" fmla="*/ 650687 w 1490764"/>
                    <a:gd name="connsiteY133" fmla="*/ 1039238 h 1109731"/>
                    <a:gd name="connsiteX134" fmla="*/ 660736 w 1490764"/>
                    <a:gd name="connsiteY134" fmla="*/ 1049286 h 1109731"/>
                    <a:gd name="connsiteX135" fmla="*/ 690881 w 1490764"/>
                    <a:gd name="connsiteY135" fmla="*/ 1059335 h 1109731"/>
                    <a:gd name="connsiteX136" fmla="*/ 786340 w 1490764"/>
                    <a:gd name="connsiteY136" fmla="*/ 1059335 h 1109731"/>
                    <a:gd name="connsiteX137" fmla="*/ 791364 w 1490764"/>
                    <a:gd name="connsiteY137" fmla="*/ 1074407 h 1109731"/>
                    <a:gd name="connsiteX138" fmla="*/ 801412 w 1490764"/>
                    <a:gd name="connsiteY138" fmla="*/ 1084456 h 1109731"/>
                    <a:gd name="connsiteX139" fmla="*/ 816485 w 1490764"/>
                    <a:gd name="connsiteY139" fmla="*/ 1089480 h 1109731"/>
                    <a:gd name="connsiteX140" fmla="*/ 881799 w 1490764"/>
                    <a:gd name="connsiteY140" fmla="*/ 1094504 h 1109731"/>
                    <a:gd name="connsiteX141" fmla="*/ 921993 w 1490764"/>
                    <a:gd name="connsiteY141" fmla="*/ 1099528 h 1109731"/>
                    <a:gd name="connsiteX142" fmla="*/ 937065 w 1490764"/>
                    <a:gd name="connsiteY142" fmla="*/ 1089480 h 1109731"/>
                    <a:gd name="connsiteX143" fmla="*/ 1002380 w 1490764"/>
                    <a:gd name="connsiteY143" fmla="*/ 1084456 h 1109731"/>
                    <a:gd name="connsiteX144" fmla="*/ 1012428 w 1490764"/>
                    <a:gd name="connsiteY144" fmla="*/ 1054311 h 1109731"/>
                    <a:gd name="connsiteX145" fmla="*/ 1017452 w 1490764"/>
                    <a:gd name="connsiteY145" fmla="*/ 1039238 h 1109731"/>
                    <a:gd name="connsiteX146" fmla="*/ 1032525 w 1490764"/>
                    <a:gd name="connsiteY146" fmla="*/ 1029190 h 1109731"/>
                    <a:gd name="connsiteX147" fmla="*/ 1037549 w 1490764"/>
                    <a:gd name="connsiteY147" fmla="*/ 1014117 h 1109731"/>
                    <a:gd name="connsiteX148" fmla="*/ 1022476 w 1490764"/>
                    <a:gd name="connsiteY148" fmla="*/ 983972 h 1109731"/>
                    <a:gd name="connsiteX149" fmla="*/ 1027500 w 1490764"/>
                    <a:gd name="connsiteY149" fmla="*/ 968900 h 1109731"/>
                    <a:gd name="connsiteX150" fmla="*/ 1067694 w 1490764"/>
                    <a:gd name="connsiteY150" fmla="*/ 968900 h 1109731"/>
                    <a:gd name="connsiteX151" fmla="*/ 1097839 w 1490764"/>
                    <a:gd name="connsiteY151" fmla="*/ 973924 h 1109731"/>
                    <a:gd name="connsiteX152" fmla="*/ 1107887 w 1490764"/>
                    <a:gd name="connsiteY152" fmla="*/ 958851 h 1109731"/>
                    <a:gd name="connsiteX153" fmla="*/ 1133008 w 1490764"/>
                    <a:gd name="connsiteY153" fmla="*/ 953827 h 1109731"/>
                    <a:gd name="connsiteX154" fmla="*/ 1163153 w 1490764"/>
                    <a:gd name="connsiteY154" fmla="*/ 943779 h 1109731"/>
                    <a:gd name="connsiteX155" fmla="*/ 1173202 w 1490764"/>
                    <a:gd name="connsiteY155" fmla="*/ 928706 h 1109731"/>
                    <a:gd name="connsiteX156" fmla="*/ 1203347 w 1490764"/>
                    <a:gd name="connsiteY156" fmla="*/ 913634 h 1109731"/>
                    <a:gd name="connsiteX157" fmla="*/ 1243540 w 1490764"/>
                    <a:gd name="connsiteY157" fmla="*/ 903585 h 1109731"/>
                    <a:gd name="connsiteX158" fmla="*/ 1263637 w 1490764"/>
                    <a:gd name="connsiteY158" fmla="*/ 898561 h 1109731"/>
                    <a:gd name="connsiteX159" fmla="*/ 1293782 w 1490764"/>
                    <a:gd name="connsiteY159" fmla="*/ 888513 h 1109731"/>
                    <a:gd name="connsiteX160" fmla="*/ 1323927 w 1490764"/>
                    <a:gd name="connsiteY160" fmla="*/ 838271 h 1109731"/>
                    <a:gd name="connsiteX161" fmla="*/ 1338999 w 1490764"/>
                    <a:gd name="connsiteY161" fmla="*/ 833247 h 1109731"/>
                    <a:gd name="connsiteX162" fmla="*/ 1349048 w 1490764"/>
                    <a:gd name="connsiteY162" fmla="*/ 823199 h 1109731"/>
                    <a:gd name="connsiteX163" fmla="*/ 1369144 w 1490764"/>
                    <a:gd name="connsiteY163" fmla="*/ 783005 h 1109731"/>
                    <a:gd name="connsiteX164" fmla="*/ 1384217 w 1490764"/>
                    <a:gd name="connsiteY164" fmla="*/ 777981 h 1109731"/>
                    <a:gd name="connsiteX165" fmla="*/ 1394265 w 1490764"/>
                    <a:gd name="connsiteY165" fmla="*/ 742812 h 1109731"/>
                    <a:gd name="connsiteX166" fmla="*/ 1399289 w 1490764"/>
                    <a:gd name="connsiteY166" fmla="*/ 712667 h 1109731"/>
                    <a:gd name="connsiteX167" fmla="*/ 1409338 w 1490764"/>
                    <a:gd name="connsiteY167" fmla="*/ 702618 h 1109731"/>
                    <a:gd name="connsiteX168" fmla="*/ 1444507 w 1490764"/>
                    <a:gd name="connsiteY168" fmla="*/ 697594 h 1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1490764" h="1109731">
                      <a:moveTo>
                        <a:pt x="1444507" y="697594"/>
                      </a:moveTo>
                      <a:cubicBezTo>
                        <a:pt x="1451206" y="690895"/>
                        <a:pt x="1445786" y="673659"/>
                        <a:pt x="1449531" y="662425"/>
                      </a:cubicBezTo>
                      <a:cubicBezTo>
                        <a:pt x="1451029" y="657931"/>
                        <a:pt x="1457143" y="656439"/>
                        <a:pt x="1459580" y="652377"/>
                      </a:cubicBezTo>
                      <a:cubicBezTo>
                        <a:pt x="1472979" y="630047"/>
                        <a:pt x="1452880" y="641212"/>
                        <a:pt x="1479676" y="632280"/>
                      </a:cubicBezTo>
                      <a:cubicBezTo>
                        <a:pt x="1478001" y="627256"/>
                        <a:pt x="1477960" y="621343"/>
                        <a:pt x="1474652" y="617207"/>
                      </a:cubicBezTo>
                      <a:cubicBezTo>
                        <a:pt x="1470880" y="612492"/>
                        <a:pt x="1461489" y="612887"/>
                        <a:pt x="1459580" y="607159"/>
                      </a:cubicBezTo>
                      <a:cubicBezTo>
                        <a:pt x="1455975" y="596344"/>
                        <a:pt x="1469600" y="579569"/>
                        <a:pt x="1474652" y="571990"/>
                      </a:cubicBezTo>
                      <a:cubicBezTo>
                        <a:pt x="1476327" y="566966"/>
                        <a:pt x="1476951" y="561458"/>
                        <a:pt x="1479676" y="556917"/>
                      </a:cubicBezTo>
                      <a:cubicBezTo>
                        <a:pt x="1482113" y="552855"/>
                        <a:pt x="1488796" y="551514"/>
                        <a:pt x="1489725" y="546869"/>
                      </a:cubicBezTo>
                      <a:cubicBezTo>
                        <a:pt x="1490764" y="541676"/>
                        <a:pt x="1486375" y="536820"/>
                        <a:pt x="1484700" y="531796"/>
                      </a:cubicBezTo>
                      <a:cubicBezTo>
                        <a:pt x="1476327" y="533471"/>
                        <a:pt x="1467864" y="534750"/>
                        <a:pt x="1459580" y="536821"/>
                      </a:cubicBezTo>
                      <a:cubicBezTo>
                        <a:pt x="1454442" y="538106"/>
                        <a:pt x="1448252" y="538100"/>
                        <a:pt x="1444507" y="541845"/>
                      </a:cubicBezTo>
                      <a:cubicBezTo>
                        <a:pt x="1420422" y="565929"/>
                        <a:pt x="1463447" y="550235"/>
                        <a:pt x="1424410" y="566966"/>
                      </a:cubicBezTo>
                      <a:cubicBezTo>
                        <a:pt x="1418063" y="569686"/>
                        <a:pt x="1410953" y="570093"/>
                        <a:pt x="1404314" y="571990"/>
                      </a:cubicBezTo>
                      <a:cubicBezTo>
                        <a:pt x="1399222" y="573445"/>
                        <a:pt x="1394265" y="575339"/>
                        <a:pt x="1389241" y="577014"/>
                      </a:cubicBezTo>
                      <a:cubicBezTo>
                        <a:pt x="1387566" y="582038"/>
                        <a:pt x="1385672" y="586994"/>
                        <a:pt x="1384217" y="592086"/>
                      </a:cubicBezTo>
                      <a:cubicBezTo>
                        <a:pt x="1382320" y="598725"/>
                        <a:pt x="1384436" y="607689"/>
                        <a:pt x="1379193" y="612183"/>
                      </a:cubicBezTo>
                      <a:cubicBezTo>
                        <a:pt x="1371151" y="619076"/>
                        <a:pt x="1349048" y="622232"/>
                        <a:pt x="1349048" y="622232"/>
                      </a:cubicBezTo>
                      <a:cubicBezTo>
                        <a:pt x="1337145" y="634133"/>
                        <a:pt x="1325894" y="646697"/>
                        <a:pt x="1308854" y="652377"/>
                      </a:cubicBezTo>
                      <a:lnTo>
                        <a:pt x="1278709" y="662425"/>
                      </a:lnTo>
                      <a:lnTo>
                        <a:pt x="1263637" y="667449"/>
                      </a:lnTo>
                      <a:cubicBezTo>
                        <a:pt x="1239270" y="691816"/>
                        <a:pt x="1251423" y="682291"/>
                        <a:pt x="1228467" y="697594"/>
                      </a:cubicBezTo>
                      <a:cubicBezTo>
                        <a:pt x="1161478" y="695919"/>
                        <a:pt x="1094208" y="698923"/>
                        <a:pt x="1027500" y="692570"/>
                      </a:cubicBezTo>
                      <a:cubicBezTo>
                        <a:pt x="1002304" y="690170"/>
                        <a:pt x="1025900" y="664825"/>
                        <a:pt x="1027500" y="662425"/>
                      </a:cubicBezTo>
                      <a:cubicBezTo>
                        <a:pt x="1025825" y="657401"/>
                        <a:pt x="1025784" y="651488"/>
                        <a:pt x="1022476" y="647352"/>
                      </a:cubicBezTo>
                      <a:cubicBezTo>
                        <a:pt x="1018704" y="642637"/>
                        <a:pt x="1012119" y="641076"/>
                        <a:pt x="1007404" y="637304"/>
                      </a:cubicBezTo>
                      <a:cubicBezTo>
                        <a:pt x="1003705" y="634345"/>
                        <a:pt x="1000705" y="630605"/>
                        <a:pt x="997355" y="627256"/>
                      </a:cubicBezTo>
                      <a:cubicBezTo>
                        <a:pt x="995680" y="608834"/>
                        <a:pt x="1001101" y="588277"/>
                        <a:pt x="992331" y="571990"/>
                      </a:cubicBezTo>
                      <a:cubicBezTo>
                        <a:pt x="987309" y="562664"/>
                        <a:pt x="972234" y="565291"/>
                        <a:pt x="962186" y="561941"/>
                      </a:cubicBezTo>
                      <a:cubicBezTo>
                        <a:pt x="888534" y="537389"/>
                        <a:pt x="1000359" y="563948"/>
                        <a:pt x="932041" y="546869"/>
                      </a:cubicBezTo>
                      <a:cubicBezTo>
                        <a:pt x="895816" y="537813"/>
                        <a:pt x="875393" y="539743"/>
                        <a:pt x="831558" y="536821"/>
                      </a:cubicBezTo>
                      <a:cubicBezTo>
                        <a:pt x="787025" y="521976"/>
                        <a:pt x="811939" y="527942"/>
                        <a:pt x="756195" y="521748"/>
                      </a:cubicBezTo>
                      <a:cubicBezTo>
                        <a:pt x="754520" y="516724"/>
                        <a:pt x="750132" y="511869"/>
                        <a:pt x="751171" y="506676"/>
                      </a:cubicBezTo>
                      <a:cubicBezTo>
                        <a:pt x="753529" y="494887"/>
                        <a:pt x="774951" y="493194"/>
                        <a:pt x="781316" y="491603"/>
                      </a:cubicBezTo>
                      <a:cubicBezTo>
                        <a:pt x="784665" y="486579"/>
                        <a:pt x="788664" y="481931"/>
                        <a:pt x="791364" y="476530"/>
                      </a:cubicBezTo>
                      <a:cubicBezTo>
                        <a:pt x="793732" y="471793"/>
                        <a:pt x="793663" y="465999"/>
                        <a:pt x="796388" y="461458"/>
                      </a:cubicBezTo>
                      <a:cubicBezTo>
                        <a:pt x="798825" y="457396"/>
                        <a:pt x="803087" y="454759"/>
                        <a:pt x="806437" y="451410"/>
                      </a:cubicBezTo>
                      <a:cubicBezTo>
                        <a:pt x="808112" y="446386"/>
                        <a:pt x="811461" y="441633"/>
                        <a:pt x="811461" y="436337"/>
                      </a:cubicBezTo>
                      <a:cubicBezTo>
                        <a:pt x="811461" y="416453"/>
                        <a:pt x="796358" y="401122"/>
                        <a:pt x="786340" y="386095"/>
                      </a:cubicBezTo>
                      <a:cubicBezTo>
                        <a:pt x="782990" y="381071"/>
                        <a:pt x="776291" y="379396"/>
                        <a:pt x="771267" y="376047"/>
                      </a:cubicBezTo>
                      <a:cubicBezTo>
                        <a:pt x="762102" y="348553"/>
                        <a:pt x="768440" y="347001"/>
                        <a:pt x="746147" y="335854"/>
                      </a:cubicBezTo>
                      <a:cubicBezTo>
                        <a:pt x="741410" y="333485"/>
                        <a:pt x="736098" y="332504"/>
                        <a:pt x="731074" y="330829"/>
                      </a:cubicBezTo>
                      <a:cubicBezTo>
                        <a:pt x="729399" y="322455"/>
                        <a:pt x="729048" y="313704"/>
                        <a:pt x="726050" y="305708"/>
                      </a:cubicBezTo>
                      <a:cubicBezTo>
                        <a:pt x="723930" y="300054"/>
                        <a:pt x="719932" y="295220"/>
                        <a:pt x="716002" y="290636"/>
                      </a:cubicBezTo>
                      <a:cubicBezTo>
                        <a:pt x="699757" y="271683"/>
                        <a:pt x="698612" y="272343"/>
                        <a:pt x="680832" y="260491"/>
                      </a:cubicBezTo>
                      <a:cubicBezTo>
                        <a:pt x="677483" y="255467"/>
                        <a:pt x="675328" y="249394"/>
                        <a:pt x="670784" y="245418"/>
                      </a:cubicBezTo>
                      <a:cubicBezTo>
                        <a:pt x="661696" y="237466"/>
                        <a:pt x="640639" y="225322"/>
                        <a:pt x="640639" y="225322"/>
                      </a:cubicBezTo>
                      <a:cubicBezTo>
                        <a:pt x="640468" y="224127"/>
                        <a:pt x="636855" y="183849"/>
                        <a:pt x="630591" y="175080"/>
                      </a:cubicBezTo>
                      <a:cubicBezTo>
                        <a:pt x="625084" y="167371"/>
                        <a:pt x="619482" y="157979"/>
                        <a:pt x="610494" y="154983"/>
                      </a:cubicBezTo>
                      <a:lnTo>
                        <a:pt x="595421" y="149959"/>
                      </a:lnTo>
                      <a:cubicBezTo>
                        <a:pt x="593729" y="147421"/>
                        <a:pt x="577378" y="125756"/>
                        <a:pt x="580349" y="119814"/>
                      </a:cubicBezTo>
                      <a:cubicBezTo>
                        <a:pt x="582717" y="115077"/>
                        <a:pt x="590251" y="115939"/>
                        <a:pt x="595421" y="114790"/>
                      </a:cubicBezTo>
                      <a:cubicBezTo>
                        <a:pt x="605365" y="112580"/>
                        <a:pt x="615518" y="111441"/>
                        <a:pt x="625566" y="109766"/>
                      </a:cubicBezTo>
                      <a:cubicBezTo>
                        <a:pt x="627241" y="104742"/>
                        <a:pt x="634336" y="98438"/>
                        <a:pt x="630591" y="94693"/>
                      </a:cubicBezTo>
                      <a:cubicBezTo>
                        <a:pt x="623101" y="87203"/>
                        <a:pt x="600445" y="84645"/>
                        <a:pt x="600445" y="84645"/>
                      </a:cubicBezTo>
                      <a:cubicBezTo>
                        <a:pt x="597096" y="81295"/>
                        <a:pt x="594096" y="77555"/>
                        <a:pt x="590397" y="74596"/>
                      </a:cubicBezTo>
                      <a:cubicBezTo>
                        <a:pt x="585682" y="70824"/>
                        <a:pt x="579097" y="69263"/>
                        <a:pt x="575325" y="64548"/>
                      </a:cubicBezTo>
                      <a:cubicBezTo>
                        <a:pt x="555836" y="40188"/>
                        <a:pt x="588113" y="55415"/>
                        <a:pt x="555228" y="44451"/>
                      </a:cubicBezTo>
                      <a:cubicBezTo>
                        <a:pt x="551879" y="39427"/>
                        <a:pt x="548952" y="34094"/>
                        <a:pt x="545180" y="29379"/>
                      </a:cubicBezTo>
                      <a:cubicBezTo>
                        <a:pt x="521677" y="0"/>
                        <a:pt x="508518" y="20994"/>
                        <a:pt x="454744" y="24355"/>
                      </a:cubicBezTo>
                      <a:cubicBezTo>
                        <a:pt x="451395" y="29379"/>
                        <a:pt x="448468" y="34712"/>
                        <a:pt x="444696" y="39427"/>
                      </a:cubicBezTo>
                      <a:cubicBezTo>
                        <a:pt x="441737" y="43126"/>
                        <a:pt x="436766" y="45239"/>
                        <a:pt x="434648" y="49476"/>
                      </a:cubicBezTo>
                      <a:cubicBezTo>
                        <a:pt x="429911" y="58950"/>
                        <a:pt x="427949" y="69573"/>
                        <a:pt x="424599" y="79621"/>
                      </a:cubicBezTo>
                      <a:cubicBezTo>
                        <a:pt x="422924" y="84645"/>
                        <a:pt x="422512" y="90287"/>
                        <a:pt x="419575" y="94693"/>
                      </a:cubicBezTo>
                      <a:cubicBezTo>
                        <a:pt x="416226" y="99717"/>
                        <a:pt x="414648" y="106566"/>
                        <a:pt x="409527" y="109766"/>
                      </a:cubicBezTo>
                      <a:cubicBezTo>
                        <a:pt x="400545" y="115380"/>
                        <a:pt x="379382" y="119814"/>
                        <a:pt x="379382" y="119814"/>
                      </a:cubicBezTo>
                      <a:cubicBezTo>
                        <a:pt x="374358" y="118139"/>
                        <a:pt x="369605" y="114790"/>
                        <a:pt x="364309" y="114790"/>
                      </a:cubicBezTo>
                      <a:cubicBezTo>
                        <a:pt x="346624" y="114790"/>
                        <a:pt x="334635" y="119657"/>
                        <a:pt x="319092" y="124838"/>
                      </a:cubicBezTo>
                      <a:cubicBezTo>
                        <a:pt x="309748" y="134182"/>
                        <a:pt x="306643" y="138599"/>
                        <a:pt x="293971" y="144935"/>
                      </a:cubicBezTo>
                      <a:cubicBezTo>
                        <a:pt x="289234" y="147304"/>
                        <a:pt x="283922" y="148284"/>
                        <a:pt x="278898" y="149959"/>
                      </a:cubicBezTo>
                      <a:cubicBezTo>
                        <a:pt x="273874" y="153308"/>
                        <a:pt x="268096" y="155737"/>
                        <a:pt x="263826" y="160007"/>
                      </a:cubicBezTo>
                      <a:cubicBezTo>
                        <a:pt x="255012" y="168821"/>
                        <a:pt x="254217" y="183013"/>
                        <a:pt x="238705" y="185128"/>
                      </a:cubicBezTo>
                      <a:cubicBezTo>
                        <a:pt x="207133" y="189433"/>
                        <a:pt x="175065" y="188477"/>
                        <a:pt x="143245" y="190152"/>
                      </a:cubicBezTo>
                      <a:cubicBezTo>
                        <a:pt x="110708" y="222692"/>
                        <a:pt x="170743" y="166546"/>
                        <a:pt x="103052" y="205225"/>
                      </a:cubicBezTo>
                      <a:cubicBezTo>
                        <a:pt x="98454" y="207852"/>
                        <a:pt x="99703" y="215273"/>
                        <a:pt x="98028" y="220297"/>
                      </a:cubicBezTo>
                      <a:cubicBezTo>
                        <a:pt x="99662" y="226832"/>
                        <a:pt x="109792" y="253956"/>
                        <a:pt x="98028" y="260491"/>
                      </a:cubicBezTo>
                      <a:cubicBezTo>
                        <a:pt x="86225" y="267048"/>
                        <a:pt x="71232" y="263840"/>
                        <a:pt x="57834" y="265515"/>
                      </a:cubicBezTo>
                      <a:cubicBezTo>
                        <a:pt x="12616" y="280587"/>
                        <a:pt x="36063" y="263840"/>
                        <a:pt x="22665" y="290636"/>
                      </a:cubicBezTo>
                      <a:cubicBezTo>
                        <a:pt x="19965" y="296037"/>
                        <a:pt x="15966" y="300684"/>
                        <a:pt x="12617" y="305708"/>
                      </a:cubicBezTo>
                      <a:cubicBezTo>
                        <a:pt x="9268" y="315757"/>
                        <a:pt x="0" y="325578"/>
                        <a:pt x="2569" y="335854"/>
                      </a:cubicBezTo>
                      <a:cubicBezTo>
                        <a:pt x="4244" y="342553"/>
                        <a:pt x="6095" y="349210"/>
                        <a:pt x="7593" y="355950"/>
                      </a:cubicBezTo>
                      <a:cubicBezTo>
                        <a:pt x="20352" y="413366"/>
                        <a:pt x="5386" y="352147"/>
                        <a:pt x="17641" y="401168"/>
                      </a:cubicBezTo>
                      <a:cubicBezTo>
                        <a:pt x="7264" y="432299"/>
                        <a:pt x="12321" y="402151"/>
                        <a:pt x="22665" y="426289"/>
                      </a:cubicBezTo>
                      <a:cubicBezTo>
                        <a:pt x="36811" y="459297"/>
                        <a:pt x="14575" y="447039"/>
                        <a:pt x="42762" y="456434"/>
                      </a:cubicBezTo>
                      <a:cubicBezTo>
                        <a:pt x="44437" y="463133"/>
                        <a:pt x="46432" y="469759"/>
                        <a:pt x="47786" y="476530"/>
                      </a:cubicBezTo>
                      <a:cubicBezTo>
                        <a:pt x="49784" y="486519"/>
                        <a:pt x="50339" y="496793"/>
                        <a:pt x="52810" y="506676"/>
                      </a:cubicBezTo>
                      <a:cubicBezTo>
                        <a:pt x="55379" y="516952"/>
                        <a:pt x="62859" y="536821"/>
                        <a:pt x="62859" y="536821"/>
                      </a:cubicBezTo>
                      <a:cubicBezTo>
                        <a:pt x="64108" y="536571"/>
                        <a:pt x="97903" y="530891"/>
                        <a:pt x="103052" y="526772"/>
                      </a:cubicBezTo>
                      <a:cubicBezTo>
                        <a:pt x="107767" y="523000"/>
                        <a:pt x="108385" y="515472"/>
                        <a:pt x="113100" y="511700"/>
                      </a:cubicBezTo>
                      <a:cubicBezTo>
                        <a:pt x="116374" y="509081"/>
                        <a:pt x="146960" y="501979"/>
                        <a:pt x="148270" y="501651"/>
                      </a:cubicBezTo>
                      <a:cubicBezTo>
                        <a:pt x="156643" y="476531"/>
                        <a:pt x="148270" y="488253"/>
                        <a:pt x="183439" y="476530"/>
                      </a:cubicBezTo>
                      <a:lnTo>
                        <a:pt x="198511" y="471506"/>
                      </a:lnTo>
                      <a:cubicBezTo>
                        <a:pt x="201861" y="468157"/>
                        <a:pt x="206123" y="465520"/>
                        <a:pt x="208560" y="461458"/>
                      </a:cubicBezTo>
                      <a:cubicBezTo>
                        <a:pt x="217781" y="446090"/>
                        <a:pt x="214712" y="411298"/>
                        <a:pt x="218608" y="401168"/>
                      </a:cubicBezTo>
                      <a:cubicBezTo>
                        <a:pt x="222009" y="392326"/>
                        <a:pt x="238705" y="381071"/>
                        <a:pt x="238705" y="381071"/>
                      </a:cubicBezTo>
                      <a:cubicBezTo>
                        <a:pt x="240380" y="376047"/>
                        <a:pt x="241004" y="370540"/>
                        <a:pt x="243729" y="365999"/>
                      </a:cubicBezTo>
                      <a:cubicBezTo>
                        <a:pt x="246166" y="361937"/>
                        <a:pt x="249540" y="358068"/>
                        <a:pt x="253777" y="355950"/>
                      </a:cubicBezTo>
                      <a:cubicBezTo>
                        <a:pt x="271541" y="347068"/>
                        <a:pt x="285989" y="346287"/>
                        <a:pt x="304019" y="340878"/>
                      </a:cubicBezTo>
                      <a:cubicBezTo>
                        <a:pt x="314164" y="337834"/>
                        <a:pt x="334164" y="330829"/>
                        <a:pt x="334164" y="330829"/>
                      </a:cubicBezTo>
                      <a:cubicBezTo>
                        <a:pt x="355935" y="332504"/>
                        <a:pt x="379948" y="326089"/>
                        <a:pt x="399478" y="335854"/>
                      </a:cubicBezTo>
                      <a:cubicBezTo>
                        <a:pt x="407116" y="339673"/>
                        <a:pt x="399191" y="353869"/>
                        <a:pt x="394454" y="360974"/>
                      </a:cubicBezTo>
                      <a:cubicBezTo>
                        <a:pt x="391516" y="365380"/>
                        <a:pt x="384520" y="364714"/>
                        <a:pt x="379382" y="365999"/>
                      </a:cubicBezTo>
                      <a:cubicBezTo>
                        <a:pt x="371098" y="368070"/>
                        <a:pt x="362635" y="369348"/>
                        <a:pt x="354261" y="371023"/>
                      </a:cubicBezTo>
                      <a:cubicBezTo>
                        <a:pt x="352586" y="402843"/>
                        <a:pt x="351998" y="434738"/>
                        <a:pt x="349237" y="466482"/>
                      </a:cubicBezTo>
                      <a:cubicBezTo>
                        <a:pt x="348495" y="475014"/>
                        <a:pt x="342126" y="492838"/>
                        <a:pt x="339188" y="501651"/>
                      </a:cubicBezTo>
                      <a:cubicBezTo>
                        <a:pt x="342538" y="505001"/>
                        <a:pt x="346800" y="507638"/>
                        <a:pt x="349237" y="511700"/>
                      </a:cubicBezTo>
                      <a:cubicBezTo>
                        <a:pt x="355397" y="521967"/>
                        <a:pt x="357401" y="549381"/>
                        <a:pt x="359285" y="556917"/>
                      </a:cubicBezTo>
                      <a:cubicBezTo>
                        <a:pt x="359292" y="556944"/>
                        <a:pt x="371841" y="594586"/>
                        <a:pt x="374358" y="602135"/>
                      </a:cubicBezTo>
                      <a:lnTo>
                        <a:pt x="384406" y="632280"/>
                      </a:lnTo>
                      <a:cubicBezTo>
                        <a:pt x="386081" y="637304"/>
                        <a:pt x="385686" y="643607"/>
                        <a:pt x="389430" y="647352"/>
                      </a:cubicBezTo>
                      <a:lnTo>
                        <a:pt x="399478" y="657401"/>
                      </a:lnTo>
                      <a:cubicBezTo>
                        <a:pt x="401153" y="677498"/>
                        <a:pt x="398963" y="698301"/>
                        <a:pt x="404503" y="717691"/>
                      </a:cubicBezTo>
                      <a:cubicBezTo>
                        <a:pt x="406162" y="723497"/>
                        <a:pt x="417512" y="722064"/>
                        <a:pt x="419575" y="727739"/>
                      </a:cubicBezTo>
                      <a:cubicBezTo>
                        <a:pt x="424137" y="740285"/>
                        <a:pt x="422416" y="781263"/>
                        <a:pt x="429623" y="798078"/>
                      </a:cubicBezTo>
                      <a:cubicBezTo>
                        <a:pt x="431489" y="802432"/>
                        <a:pt x="436322" y="804777"/>
                        <a:pt x="439672" y="808126"/>
                      </a:cubicBezTo>
                      <a:cubicBezTo>
                        <a:pt x="441347" y="813150"/>
                        <a:pt x="441388" y="819063"/>
                        <a:pt x="444696" y="823199"/>
                      </a:cubicBezTo>
                      <a:cubicBezTo>
                        <a:pt x="448468" y="827914"/>
                        <a:pt x="455499" y="828977"/>
                        <a:pt x="459769" y="833247"/>
                      </a:cubicBezTo>
                      <a:cubicBezTo>
                        <a:pt x="464039" y="837516"/>
                        <a:pt x="466468" y="843295"/>
                        <a:pt x="469817" y="848319"/>
                      </a:cubicBezTo>
                      <a:cubicBezTo>
                        <a:pt x="480217" y="879520"/>
                        <a:pt x="475296" y="848598"/>
                        <a:pt x="459769" y="873440"/>
                      </a:cubicBezTo>
                      <a:cubicBezTo>
                        <a:pt x="447747" y="892675"/>
                        <a:pt x="457422" y="902984"/>
                        <a:pt x="439672" y="913634"/>
                      </a:cubicBezTo>
                      <a:cubicBezTo>
                        <a:pt x="435131" y="916359"/>
                        <a:pt x="429623" y="916983"/>
                        <a:pt x="424599" y="918658"/>
                      </a:cubicBezTo>
                      <a:cubicBezTo>
                        <a:pt x="419575" y="922007"/>
                        <a:pt x="413299" y="923991"/>
                        <a:pt x="409527" y="928706"/>
                      </a:cubicBezTo>
                      <a:cubicBezTo>
                        <a:pt x="398031" y="943076"/>
                        <a:pt x="408719" y="981723"/>
                        <a:pt x="409527" y="988996"/>
                      </a:cubicBezTo>
                      <a:cubicBezTo>
                        <a:pt x="417901" y="987321"/>
                        <a:pt x="426154" y="984851"/>
                        <a:pt x="434648" y="983972"/>
                      </a:cubicBezTo>
                      <a:cubicBezTo>
                        <a:pt x="474767" y="979822"/>
                        <a:pt x="555228" y="973924"/>
                        <a:pt x="555228" y="973924"/>
                      </a:cubicBezTo>
                      <a:cubicBezTo>
                        <a:pt x="562075" y="969360"/>
                        <a:pt x="575576" y="961782"/>
                        <a:pt x="580349" y="953827"/>
                      </a:cubicBezTo>
                      <a:cubicBezTo>
                        <a:pt x="583074" y="949286"/>
                        <a:pt x="583918" y="943847"/>
                        <a:pt x="585373" y="938755"/>
                      </a:cubicBezTo>
                      <a:cubicBezTo>
                        <a:pt x="587270" y="932116"/>
                        <a:pt x="586083" y="924050"/>
                        <a:pt x="590397" y="918658"/>
                      </a:cubicBezTo>
                      <a:cubicBezTo>
                        <a:pt x="593705" y="914522"/>
                        <a:pt x="600446" y="915309"/>
                        <a:pt x="605470" y="913634"/>
                      </a:cubicBezTo>
                      <a:cubicBezTo>
                        <a:pt x="610494" y="915309"/>
                        <a:pt x="616797" y="914913"/>
                        <a:pt x="620542" y="918658"/>
                      </a:cubicBezTo>
                      <a:cubicBezTo>
                        <a:pt x="624287" y="922403"/>
                        <a:pt x="622841" y="929189"/>
                        <a:pt x="625566" y="933730"/>
                      </a:cubicBezTo>
                      <a:cubicBezTo>
                        <a:pt x="628003" y="937792"/>
                        <a:pt x="632265" y="940429"/>
                        <a:pt x="635615" y="943779"/>
                      </a:cubicBezTo>
                      <a:cubicBezTo>
                        <a:pt x="643868" y="968537"/>
                        <a:pt x="641045" y="957072"/>
                        <a:pt x="645663" y="994021"/>
                      </a:cubicBezTo>
                      <a:cubicBezTo>
                        <a:pt x="647544" y="1009069"/>
                        <a:pt x="646697" y="1024607"/>
                        <a:pt x="650687" y="1039238"/>
                      </a:cubicBezTo>
                      <a:cubicBezTo>
                        <a:pt x="651933" y="1043808"/>
                        <a:pt x="656499" y="1047168"/>
                        <a:pt x="660736" y="1049286"/>
                      </a:cubicBezTo>
                      <a:cubicBezTo>
                        <a:pt x="670210" y="1054023"/>
                        <a:pt x="690881" y="1059335"/>
                        <a:pt x="690881" y="1059335"/>
                      </a:cubicBezTo>
                      <a:cubicBezTo>
                        <a:pt x="726288" y="1047533"/>
                        <a:pt x="726701" y="1045303"/>
                        <a:pt x="786340" y="1059335"/>
                      </a:cubicBezTo>
                      <a:cubicBezTo>
                        <a:pt x="791495" y="1060548"/>
                        <a:pt x="788639" y="1069866"/>
                        <a:pt x="791364" y="1074407"/>
                      </a:cubicBezTo>
                      <a:cubicBezTo>
                        <a:pt x="793801" y="1078469"/>
                        <a:pt x="797350" y="1082019"/>
                        <a:pt x="801412" y="1084456"/>
                      </a:cubicBezTo>
                      <a:cubicBezTo>
                        <a:pt x="805953" y="1087181"/>
                        <a:pt x="811230" y="1088823"/>
                        <a:pt x="816485" y="1089480"/>
                      </a:cubicBezTo>
                      <a:cubicBezTo>
                        <a:pt x="838152" y="1092188"/>
                        <a:pt x="860028" y="1092829"/>
                        <a:pt x="881799" y="1094504"/>
                      </a:cubicBezTo>
                      <a:cubicBezTo>
                        <a:pt x="897028" y="1109731"/>
                        <a:pt x="891528" y="1109683"/>
                        <a:pt x="921993" y="1099528"/>
                      </a:cubicBezTo>
                      <a:cubicBezTo>
                        <a:pt x="927721" y="1097619"/>
                        <a:pt x="931130" y="1090593"/>
                        <a:pt x="937065" y="1089480"/>
                      </a:cubicBezTo>
                      <a:cubicBezTo>
                        <a:pt x="958527" y="1085456"/>
                        <a:pt x="980608" y="1086131"/>
                        <a:pt x="1002380" y="1084456"/>
                      </a:cubicBezTo>
                      <a:lnTo>
                        <a:pt x="1012428" y="1054311"/>
                      </a:lnTo>
                      <a:cubicBezTo>
                        <a:pt x="1014103" y="1049287"/>
                        <a:pt x="1013045" y="1042176"/>
                        <a:pt x="1017452" y="1039238"/>
                      </a:cubicBezTo>
                      <a:lnTo>
                        <a:pt x="1032525" y="1029190"/>
                      </a:lnTo>
                      <a:cubicBezTo>
                        <a:pt x="1034200" y="1024166"/>
                        <a:pt x="1037549" y="1019413"/>
                        <a:pt x="1037549" y="1014117"/>
                      </a:cubicBezTo>
                      <a:cubicBezTo>
                        <a:pt x="1037549" y="995598"/>
                        <a:pt x="1033172" y="994668"/>
                        <a:pt x="1022476" y="983972"/>
                      </a:cubicBezTo>
                      <a:cubicBezTo>
                        <a:pt x="1024151" y="978948"/>
                        <a:pt x="1023365" y="972208"/>
                        <a:pt x="1027500" y="968900"/>
                      </a:cubicBezTo>
                      <a:cubicBezTo>
                        <a:pt x="1040260" y="958692"/>
                        <a:pt x="1054934" y="965710"/>
                        <a:pt x="1067694" y="968900"/>
                      </a:cubicBezTo>
                      <a:cubicBezTo>
                        <a:pt x="1079626" y="976855"/>
                        <a:pt x="1083657" y="985270"/>
                        <a:pt x="1097839" y="973924"/>
                      </a:cubicBezTo>
                      <a:cubicBezTo>
                        <a:pt x="1102554" y="970152"/>
                        <a:pt x="1102644" y="961847"/>
                        <a:pt x="1107887" y="958851"/>
                      </a:cubicBezTo>
                      <a:cubicBezTo>
                        <a:pt x="1115301" y="954614"/>
                        <a:pt x="1124769" y="956074"/>
                        <a:pt x="1133008" y="953827"/>
                      </a:cubicBezTo>
                      <a:cubicBezTo>
                        <a:pt x="1143227" y="951040"/>
                        <a:pt x="1163153" y="943779"/>
                        <a:pt x="1163153" y="943779"/>
                      </a:cubicBezTo>
                      <a:cubicBezTo>
                        <a:pt x="1166503" y="938755"/>
                        <a:pt x="1168932" y="932976"/>
                        <a:pt x="1173202" y="928706"/>
                      </a:cubicBezTo>
                      <a:cubicBezTo>
                        <a:pt x="1181777" y="920131"/>
                        <a:pt x="1192109" y="916699"/>
                        <a:pt x="1203347" y="913634"/>
                      </a:cubicBezTo>
                      <a:cubicBezTo>
                        <a:pt x="1216670" y="910000"/>
                        <a:pt x="1230142" y="906935"/>
                        <a:pt x="1243540" y="903585"/>
                      </a:cubicBezTo>
                      <a:cubicBezTo>
                        <a:pt x="1250239" y="901910"/>
                        <a:pt x="1257086" y="900745"/>
                        <a:pt x="1263637" y="898561"/>
                      </a:cubicBezTo>
                      <a:lnTo>
                        <a:pt x="1293782" y="888513"/>
                      </a:lnTo>
                      <a:cubicBezTo>
                        <a:pt x="1299116" y="872512"/>
                        <a:pt x="1303237" y="845168"/>
                        <a:pt x="1323927" y="838271"/>
                      </a:cubicBezTo>
                      <a:lnTo>
                        <a:pt x="1338999" y="833247"/>
                      </a:lnTo>
                      <a:cubicBezTo>
                        <a:pt x="1342349" y="829898"/>
                        <a:pt x="1346930" y="827436"/>
                        <a:pt x="1349048" y="823199"/>
                      </a:cubicBezTo>
                      <a:cubicBezTo>
                        <a:pt x="1357636" y="806024"/>
                        <a:pt x="1352930" y="792734"/>
                        <a:pt x="1369144" y="783005"/>
                      </a:cubicBezTo>
                      <a:cubicBezTo>
                        <a:pt x="1373685" y="780280"/>
                        <a:pt x="1379193" y="779656"/>
                        <a:pt x="1384217" y="777981"/>
                      </a:cubicBezTo>
                      <a:cubicBezTo>
                        <a:pt x="1389005" y="763617"/>
                        <a:pt x="1391111" y="758581"/>
                        <a:pt x="1394265" y="742812"/>
                      </a:cubicBezTo>
                      <a:cubicBezTo>
                        <a:pt x="1396263" y="732823"/>
                        <a:pt x="1395712" y="722205"/>
                        <a:pt x="1399289" y="712667"/>
                      </a:cubicBezTo>
                      <a:cubicBezTo>
                        <a:pt x="1400952" y="708231"/>
                        <a:pt x="1405276" y="705055"/>
                        <a:pt x="1409338" y="702618"/>
                      </a:cubicBezTo>
                      <a:cubicBezTo>
                        <a:pt x="1419476" y="696535"/>
                        <a:pt x="1437808" y="704293"/>
                        <a:pt x="1444507" y="6975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" name="210 Forma libre">
                  <a:extLst>
                    <a:ext uri="{FF2B5EF4-FFF2-40B4-BE49-F238E27FC236}">
                      <a16:creationId xmlns:a16="http://schemas.microsoft.com/office/drawing/2014/main" xmlns="" id="{F02BE58D-CBD3-4CC5-9BFD-7E1985E6E121}"/>
                    </a:ext>
                  </a:extLst>
                </p:cNvPr>
                <p:cNvSpPr/>
                <p:nvPr/>
              </p:nvSpPr>
              <p:spPr>
                <a:xfrm>
                  <a:off x="2778070" y="2763510"/>
                  <a:ext cx="1071371" cy="941034"/>
                </a:xfrm>
                <a:custGeom>
                  <a:avLst/>
                  <a:gdLst>
                    <a:gd name="connsiteX0" fmla="*/ 472273 w 989763"/>
                    <a:gd name="connsiteY0" fmla="*/ 4187 h 938684"/>
                    <a:gd name="connsiteX1" fmla="*/ 467249 w 989763"/>
                    <a:gd name="connsiteY1" fmla="*/ 34332 h 938684"/>
                    <a:gd name="connsiteX2" fmla="*/ 472273 w 989763"/>
                    <a:gd name="connsiteY2" fmla="*/ 285541 h 938684"/>
                    <a:gd name="connsiteX3" fmla="*/ 502418 w 989763"/>
                    <a:gd name="connsiteY3" fmla="*/ 280517 h 938684"/>
                    <a:gd name="connsiteX4" fmla="*/ 517490 w 989763"/>
                    <a:gd name="connsiteY4" fmla="*/ 270469 h 938684"/>
                    <a:gd name="connsiteX5" fmla="*/ 527539 w 989763"/>
                    <a:gd name="connsiteY5" fmla="*/ 280517 h 938684"/>
                    <a:gd name="connsiteX6" fmla="*/ 532563 w 989763"/>
                    <a:gd name="connsiteY6" fmla="*/ 300614 h 938684"/>
                    <a:gd name="connsiteX7" fmla="*/ 607926 w 989763"/>
                    <a:gd name="connsiteY7" fmla="*/ 300614 h 938684"/>
                    <a:gd name="connsiteX8" fmla="*/ 653143 w 989763"/>
                    <a:gd name="connsiteY8" fmla="*/ 280517 h 938684"/>
                    <a:gd name="connsiteX9" fmla="*/ 658167 w 989763"/>
                    <a:gd name="connsiteY9" fmla="*/ 265444 h 938684"/>
                    <a:gd name="connsiteX10" fmla="*/ 698361 w 989763"/>
                    <a:gd name="connsiteY10" fmla="*/ 265444 h 938684"/>
                    <a:gd name="connsiteX11" fmla="*/ 758651 w 989763"/>
                    <a:gd name="connsiteY11" fmla="*/ 275493 h 938684"/>
                    <a:gd name="connsiteX12" fmla="*/ 773723 w 989763"/>
                    <a:gd name="connsiteY12" fmla="*/ 300614 h 938684"/>
                    <a:gd name="connsiteX13" fmla="*/ 788796 w 989763"/>
                    <a:gd name="connsiteY13" fmla="*/ 305638 h 938684"/>
                    <a:gd name="connsiteX14" fmla="*/ 798844 w 989763"/>
                    <a:gd name="connsiteY14" fmla="*/ 335783 h 938684"/>
                    <a:gd name="connsiteX15" fmla="*/ 803868 w 989763"/>
                    <a:gd name="connsiteY15" fmla="*/ 355879 h 938684"/>
                    <a:gd name="connsiteX16" fmla="*/ 828989 w 989763"/>
                    <a:gd name="connsiteY16" fmla="*/ 370952 h 938684"/>
                    <a:gd name="connsiteX17" fmla="*/ 839038 w 989763"/>
                    <a:gd name="connsiteY17" fmla="*/ 381000 h 938684"/>
                    <a:gd name="connsiteX18" fmla="*/ 854110 w 989763"/>
                    <a:gd name="connsiteY18" fmla="*/ 416170 h 938684"/>
                    <a:gd name="connsiteX19" fmla="*/ 869183 w 989763"/>
                    <a:gd name="connsiteY19" fmla="*/ 421194 h 938684"/>
                    <a:gd name="connsiteX20" fmla="*/ 874207 w 989763"/>
                    <a:gd name="connsiteY20" fmla="*/ 436266 h 938684"/>
                    <a:gd name="connsiteX21" fmla="*/ 879231 w 989763"/>
                    <a:gd name="connsiteY21" fmla="*/ 456363 h 938684"/>
                    <a:gd name="connsiteX22" fmla="*/ 889279 w 989763"/>
                    <a:gd name="connsiteY22" fmla="*/ 471436 h 938684"/>
                    <a:gd name="connsiteX23" fmla="*/ 899328 w 989763"/>
                    <a:gd name="connsiteY23" fmla="*/ 501581 h 938684"/>
                    <a:gd name="connsiteX24" fmla="*/ 914400 w 989763"/>
                    <a:gd name="connsiteY24" fmla="*/ 546798 h 938684"/>
                    <a:gd name="connsiteX25" fmla="*/ 924449 w 989763"/>
                    <a:gd name="connsiteY25" fmla="*/ 561871 h 938684"/>
                    <a:gd name="connsiteX26" fmla="*/ 929473 w 989763"/>
                    <a:gd name="connsiteY26" fmla="*/ 576943 h 938684"/>
                    <a:gd name="connsiteX27" fmla="*/ 944545 w 989763"/>
                    <a:gd name="connsiteY27" fmla="*/ 581967 h 938684"/>
                    <a:gd name="connsiteX28" fmla="*/ 949570 w 989763"/>
                    <a:gd name="connsiteY28" fmla="*/ 622161 h 938684"/>
                    <a:gd name="connsiteX29" fmla="*/ 959618 w 989763"/>
                    <a:gd name="connsiteY29" fmla="*/ 667378 h 938684"/>
                    <a:gd name="connsiteX30" fmla="*/ 969666 w 989763"/>
                    <a:gd name="connsiteY30" fmla="*/ 677427 h 938684"/>
                    <a:gd name="connsiteX31" fmla="*/ 989763 w 989763"/>
                    <a:gd name="connsiteY31" fmla="*/ 722644 h 938684"/>
                    <a:gd name="connsiteX32" fmla="*/ 984739 w 989763"/>
                    <a:gd name="connsiteY32" fmla="*/ 737717 h 938684"/>
                    <a:gd name="connsiteX33" fmla="*/ 969666 w 989763"/>
                    <a:gd name="connsiteY33" fmla="*/ 787959 h 938684"/>
                    <a:gd name="connsiteX34" fmla="*/ 954594 w 989763"/>
                    <a:gd name="connsiteY34" fmla="*/ 792983 h 938684"/>
                    <a:gd name="connsiteX35" fmla="*/ 944545 w 989763"/>
                    <a:gd name="connsiteY35" fmla="*/ 828152 h 938684"/>
                    <a:gd name="connsiteX36" fmla="*/ 939521 w 989763"/>
                    <a:gd name="connsiteY36" fmla="*/ 843225 h 938684"/>
                    <a:gd name="connsiteX37" fmla="*/ 914400 w 989763"/>
                    <a:gd name="connsiteY37" fmla="*/ 848249 h 938684"/>
                    <a:gd name="connsiteX38" fmla="*/ 899328 w 989763"/>
                    <a:gd name="connsiteY38" fmla="*/ 853273 h 938684"/>
                    <a:gd name="connsiteX39" fmla="*/ 864159 w 989763"/>
                    <a:gd name="connsiteY39" fmla="*/ 878394 h 938684"/>
                    <a:gd name="connsiteX40" fmla="*/ 813917 w 989763"/>
                    <a:gd name="connsiteY40" fmla="*/ 893466 h 938684"/>
                    <a:gd name="connsiteX41" fmla="*/ 778748 w 989763"/>
                    <a:gd name="connsiteY41" fmla="*/ 903515 h 938684"/>
                    <a:gd name="connsiteX42" fmla="*/ 768699 w 989763"/>
                    <a:gd name="connsiteY42" fmla="*/ 913563 h 938684"/>
                    <a:gd name="connsiteX43" fmla="*/ 758651 w 989763"/>
                    <a:gd name="connsiteY43" fmla="*/ 928636 h 938684"/>
                    <a:gd name="connsiteX44" fmla="*/ 723482 w 989763"/>
                    <a:gd name="connsiteY44" fmla="*/ 938684 h 938684"/>
                    <a:gd name="connsiteX45" fmla="*/ 703385 w 989763"/>
                    <a:gd name="connsiteY45" fmla="*/ 933660 h 938684"/>
                    <a:gd name="connsiteX46" fmla="*/ 693337 w 989763"/>
                    <a:gd name="connsiteY46" fmla="*/ 923611 h 938684"/>
                    <a:gd name="connsiteX47" fmla="*/ 663192 w 989763"/>
                    <a:gd name="connsiteY47" fmla="*/ 903515 h 938684"/>
                    <a:gd name="connsiteX48" fmla="*/ 612950 w 989763"/>
                    <a:gd name="connsiteY48" fmla="*/ 893466 h 938684"/>
                    <a:gd name="connsiteX49" fmla="*/ 582805 w 989763"/>
                    <a:gd name="connsiteY49" fmla="*/ 883418 h 938684"/>
                    <a:gd name="connsiteX50" fmla="*/ 567732 w 989763"/>
                    <a:gd name="connsiteY50" fmla="*/ 878394 h 938684"/>
                    <a:gd name="connsiteX51" fmla="*/ 542611 w 989763"/>
                    <a:gd name="connsiteY51" fmla="*/ 863321 h 938684"/>
                    <a:gd name="connsiteX52" fmla="*/ 517490 w 989763"/>
                    <a:gd name="connsiteY52" fmla="*/ 843225 h 938684"/>
                    <a:gd name="connsiteX53" fmla="*/ 472273 w 989763"/>
                    <a:gd name="connsiteY53" fmla="*/ 848249 h 938684"/>
                    <a:gd name="connsiteX54" fmla="*/ 467249 w 989763"/>
                    <a:gd name="connsiteY54" fmla="*/ 863321 h 938684"/>
                    <a:gd name="connsiteX55" fmla="*/ 457200 w 989763"/>
                    <a:gd name="connsiteY55" fmla="*/ 873370 h 938684"/>
                    <a:gd name="connsiteX56" fmla="*/ 401934 w 989763"/>
                    <a:gd name="connsiteY56" fmla="*/ 868345 h 938684"/>
                    <a:gd name="connsiteX57" fmla="*/ 376813 w 989763"/>
                    <a:gd name="connsiteY57" fmla="*/ 863321 h 938684"/>
                    <a:gd name="connsiteX58" fmla="*/ 346668 w 989763"/>
                    <a:gd name="connsiteY58" fmla="*/ 858297 h 938684"/>
                    <a:gd name="connsiteX59" fmla="*/ 311499 w 989763"/>
                    <a:gd name="connsiteY59" fmla="*/ 828152 h 938684"/>
                    <a:gd name="connsiteX60" fmla="*/ 301451 w 989763"/>
                    <a:gd name="connsiteY60" fmla="*/ 813079 h 938684"/>
                    <a:gd name="connsiteX61" fmla="*/ 231112 w 989763"/>
                    <a:gd name="connsiteY61" fmla="*/ 808055 h 938684"/>
                    <a:gd name="connsiteX62" fmla="*/ 205992 w 989763"/>
                    <a:gd name="connsiteY62" fmla="*/ 787959 h 938684"/>
                    <a:gd name="connsiteX63" fmla="*/ 190919 w 989763"/>
                    <a:gd name="connsiteY63" fmla="*/ 782934 h 938684"/>
                    <a:gd name="connsiteX64" fmla="*/ 120581 w 989763"/>
                    <a:gd name="connsiteY64" fmla="*/ 777910 h 938684"/>
                    <a:gd name="connsiteX65" fmla="*/ 115556 w 989763"/>
                    <a:gd name="connsiteY65" fmla="*/ 737717 h 938684"/>
                    <a:gd name="connsiteX66" fmla="*/ 110532 w 989763"/>
                    <a:gd name="connsiteY66" fmla="*/ 692499 h 938684"/>
                    <a:gd name="connsiteX67" fmla="*/ 100484 w 989763"/>
                    <a:gd name="connsiteY67" fmla="*/ 677427 h 938684"/>
                    <a:gd name="connsiteX68" fmla="*/ 75363 w 989763"/>
                    <a:gd name="connsiteY68" fmla="*/ 657330 h 938684"/>
                    <a:gd name="connsiteX69" fmla="*/ 60290 w 989763"/>
                    <a:gd name="connsiteY69" fmla="*/ 642258 h 938684"/>
                    <a:gd name="connsiteX70" fmla="*/ 55266 w 989763"/>
                    <a:gd name="connsiteY70" fmla="*/ 627185 h 938684"/>
                    <a:gd name="connsiteX71" fmla="*/ 60290 w 989763"/>
                    <a:gd name="connsiteY71" fmla="*/ 612112 h 938684"/>
                    <a:gd name="connsiteX72" fmla="*/ 45218 w 989763"/>
                    <a:gd name="connsiteY72" fmla="*/ 607088 h 938684"/>
                    <a:gd name="connsiteX73" fmla="*/ 30145 w 989763"/>
                    <a:gd name="connsiteY73" fmla="*/ 597040 h 938684"/>
                    <a:gd name="connsiteX74" fmla="*/ 20097 w 989763"/>
                    <a:gd name="connsiteY74" fmla="*/ 581967 h 938684"/>
                    <a:gd name="connsiteX75" fmla="*/ 5024 w 989763"/>
                    <a:gd name="connsiteY75" fmla="*/ 571919 h 938684"/>
                    <a:gd name="connsiteX76" fmla="*/ 0 w 989763"/>
                    <a:gd name="connsiteY76" fmla="*/ 556847 h 938684"/>
                    <a:gd name="connsiteX77" fmla="*/ 5024 w 989763"/>
                    <a:gd name="connsiteY77" fmla="*/ 486508 h 938684"/>
                    <a:gd name="connsiteX78" fmla="*/ 20097 w 989763"/>
                    <a:gd name="connsiteY78" fmla="*/ 421194 h 938684"/>
                    <a:gd name="connsiteX79" fmla="*/ 40194 w 989763"/>
                    <a:gd name="connsiteY79" fmla="*/ 381000 h 938684"/>
                    <a:gd name="connsiteX80" fmla="*/ 45218 w 989763"/>
                    <a:gd name="connsiteY80" fmla="*/ 365928 h 938684"/>
                    <a:gd name="connsiteX81" fmla="*/ 55266 w 989763"/>
                    <a:gd name="connsiteY81" fmla="*/ 330759 h 938684"/>
                    <a:gd name="connsiteX82" fmla="*/ 55266 w 989763"/>
                    <a:gd name="connsiteY82" fmla="*/ 295589 h 938684"/>
                    <a:gd name="connsiteX83" fmla="*/ 60290 w 989763"/>
                    <a:gd name="connsiteY83" fmla="*/ 280517 h 938684"/>
                    <a:gd name="connsiteX84" fmla="*/ 75363 w 989763"/>
                    <a:gd name="connsiteY84" fmla="*/ 275493 h 938684"/>
                    <a:gd name="connsiteX85" fmla="*/ 140677 w 989763"/>
                    <a:gd name="connsiteY85" fmla="*/ 275493 h 938684"/>
                    <a:gd name="connsiteX86" fmla="*/ 150726 w 989763"/>
                    <a:gd name="connsiteY86" fmla="*/ 265444 h 938684"/>
                    <a:gd name="connsiteX87" fmla="*/ 190919 w 989763"/>
                    <a:gd name="connsiteY87" fmla="*/ 260420 h 938684"/>
                    <a:gd name="connsiteX88" fmla="*/ 195943 w 989763"/>
                    <a:gd name="connsiteY88" fmla="*/ 245348 h 938684"/>
                    <a:gd name="connsiteX89" fmla="*/ 226088 w 989763"/>
                    <a:gd name="connsiteY89" fmla="*/ 235299 h 938684"/>
                    <a:gd name="connsiteX90" fmla="*/ 236137 w 989763"/>
                    <a:gd name="connsiteY90" fmla="*/ 225251 h 938684"/>
                    <a:gd name="connsiteX91" fmla="*/ 291402 w 989763"/>
                    <a:gd name="connsiteY91" fmla="*/ 210178 h 938684"/>
                    <a:gd name="connsiteX92" fmla="*/ 306475 w 989763"/>
                    <a:gd name="connsiteY92" fmla="*/ 205154 h 938684"/>
                    <a:gd name="connsiteX93" fmla="*/ 326572 w 989763"/>
                    <a:gd name="connsiteY93" fmla="*/ 200130 h 938684"/>
                    <a:gd name="connsiteX94" fmla="*/ 331596 w 989763"/>
                    <a:gd name="connsiteY94" fmla="*/ 185058 h 938684"/>
                    <a:gd name="connsiteX95" fmla="*/ 336620 w 989763"/>
                    <a:gd name="connsiteY95" fmla="*/ 164961 h 938684"/>
                    <a:gd name="connsiteX96" fmla="*/ 356717 w 989763"/>
                    <a:gd name="connsiteY96" fmla="*/ 144864 h 938684"/>
                    <a:gd name="connsiteX97" fmla="*/ 366765 w 989763"/>
                    <a:gd name="connsiteY97" fmla="*/ 129792 h 938684"/>
                    <a:gd name="connsiteX98" fmla="*/ 376813 w 989763"/>
                    <a:gd name="connsiteY98" fmla="*/ 119743 h 938684"/>
                    <a:gd name="connsiteX99" fmla="*/ 381838 w 989763"/>
                    <a:gd name="connsiteY99" fmla="*/ 104671 h 938684"/>
                    <a:gd name="connsiteX100" fmla="*/ 411983 w 989763"/>
                    <a:gd name="connsiteY100" fmla="*/ 89598 h 938684"/>
                    <a:gd name="connsiteX101" fmla="*/ 417007 w 989763"/>
                    <a:gd name="connsiteY101" fmla="*/ 44381 h 938684"/>
                    <a:gd name="connsiteX102" fmla="*/ 427055 w 989763"/>
                    <a:gd name="connsiteY102" fmla="*/ 34332 h 938684"/>
                    <a:gd name="connsiteX103" fmla="*/ 432079 w 989763"/>
                    <a:gd name="connsiteY103" fmla="*/ 19260 h 938684"/>
                    <a:gd name="connsiteX104" fmla="*/ 452176 w 989763"/>
                    <a:gd name="connsiteY104" fmla="*/ 14236 h 938684"/>
                    <a:gd name="connsiteX105" fmla="*/ 467249 w 989763"/>
                    <a:gd name="connsiteY105" fmla="*/ 9211 h 938684"/>
                    <a:gd name="connsiteX106" fmla="*/ 472273 w 989763"/>
                    <a:gd name="connsiteY106" fmla="*/ 4187 h 93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989763" h="938684">
                      <a:moveTo>
                        <a:pt x="472273" y="4187"/>
                      </a:moveTo>
                      <a:cubicBezTo>
                        <a:pt x="472273" y="8374"/>
                        <a:pt x="466135" y="4801"/>
                        <a:pt x="467249" y="34332"/>
                      </a:cubicBezTo>
                      <a:cubicBezTo>
                        <a:pt x="470407" y="118026"/>
                        <a:pt x="470598" y="201805"/>
                        <a:pt x="472273" y="285541"/>
                      </a:cubicBezTo>
                      <a:cubicBezTo>
                        <a:pt x="482321" y="283866"/>
                        <a:pt x="492754" y="283738"/>
                        <a:pt x="502418" y="280517"/>
                      </a:cubicBezTo>
                      <a:cubicBezTo>
                        <a:pt x="508146" y="278608"/>
                        <a:pt x="511452" y="270469"/>
                        <a:pt x="517490" y="270469"/>
                      </a:cubicBezTo>
                      <a:cubicBezTo>
                        <a:pt x="522227" y="270469"/>
                        <a:pt x="524189" y="277168"/>
                        <a:pt x="527539" y="280517"/>
                      </a:cubicBezTo>
                      <a:cubicBezTo>
                        <a:pt x="529214" y="287216"/>
                        <a:pt x="527258" y="296193"/>
                        <a:pt x="532563" y="300614"/>
                      </a:cubicBezTo>
                      <a:cubicBezTo>
                        <a:pt x="545942" y="311763"/>
                        <a:pt x="604858" y="300921"/>
                        <a:pt x="607926" y="300614"/>
                      </a:cubicBezTo>
                      <a:cubicBezTo>
                        <a:pt x="643799" y="288655"/>
                        <a:pt x="629258" y="296440"/>
                        <a:pt x="653143" y="280517"/>
                      </a:cubicBezTo>
                      <a:cubicBezTo>
                        <a:pt x="654818" y="275493"/>
                        <a:pt x="654422" y="269189"/>
                        <a:pt x="658167" y="265444"/>
                      </a:cubicBezTo>
                      <a:cubicBezTo>
                        <a:pt x="668703" y="254908"/>
                        <a:pt x="688425" y="263915"/>
                        <a:pt x="698361" y="265444"/>
                      </a:cubicBezTo>
                      <a:cubicBezTo>
                        <a:pt x="759517" y="274853"/>
                        <a:pt x="718238" y="265390"/>
                        <a:pt x="758651" y="275493"/>
                      </a:cubicBezTo>
                      <a:cubicBezTo>
                        <a:pt x="762602" y="287347"/>
                        <a:pt x="762230" y="293718"/>
                        <a:pt x="773723" y="300614"/>
                      </a:cubicBezTo>
                      <a:cubicBezTo>
                        <a:pt x="778264" y="303339"/>
                        <a:pt x="783772" y="303963"/>
                        <a:pt x="788796" y="305638"/>
                      </a:cubicBezTo>
                      <a:cubicBezTo>
                        <a:pt x="792145" y="315686"/>
                        <a:pt x="796275" y="325507"/>
                        <a:pt x="798844" y="335783"/>
                      </a:cubicBezTo>
                      <a:cubicBezTo>
                        <a:pt x="800519" y="342482"/>
                        <a:pt x="800780" y="349703"/>
                        <a:pt x="803868" y="355879"/>
                      </a:cubicBezTo>
                      <a:cubicBezTo>
                        <a:pt x="809386" y="366914"/>
                        <a:pt x="818675" y="367514"/>
                        <a:pt x="828989" y="370952"/>
                      </a:cubicBezTo>
                      <a:cubicBezTo>
                        <a:pt x="832339" y="374301"/>
                        <a:pt x="836920" y="376763"/>
                        <a:pt x="839038" y="381000"/>
                      </a:cubicBezTo>
                      <a:cubicBezTo>
                        <a:pt x="847083" y="397090"/>
                        <a:pt x="838871" y="403978"/>
                        <a:pt x="854110" y="416170"/>
                      </a:cubicBezTo>
                      <a:cubicBezTo>
                        <a:pt x="858246" y="419478"/>
                        <a:pt x="864159" y="419519"/>
                        <a:pt x="869183" y="421194"/>
                      </a:cubicBezTo>
                      <a:cubicBezTo>
                        <a:pt x="870858" y="426218"/>
                        <a:pt x="872752" y="431174"/>
                        <a:pt x="874207" y="436266"/>
                      </a:cubicBezTo>
                      <a:cubicBezTo>
                        <a:pt x="876104" y="442905"/>
                        <a:pt x="876511" y="450016"/>
                        <a:pt x="879231" y="456363"/>
                      </a:cubicBezTo>
                      <a:cubicBezTo>
                        <a:pt x="881610" y="461913"/>
                        <a:pt x="886827" y="465918"/>
                        <a:pt x="889279" y="471436"/>
                      </a:cubicBezTo>
                      <a:cubicBezTo>
                        <a:pt x="893581" y="481115"/>
                        <a:pt x="895978" y="491533"/>
                        <a:pt x="899328" y="501581"/>
                      </a:cubicBezTo>
                      <a:lnTo>
                        <a:pt x="914400" y="546798"/>
                      </a:lnTo>
                      <a:cubicBezTo>
                        <a:pt x="916310" y="552527"/>
                        <a:pt x="921099" y="556847"/>
                        <a:pt x="924449" y="561871"/>
                      </a:cubicBezTo>
                      <a:cubicBezTo>
                        <a:pt x="926124" y="566895"/>
                        <a:pt x="925728" y="573198"/>
                        <a:pt x="929473" y="576943"/>
                      </a:cubicBezTo>
                      <a:cubicBezTo>
                        <a:pt x="933218" y="580688"/>
                        <a:pt x="942394" y="577128"/>
                        <a:pt x="944545" y="581967"/>
                      </a:cubicBezTo>
                      <a:cubicBezTo>
                        <a:pt x="950029" y="594306"/>
                        <a:pt x="947660" y="608794"/>
                        <a:pt x="949570" y="622161"/>
                      </a:cubicBezTo>
                      <a:cubicBezTo>
                        <a:pt x="950395" y="627933"/>
                        <a:pt x="954008" y="658028"/>
                        <a:pt x="959618" y="667378"/>
                      </a:cubicBezTo>
                      <a:cubicBezTo>
                        <a:pt x="962055" y="671440"/>
                        <a:pt x="966317" y="674077"/>
                        <a:pt x="969666" y="677427"/>
                      </a:cubicBezTo>
                      <a:cubicBezTo>
                        <a:pt x="981625" y="713300"/>
                        <a:pt x="973840" y="698759"/>
                        <a:pt x="989763" y="722644"/>
                      </a:cubicBezTo>
                      <a:cubicBezTo>
                        <a:pt x="988088" y="727668"/>
                        <a:pt x="985686" y="732506"/>
                        <a:pt x="984739" y="737717"/>
                      </a:cubicBezTo>
                      <a:cubicBezTo>
                        <a:pt x="980824" y="759252"/>
                        <a:pt x="988667" y="776558"/>
                        <a:pt x="969666" y="787959"/>
                      </a:cubicBezTo>
                      <a:cubicBezTo>
                        <a:pt x="965125" y="790684"/>
                        <a:pt x="959618" y="791308"/>
                        <a:pt x="954594" y="792983"/>
                      </a:cubicBezTo>
                      <a:cubicBezTo>
                        <a:pt x="942550" y="829114"/>
                        <a:pt x="957160" y="784000"/>
                        <a:pt x="944545" y="828152"/>
                      </a:cubicBezTo>
                      <a:cubicBezTo>
                        <a:pt x="943090" y="833244"/>
                        <a:pt x="943928" y="840287"/>
                        <a:pt x="939521" y="843225"/>
                      </a:cubicBezTo>
                      <a:cubicBezTo>
                        <a:pt x="932416" y="847962"/>
                        <a:pt x="922685" y="846178"/>
                        <a:pt x="914400" y="848249"/>
                      </a:cubicBezTo>
                      <a:cubicBezTo>
                        <a:pt x="909262" y="849533"/>
                        <a:pt x="904352" y="851598"/>
                        <a:pt x="899328" y="853273"/>
                      </a:cubicBezTo>
                      <a:cubicBezTo>
                        <a:pt x="875486" y="877115"/>
                        <a:pt x="888219" y="870374"/>
                        <a:pt x="864159" y="878394"/>
                      </a:cubicBezTo>
                      <a:cubicBezTo>
                        <a:pt x="843775" y="898776"/>
                        <a:pt x="861055" y="885610"/>
                        <a:pt x="813917" y="893466"/>
                      </a:cubicBezTo>
                      <a:cubicBezTo>
                        <a:pt x="801293" y="895570"/>
                        <a:pt x="790699" y="899531"/>
                        <a:pt x="778748" y="903515"/>
                      </a:cubicBezTo>
                      <a:cubicBezTo>
                        <a:pt x="775398" y="906864"/>
                        <a:pt x="771658" y="909864"/>
                        <a:pt x="768699" y="913563"/>
                      </a:cubicBezTo>
                      <a:cubicBezTo>
                        <a:pt x="764927" y="918278"/>
                        <a:pt x="763366" y="924864"/>
                        <a:pt x="758651" y="928636"/>
                      </a:cubicBezTo>
                      <a:cubicBezTo>
                        <a:pt x="755376" y="931256"/>
                        <a:pt x="724794" y="938356"/>
                        <a:pt x="723482" y="938684"/>
                      </a:cubicBezTo>
                      <a:cubicBezTo>
                        <a:pt x="716783" y="937009"/>
                        <a:pt x="709561" y="936748"/>
                        <a:pt x="703385" y="933660"/>
                      </a:cubicBezTo>
                      <a:cubicBezTo>
                        <a:pt x="699148" y="931542"/>
                        <a:pt x="697127" y="926453"/>
                        <a:pt x="693337" y="923611"/>
                      </a:cubicBezTo>
                      <a:cubicBezTo>
                        <a:pt x="683676" y="916365"/>
                        <a:pt x="673240" y="910214"/>
                        <a:pt x="663192" y="903515"/>
                      </a:cubicBezTo>
                      <a:cubicBezTo>
                        <a:pt x="653623" y="897136"/>
                        <a:pt x="615936" y="893893"/>
                        <a:pt x="612950" y="893466"/>
                      </a:cubicBezTo>
                      <a:lnTo>
                        <a:pt x="582805" y="883418"/>
                      </a:lnTo>
                      <a:lnTo>
                        <a:pt x="567732" y="878394"/>
                      </a:lnTo>
                      <a:cubicBezTo>
                        <a:pt x="548107" y="858767"/>
                        <a:pt x="568699" y="876364"/>
                        <a:pt x="542611" y="863321"/>
                      </a:cubicBezTo>
                      <a:cubicBezTo>
                        <a:pt x="529937" y="856984"/>
                        <a:pt x="526835" y="852570"/>
                        <a:pt x="517490" y="843225"/>
                      </a:cubicBezTo>
                      <a:cubicBezTo>
                        <a:pt x="502418" y="844900"/>
                        <a:pt x="486353" y="842617"/>
                        <a:pt x="472273" y="848249"/>
                      </a:cubicBezTo>
                      <a:cubicBezTo>
                        <a:pt x="467356" y="850216"/>
                        <a:pt x="469974" y="858780"/>
                        <a:pt x="467249" y="863321"/>
                      </a:cubicBezTo>
                      <a:cubicBezTo>
                        <a:pt x="464812" y="867383"/>
                        <a:pt x="460550" y="870020"/>
                        <a:pt x="457200" y="873370"/>
                      </a:cubicBezTo>
                      <a:cubicBezTo>
                        <a:pt x="438778" y="871695"/>
                        <a:pt x="420289" y="870640"/>
                        <a:pt x="401934" y="868345"/>
                      </a:cubicBezTo>
                      <a:cubicBezTo>
                        <a:pt x="393460" y="867286"/>
                        <a:pt x="385215" y="864849"/>
                        <a:pt x="376813" y="863321"/>
                      </a:cubicBezTo>
                      <a:cubicBezTo>
                        <a:pt x="366790" y="861499"/>
                        <a:pt x="356716" y="859972"/>
                        <a:pt x="346668" y="858297"/>
                      </a:cubicBezTo>
                      <a:cubicBezTo>
                        <a:pt x="323713" y="842994"/>
                        <a:pt x="335866" y="852519"/>
                        <a:pt x="311499" y="828152"/>
                      </a:cubicBezTo>
                      <a:cubicBezTo>
                        <a:pt x="307229" y="823882"/>
                        <a:pt x="307309" y="814544"/>
                        <a:pt x="301451" y="813079"/>
                      </a:cubicBezTo>
                      <a:cubicBezTo>
                        <a:pt x="278647" y="807378"/>
                        <a:pt x="254558" y="809730"/>
                        <a:pt x="231112" y="808055"/>
                      </a:cubicBezTo>
                      <a:cubicBezTo>
                        <a:pt x="193229" y="795427"/>
                        <a:pt x="238455" y="813930"/>
                        <a:pt x="205992" y="787959"/>
                      </a:cubicBezTo>
                      <a:cubicBezTo>
                        <a:pt x="201856" y="784650"/>
                        <a:pt x="196179" y="783553"/>
                        <a:pt x="190919" y="782934"/>
                      </a:cubicBezTo>
                      <a:cubicBezTo>
                        <a:pt x="167574" y="780187"/>
                        <a:pt x="144027" y="779585"/>
                        <a:pt x="120581" y="777910"/>
                      </a:cubicBezTo>
                      <a:cubicBezTo>
                        <a:pt x="100630" y="757961"/>
                        <a:pt x="115556" y="778337"/>
                        <a:pt x="115556" y="737717"/>
                      </a:cubicBezTo>
                      <a:cubicBezTo>
                        <a:pt x="115556" y="722552"/>
                        <a:pt x="114210" y="707212"/>
                        <a:pt x="110532" y="692499"/>
                      </a:cubicBezTo>
                      <a:cubicBezTo>
                        <a:pt x="109068" y="686641"/>
                        <a:pt x="104256" y="682142"/>
                        <a:pt x="100484" y="677427"/>
                      </a:cubicBezTo>
                      <a:cubicBezTo>
                        <a:pt x="88790" y="662810"/>
                        <a:pt x="91031" y="670386"/>
                        <a:pt x="75363" y="657330"/>
                      </a:cubicBezTo>
                      <a:cubicBezTo>
                        <a:pt x="69905" y="652781"/>
                        <a:pt x="65314" y="647282"/>
                        <a:pt x="60290" y="642258"/>
                      </a:cubicBezTo>
                      <a:cubicBezTo>
                        <a:pt x="58615" y="637234"/>
                        <a:pt x="55266" y="632481"/>
                        <a:pt x="55266" y="627185"/>
                      </a:cubicBezTo>
                      <a:cubicBezTo>
                        <a:pt x="55266" y="621889"/>
                        <a:pt x="62658" y="616849"/>
                        <a:pt x="60290" y="612112"/>
                      </a:cubicBezTo>
                      <a:cubicBezTo>
                        <a:pt x="57922" y="607375"/>
                        <a:pt x="49955" y="609456"/>
                        <a:pt x="45218" y="607088"/>
                      </a:cubicBezTo>
                      <a:cubicBezTo>
                        <a:pt x="39817" y="604388"/>
                        <a:pt x="35169" y="600389"/>
                        <a:pt x="30145" y="597040"/>
                      </a:cubicBezTo>
                      <a:cubicBezTo>
                        <a:pt x="26796" y="592016"/>
                        <a:pt x="24367" y="586237"/>
                        <a:pt x="20097" y="581967"/>
                      </a:cubicBezTo>
                      <a:cubicBezTo>
                        <a:pt x="15827" y="577697"/>
                        <a:pt x="8796" y="576634"/>
                        <a:pt x="5024" y="571919"/>
                      </a:cubicBezTo>
                      <a:cubicBezTo>
                        <a:pt x="1716" y="567784"/>
                        <a:pt x="1675" y="561871"/>
                        <a:pt x="0" y="556847"/>
                      </a:cubicBezTo>
                      <a:cubicBezTo>
                        <a:pt x="1675" y="533401"/>
                        <a:pt x="2563" y="509885"/>
                        <a:pt x="5024" y="486508"/>
                      </a:cubicBezTo>
                      <a:cubicBezTo>
                        <a:pt x="6429" y="473161"/>
                        <a:pt x="18213" y="428732"/>
                        <a:pt x="20097" y="421194"/>
                      </a:cubicBezTo>
                      <a:cubicBezTo>
                        <a:pt x="27794" y="390403"/>
                        <a:pt x="24377" y="396817"/>
                        <a:pt x="40194" y="381000"/>
                      </a:cubicBezTo>
                      <a:cubicBezTo>
                        <a:pt x="41869" y="375976"/>
                        <a:pt x="43763" y="371020"/>
                        <a:pt x="45218" y="365928"/>
                      </a:cubicBezTo>
                      <a:cubicBezTo>
                        <a:pt x="57835" y="321768"/>
                        <a:pt x="43220" y="366896"/>
                        <a:pt x="55266" y="330759"/>
                      </a:cubicBezTo>
                      <a:cubicBezTo>
                        <a:pt x="48431" y="310252"/>
                        <a:pt x="48472" y="319368"/>
                        <a:pt x="55266" y="295589"/>
                      </a:cubicBezTo>
                      <a:cubicBezTo>
                        <a:pt x="56721" y="290497"/>
                        <a:pt x="56545" y="284262"/>
                        <a:pt x="60290" y="280517"/>
                      </a:cubicBezTo>
                      <a:cubicBezTo>
                        <a:pt x="64035" y="276772"/>
                        <a:pt x="70339" y="277168"/>
                        <a:pt x="75363" y="275493"/>
                      </a:cubicBezTo>
                      <a:cubicBezTo>
                        <a:pt x="102358" y="279992"/>
                        <a:pt x="112664" y="284831"/>
                        <a:pt x="140677" y="275493"/>
                      </a:cubicBezTo>
                      <a:cubicBezTo>
                        <a:pt x="145171" y="273995"/>
                        <a:pt x="146189" y="266805"/>
                        <a:pt x="150726" y="265444"/>
                      </a:cubicBezTo>
                      <a:cubicBezTo>
                        <a:pt x="163658" y="261564"/>
                        <a:pt x="177521" y="262095"/>
                        <a:pt x="190919" y="260420"/>
                      </a:cubicBezTo>
                      <a:cubicBezTo>
                        <a:pt x="192594" y="255396"/>
                        <a:pt x="191634" y="248426"/>
                        <a:pt x="195943" y="245348"/>
                      </a:cubicBezTo>
                      <a:cubicBezTo>
                        <a:pt x="204562" y="239192"/>
                        <a:pt x="226088" y="235299"/>
                        <a:pt x="226088" y="235299"/>
                      </a:cubicBezTo>
                      <a:cubicBezTo>
                        <a:pt x="229438" y="231950"/>
                        <a:pt x="231900" y="227369"/>
                        <a:pt x="236137" y="225251"/>
                      </a:cubicBezTo>
                      <a:cubicBezTo>
                        <a:pt x="257689" y="214475"/>
                        <a:pt x="269355" y="215690"/>
                        <a:pt x="291402" y="210178"/>
                      </a:cubicBezTo>
                      <a:cubicBezTo>
                        <a:pt x="296540" y="208893"/>
                        <a:pt x="301383" y="206609"/>
                        <a:pt x="306475" y="205154"/>
                      </a:cubicBezTo>
                      <a:cubicBezTo>
                        <a:pt x="313114" y="203257"/>
                        <a:pt x="319873" y="201805"/>
                        <a:pt x="326572" y="200130"/>
                      </a:cubicBezTo>
                      <a:cubicBezTo>
                        <a:pt x="328247" y="195106"/>
                        <a:pt x="330141" y="190150"/>
                        <a:pt x="331596" y="185058"/>
                      </a:cubicBezTo>
                      <a:cubicBezTo>
                        <a:pt x="333493" y="178419"/>
                        <a:pt x="332960" y="170817"/>
                        <a:pt x="336620" y="164961"/>
                      </a:cubicBezTo>
                      <a:cubicBezTo>
                        <a:pt x="341641" y="156927"/>
                        <a:pt x="350018" y="151563"/>
                        <a:pt x="356717" y="144864"/>
                      </a:cubicBezTo>
                      <a:cubicBezTo>
                        <a:pt x="360987" y="140594"/>
                        <a:pt x="362993" y="134507"/>
                        <a:pt x="366765" y="129792"/>
                      </a:cubicBezTo>
                      <a:cubicBezTo>
                        <a:pt x="369724" y="126093"/>
                        <a:pt x="373464" y="123093"/>
                        <a:pt x="376813" y="119743"/>
                      </a:cubicBezTo>
                      <a:cubicBezTo>
                        <a:pt x="378488" y="114719"/>
                        <a:pt x="379113" y="109212"/>
                        <a:pt x="381838" y="104671"/>
                      </a:cubicBezTo>
                      <a:cubicBezTo>
                        <a:pt x="389744" y="91495"/>
                        <a:pt x="397531" y="93211"/>
                        <a:pt x="411983" y="89598"/>
                      </a:cubicBezTo>
                      <a:cubicBezTo>
                        <a:pt x="413658" y="74526"/>
                        <a:pt x="413017" y="59012"/>
                        <a:pt x="417007" y="44381"/>
                      </a:cubicBezTo>
                      <a:cubicBezTo>
                        <a:pt x="418253" y="39811"/>
                        <a:pt x="424618" y="38394"/>
                        <a:pt x="427055" y="34332"/>
                      </a:cubicBezTo>
                      <a:cubicBezTo>
                        <a:pt x="429780" y="29791"/>
                        <a:pt x="427944" y="22568"/>
                        <a:pt x="432079" y="19260"/>
                      </a:cubicBezTo>
                      <a:cubicBezTo>
                        <a:pt x="437471" y="14946"/>
                        <a:pt x="445537" y="16133"/>
                        <a:pt x="452176" y="14236"/>
                      </a:cubicBezTo>
                      <a:cubicBezTo>
                        <a:pt x="457268" y="12781"/>
                        <a:pt x="461953" y="9211"/>
                        <a:pt x="467249" y="9211"/>
                      </a:cubicBezTo>
                      <a:cubicBezTo>
                        <a:pt x="469618" y="9211"/>
                        <a:pt x="472273" y="0"/>
                        <a:pt x="472273" y="41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" name="211 Forma libre">
                  <a:extLst>
                    <a:ext uri="{FF2B5EF4-FFF2-40B4-BE49-F238E27FC236}">
                      <a16:creationId xmlns:a16="http://schemas.microsoft.com/office/drawing/2014/main" xmlns="" id="{EB242608-67A2-4E20-9A3C-03B9EF01E9E7}"/>
                    </a:ext>
                  </a:extLst>
                </p:cNvPr>
                <p:cNvSpPr/>
                <p:nvPr/>
              </p:nvSpPr>
              <p:spPr>
                <a:xfrm>
                  <a:off x="1307461" y="2342384"/>
                  <a:ext cx="866698" cy="587497"/>
                </a:xfrm>
                <a:custGeom>
                  <a:avLst/>
                  <a:gdLst>
                    <a:gd name="connsiteX0" fmla="*/ 723481 w 798083"/>
                    <a:gd name="connsiteY0" fmla="*/ 267296 h 587972"/>
                    <a:gd name="connsiteX1" fmla="*/ 733529 w 798083"/>
                    <a:gd name="connsiteY1" fmla="*/ 252223 h 587972"/>
                    <a:gd name="connsiteX2" fmla="*/ 738554 w 798083"/>
                    <a:gd name="connsiteY2" fmla="*/ 227102 h 587972"/>
                    <a:gd name="connsiteX3" fmla="*/ 743578 w 798083"/>
                    <a:gd name="connsiteY3" fmla="*/ 212030 h 587972"/>
                    <a:gd name="connsiteX4" fmla="*/ 748602 w 798083"/>
                    <a:gd name="connsiteY4" fmla="*/ 121594 h 587972"/>
                    <a:gd name="connsiteX5" fmla="*/ 763675 w 798083"/>
                    <a:gd name="connsiteY5" fmla="*/ 111546 h 587972"/>
                    <a:gd name="connsiteX6" fmla="*/ 773723 w 798083"/>
                    <a:gd name="connsiteY6" fmla="*/ 96474 h 587972"/>
                    <a:gd name="connsiteX7" fmla="*/ 793820 w 798083"/>
                    <a:gd name="connsiteY7" fmla="*/ 76377 h 587972"/>
                    <a:gd name="connsiteX8" fmla="*/ 763675 w 798083"/>
                    <a:gd name="connsiteY8" fmla="*/ 66329 h 587972"/>
                    <a:gd name="connsiteX9" fmla="*/ 748602 w 798083"/>
                    <a:gd name="connsiteY9" fmla="*/ 61304 h 587972"/>
                    <a:gd name="connsiteX10" fmla="*/ 653143 w 798083"/>
                    <a:gd name="connsiteY10" fmla="*/ 66329 h 587972"/>
                    <a:gd name="connsiteX11" fmla="*/ 638070 w 798083"/>
                    <a:gd name="connsiteY11" fmla="*/ 71353 h 587972"/>
                    <a:gd name="connsiteX12" fmla="*/ 617973 w 798083"/>
                    <a:gd name="connsiteY12" fmla="*/ 76377 h 587972"/>
                    <a:gd name="connsiteX13" fmla="*/ 612949 w 798083"/>
                    <a:gd name="connsiteY13" fmla="*/ 111546 h 587972"/>
                    <a:gd name="connsiteX14" fmla="*/ 592853 w 798083"/>
                    <a:gd name="connsiteY14" fmla="*/ 141691 h 587972"/>
                    <a:gd name="connsiteX15" fmla="*/ 587828 w 798083"/>
                    <a:gd name="connsiteY15" fmla="*/ 176860 h 587972"/>
                    <a:gd name="connsiteX16" fmla="*/ 577780 w 798083"/>
                    <a:gd name="connsiteY16" fmla="*/ 186909 h 587972"/>
                    <a:gd name="connsiteX17" fmla="*/ 552659 w 798083"/>
                    <a:gd name="connsiteY17" fmla="*/ 207005 h 587972"/>
                    <a:gd name="connsiteX18" fmla="*/ 542611 w 798083"/>
                    <a:gd name="connsiteY18" fmla="*/ 217054 h 587972"/>
                    <a:gd name="connsiteX19" fmla="*/ 527538 w 798083"/>
                    <a:gd name="connsiteY19" fmla="*/ 222078 h 587972"/>
                    <a:gd name="connsiteX20" fmla="*/ 517490 w 798083"/>
                    <a:gd name="connsiteY20" fmla="*/ 237151 h 587972"/>
                    <a:gd name="connsiteX21" fmla="*/ 487345 w 798083"/>
                    <a:gd name="connsiteY21" fmla="*/ 247199 h 587972"/>
                    <a:gd name="connsiteX22" fmla="*/ 472272 w 798083"/>
                    <a:gd name="connsiteY22" fmla="*/ 257247 h 587972"/>
                    <a:gd name="connsiteX23" fmla="*/ 457200 w 798083"/>
                    <a:gd name="connsiteY23" fmla="*/ 262271 h 587972"/>
                    <a:gd name="connsiteX24" fmla="*/ 442127 w 798083"/>
                    <a:gd name="connsiteY24" fmla="*/ 237151 h 587972"/>
                    <a:gd name="connsiteX25" fmla="*/ 437103 w 798083"/>
                    <a:gd name="connsiteY25" fmla="*/ 201981 h 587972"/>
                    <a:gd name="connsiteX26" fmla="*/ 432079 w 798083"/>
                    <a:gd name="connsiteY26" fmla="*/ 186909 h 587972"/>
                    <a:gd name="connsiteX27" fmla="*/ 417006 w 798083"/>
                    <a:gd name="connsiteY27" fmla="*/ 181885 h 587972"/>
                    <a:gd name="connsiteX28" fmla="*/ 406958 w 798083"/>
                    <a:gd name="connsiteY28" fmla="*/ 151740 h 587972"/>
                    <a:gd name="connsiteX29" fmla="*/ 396910 w 798083"/>
                    <a:gd name="connsiteY29" fmla="*/ 116570 h 587972"/>
                    <a:gd name="connsiteX30" fmla="*/ 391886 w 798083"/>
                    <a:gd name="connsiteY30" fmla="*/ 76377 h 587972"/>
                    <a:gd name="connsiteX31" fmla="*/ 356716 w 798083"/>
                    <a:gd name="connsiteY31" fmla="*/ 61304 h 587972"/>
                    <a:gd name="connsiteX32" fmla="*/ 336620 w 798083"/>
                    <a:gd name="connsiteY32" fmla="*/ 16087 h 587972"/>
                    <a:gd name="connsiteX33" fmla="*/ 326571 w 798083"/>
                    <a:gd name="connsiteY33" fmla="*/ 6038 h 587972"/>
                    <a:gd name="connsiteX34" fmla="*/ 311499 w 798083"/>
                    <a:gd name="connsiteY34" fmla="*/ 1014 h 587972"/>
                    <a:gd name="connsiteX35" fmla="*/ 286378 w 798083"/>
                    <a:gd name="connsiteY35" fmla="*/ 6038 h 587972"/>
                    <a:gd name="connsiteX36" fmla="*/ 281354 w 798083"/>
                    <a:gd name="connsiteY36" fmla="*/ 31159 h 587972"/>
                    <a:gd name="connsiteX37" fmla="*/ 276329 w 798083"/>
                    <a:gd name="connsiteY37" fmla="*/ 46232 h 587972"/>
                    <a:gd name="connsiteX38" fmla="*/ 261257 w 798083"/>
                    <a:gd name="connsiteY38" fmla="*/ 56280 h 587972"/>
                    <a:gd name="connsiteX39" fmla="*/ 216039 w 798083"/>
                    <a:gd name="connsiteY39" fmla="*/ 46232 h 587972"/>
                    <a:gd name="connsiteX40" fmla="*/ 185894 w 798083"/>
                    <a:gd name="connsiteY40" fmla="*/ 36183 h 587972"/>
                    <a:gd name="connsiteX41" fmla="*/ 155749 w 798083"/>
                    <a:gd name="connsiteY41" fmla="*/ 26135 h 587972"/>
                    <a:gd name="connsiteX42" fmla="*/ 10048 w 798083"/>
                    <a:gd name="connsiteY42" fmla="*/ 16087 h 587972"/>
                    <a:gd name="connsiteX43" fmla="*/ 0 w 798083"/>
                    <a:gd name="connsiteY43" fmla="*/ 31159 h 587972"/>
                    <a:gd name="connsiteX44" fmla="*/ 10048 w 798083"/>
                    <a:gd name="connsiteY44" fmla="*/ 61304 h 587972"/>
                    <a:gd name="connsiteX45" fmla="*/ 15072 w 798083"/>
                    <a:gd name="connsiteY45" fmla="*/ 81401 h 587972"/>
                    <a:gd name="connsiteX46" fmla="*/ 35169 w 798083"/>
                    <a:gd name="connsiteY46" fmla="*/ 101498 h 587972"/>
                    <a:gd name="connsiteX47" fmla="*/ 45217 w 798083"/>
                    <a:gd name="connsiteY47" fmla="*/ 131643 h 587972"/>
                    <a:gd name="connsiteX48" fmla="*/ 60290 w 798083"/>
                    <a:gd name="connsiteY48" fmla="*/ 156764 h 587972"/>
                    <a:gd name="connsiteX49" fmla="*/ 90435 w 798083"/>
                    <a:gd name="connsiteY49" fmla="*/ 166812 h 587972"/>
                    <a:gd name="connsiteX50" fmla="*/ 105508 w 798083"/>
                    <a:gd name="connsiteY50" fmla="*/ 171836 h 587972"/>
                    <a:gd name="connsiteX51" fmla="*/ 130628 w 798083"/>
                    <a:gd name="connsiteY51" fmla="*/ 191933 h 587972"/>
                    <a:gd name="connsiteX52" fmla="*/ 145701 w 798083"/>
                    <a:gd name="connsiteY52" fmla="*/ 196957 h 587972"/>
                    <a:gd name="connsiteX53" fmla="*/ 150725 w 798083"/>
                    <a:gd name="connsiteY53" fmla="*/ 222078 h 587972"/>
                    <a:gd name="connsiteX54" fmla="*/ 155749 w 798083"/>
                    <a:gd name="connsiteY54" fmla="*/ 237151 h 587972"/>
                    <a:gd name="connsiteX55" fmla="*/ 140677 w 798083"/>
                    <a:gd name="connsiteY55" fmla="*/ 247199 h 587972"/>
                    <a:gd name="connsiteX56" fmla="*/ 125604 w 798083"/>
                    <a:gd name="connsiteY56" fmla="*/ 292416 h 587972"/>
                    <a:gd name="connsiteX57" fmla="*/ 120580 w 798083"/>
                    <a:gd name="connsiteY57" fmla="*/ 312513 h 587972"/>
                    <a:gd name="connsiteX58" fmla="*/ 110532 w 798083"/>
                    <a:gd name="connsiteY58" fmla="*/ 327586 h 587972"/>
                    <a:gd name="connsiteX59" fmla="*/ 105508 w 798083"/>
                    <a:gd name="connsiteY59" fmla="*/ 342658 h 587972"/>
                    <a:gd name="connsiteX60" fmla="*/ 95459 w 798083"/>
                    <a:gd name="connsiteY60" fmla="*/ 352707 h 587972"/>
                    <a:gd name="connsiteX61" fmla="*/ 85411 w 798083"/>
                    <a:gd name="connsiteY61" fmla="*/ 367779 h 587972"/>
                    <a:gd name="connsiteX62" fmla="*/ 100483 w 798083"/>
                    <a:gd name="connsiteY62" fmla="*/ 443142 h 587972"/>
                    <a:gd name="connsiteX63" fmla="*/ 115556 w 798083"/>
                    <a:gd name="connsiteY63" fmla="*/ 473287 h 587972"/>
                    <a:gd name="connsiteX64" fmla="*/ 120580 w 798083"/>
                    <a:gd name="connsiteY64" fmla="*/ 503432 h 587972"/>
                    <a:gd name="connsiteX65" fmla="*/ 140677 w 798083"/>
                    <a:gd name="connsiteY65" fmla="*/ 528553 h 587972"/>
                    <a:gd name="connsiteX66" fmla="*/ 160773 w 798083"/>
                    <a:gd name="connsiteY66" fmla="*/ 553674 h 587972"/>
                    <a:gd name="connsiteX67" fmla="*/ 190919 w 798083"/>
                    <a:gd name="connsiteY67" fmla="*/ 563722 h 587972"/>
                    <a:gd name="connsiteX68" fmla="*/ 200967 w 798083"/>
                    <a:gd name="connsiteY68" fmla="*/ 533577 h 587972"/>
                    <a:gd name="connsiteX69" fmla="*/ 241160 w 798083"/>
                    <a:gd name="connsiteY69" fmla="*/ 513480 h 587972"/>
                    <a:gd name="connsiteX70" fmla="*/ 256233 w 798083"/>
                    <a:gd name="connsiteY70" fmla="*/ 508456 h 587972"/>
                    <a:gd name="connsiteX71" fmla="*/ 276329 w 798083"/>
                    <a:gd name="connsiteY71" fmla="*/ 513480 h 587972"/>
                    <a:gd name="connsiteX72" fmla="*/ 301450 w 798083"/>
                    <a:gd name="connsiteY72" fmla="*/ 528553 h 587972"/>
                    <a:gd name="connsiteX73" fmla="*/ 346668 w 798083"/>
                    <a:gd name="connsiteY73" fmla="*/ 533577 h 587972"/>
                    <a:gd name="connsiteX74" fmla="*/ 391886 w 798083"/>
                    <a:gd name="connsiteY74" fmla="*/ 538601 h 587972"/>
                    <a:gd name="connsiteX75" fmla="*/ 406958 w 798083"/>
                    <a:gd name="connsiteY75" fmla="*/ 528553 h 587972"/>
                    <a:gd name="connsiteX76" fmla="*/ 447151 w 798083"/>
                    <a:gd name="connsiteY76" fmla="*/ 523529 h 587972"/>
                    <a:gd name="connsiteX77" fmla="*/ 442127 w 798083"/>
                    <a:gd name="connsiteY77" fmla="*/ 508456 h 587972"/>
                    <a:gd name="connsiteX78" fmla="*/ 432079 w 798083"/>
                    <a:gd name="connsiteY78" fmla="*/ 493383 h 587972"/>
                    <a:gd name="connsiteX79" fmla="*/ 437103 w 798083"/>
                    <a:gd name="connsiteY79" fmla="*/ 402948 h 587972"/>
                    <a:gd name="connsiteX80" fmla="*/ 507442 w 798083"/>
                    <a:gd name="connsiteY80" fmla="*/ 407972 h 587972"/>
                    <a:gd name="connsiteX81" fmla="*/ 562708 w 798083"/>
                    <a:gd name="connsiteY81" fmla="*/ 402948 h 587972"/>
                    <a:gd name="connsiteX82" fmla="*/ 587828 w 798083"/>
                    <a:gd name="connsiteY82" fmla="*/ 382852 h 587972"/>
                    <a:gd name="connsiteX83" fmla="*/ 597877 w 798083"/>
                    <a:gd name="connsiteY83" fmla="*/ 372803 h 587972"/>
                    <a:gd name="connsiteX84" fmla="*/ 633046 w 798083"/>
                    <a:gd name="connsiteY84" fmla="*/ 362755 h 587972"/>
                    <a:gd name="connsiteX85" fmla="*/ 648119 w 798083"/>
                    <a:gd name="connsiteY85" fmla="*/ 337634 h 587972"/>
                    <a:gd name="connsiteX86" fmla="*/ 658167 w 798083"/>
                    <a:gd name="connsiteY86" fmla="*/ 352707 h 587972"/>
                    <a:gd name="connsiteX87" fmla="*/ 678264 w 798083"/>
                    <a:gd name="connsiteY87" fmla="*/ 387876 h 587972"/>
                    <a:gd name="connsiteX88" fmla="*/ 693336 w 798083"/>
                    <a:gd name="connsiteY88" fmla="*/ 382852 h 587972"/>
                    <a:gd name="connsiteX89" fmla="*/ 698360 w 798083"/>
                    <a:gd name="connsiteY89" fmla="*/ 362755 h 587972"/>
                    <a:gd name="connsiteX90" fmla="*/ 703384 w 798083"/>
                    <a:gd name="connsiteY90" fmla="*/ 347682 h 587972"/>
                    <a:gd name="connsiteX91" fmla="*/ 698360 w 798083"/>
                    <a:gd name="connsiteY91" fmla="*/ 312513 h 587972"/>
                    <a:gd name="connsiteX92" fmla="*/ 688312 w 798083"/>
                    <a:gd name="connsiteY92" fmla="*/ 297441 h 587972"/>
                    <a:gd name="connsiteX93" fmla="*/ 693336 w 798083"/>
                    <a:gd name="connsiteY93" fmla="*/ 282368 h 587972"/>
                    <a:gd name="connsiteX94" fmla="*/ 708409 w 798083"/>
                    <a:gd name="connsiteY94" fmla="*/ 272320 h 587972"/>
                    <a:gd name="connsiteX95" fmla="*/ 723481 w 798083"/>
                    <a:gd name="connsiteY95" fmla="*/ 267296 h 587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798083" h="587972">
                      <a:moveTo>
                        <a:pt x="723481" y="267296"/>
                      </a:moveTo>
                      <a:cubicBezTo>
                        <a:pt x="727668" y="263947"/>
                        <a:pt x="732536" y="258179"/>
                        <a:pt x="733529" y="252223"/>
                      </a:cubicBezTo>
                      <a:cubicBezTo>
                        <a:pt x="738746" y="220918"/>
                        <a:pt x="714259" y="251397"/>
                        <a:pt x="738554" y="227102"/>
                      </a:cubicBezTo>
                      <a:cubicBezTo>
                        <a:pt x="740229" y="222078"/>
                        <a:pt x="743076" y="217302"/>
                        <a:pt x="743578" y="212030"/>
                      </a:cubicBezTo>
                      <a:cubicBezTo>
                        <a:pt x="746440" y="181974"/>
                        <a:pt x="742681" y="151199"/>
                        <a:pt x="748602" y="121594"/>
                      </a:cubicBezTo>
                      <a:cubicBezTo>
                        <a:pt x="749786" y="115673"/>
                        <a:pt x="758651" y="114895"/>
                        <a:pt x="763675" y="111546"/>
                      </a:cubicBezTo>
                      <a:cubicBezTo>
                        <a:pt x="767024" y="106522"/>
                        <a:pt x="769008" y="100246"/>
                        <a:pt x="773723" y="96474"/>
                      </a:cubicBezTo>
                      <a:cubicBezTo>
                        <a:pt x="798083" y="76985"/>
                        <a:pt x="782856" y="109262"/>
                        <a:pt x="793820" y="76377"/>
                      </a:cubicBezTo>
                      <a:lnTo>
                        <a:pt x="763675" y="66329"/>
                      </a:lnTo>
                      <a:lnTo>
                        <a:pt x="748602" y="61304"/>
                      </a:lnTo>
                      <a:cubicBezTo>
                        <a:pt x="716782" y="62979"/>
                        <a:pt x="684876" y="63444"/>
                        <a:pt x="653143" y="66329"/>
                      </a:cubicBezTo>
                      <a:cubicBezTo>
                        <a:pt x="647869" y="66809"/>
                        <a:pt x="643162" y="69898"/>
                        <a:pt x="638070" y="71353"/>
                      </a:cubicBezTo>
                      <a:cubicBezTo>
                        <a:pt x="631431" y="73250"/>
                        <a:pt x="624672" y="74702"/>
                        <a:pt x="617973" y="76377"/>
                      </a:cubicBezTo>
                      <a:cubicBezTo>
                        <a:pt x="616298" y="88100"/>
                        <a:pt x="617200" y="100493"/>
                        <a:pt x="612949" y="111546"/>
                      </a:cubicBezTo>
                      <a:cubicBezTo>
                        <a:pt x="608614" y="122818"/>
                        <a:pt x="592853" y="141691"/>
                        <a:pt x="592853" y="141691"/>
                      </a:cubicBezTo>
                      <a:cubicBezTo>
                        <a:pt x="591178" y="153414"/>
                        <a:pt x="591573" y="165626"/>
                        <a:pt x="587828" y="176860"/>
                      </a:cubicBezTo>
                      <a:cubicBezTo>
                        <a:pt x="586330" y="181354"/>
                        <a:pt x="580739" y="183210"/>
                        <a:pt x="577780" y="186909"/>
                      </a:cubicBezTo>
                      <a:cubicBezTo>
                        <a:pt x="561254" y="207568"/>
                        <a:pt x="576566" y="199037"/>
                        <a:pt x="552659" y="207005"/>
                      </a:cubicBezTo>
                      <a:cubicBezTo>
                        <a:pt x="549310" y="210355"/>
                        <a:pt x="546673" y="214617"/>
                        <a:pt x="542611" y="217054"/>
                      </a:cubicBezTo>
                      <a:cubicBezTo>
                        <a:pt x="538070" y="219779"/>
                        <a:pt x="531674" y="218770"/>
                        <a:pt x="527538" y="222078"/>
                      </a:cubicBezTo>
                      <a:cubicBezTo>
                        <a:pt x="522823" y="225850"/>
                        <a:pt x="522611" y="233951"/>
                        <a:pt x="517490" y="237151"/>
                      </a:cubicBezTo>
                      <a:cubicBezTo>
                        <a:pt x="508508" y="242765"/>
                        <a:pt x="497393" y="243850"/>
                        <a:pt x="487345" y="247199"/>
                      </a:cubicBezTo>
                      <a:cubicBezTo>
                        <a:pt x="481616" y="249108"/>
                        <a:pt x="477673" y="254547"/>
                        <a:pt x="472272" y="257247"/>
                      </a:cubicBezTo>
                      <a:cubicBezTo>
                        <a:pt x="467535" y="259615"/>
                        <a:pt x="462224" y="260596"/>
                        <a:pt x="457200" y="262271"/>
                      </a:cubicBezTo>
                      <a:cubicBezTo>
                        <a:pt x="446323" y="251395"/>
                        <a:pt x="445388" y="253456"/>
                        <a:pt x="442127" y="237151"/>
                      </a:cubicBezTo>
                      <a:cubicBezTo>
                        <a:pt x="439805" y="225539"/>
                        <a:pt x="439425" y="213593"/>
                        <a:pt x="437103" y="201981"/>
                      </a:cubicBezTo>
                      <a:cubicBezTo>
                        <a:pt x="436064" y="196788"/>
                        <a:pt x="435824" y="190654"/>
                        <a:pt x="432079" y="186909"/>
                      </a:cubicBezTo>
                      <a:cubicBezTo>
                        <a:pt x="428334" y="183164"/>
                        <a:pt x="422030" y="183560"/>
                        <a:pt x="417006" y="181885"/>
                      </a:cubicBezTo>
                      <a:lnTo>
                        <a:pt x="406958" y="151740"/>
                      </a:lnTo>
                      <a:cubicBezTo>
                        <a:pt x="402976" y="139794"/>
                        <a:pt x="399013" y="129187"/>
                        <a:pt x="396910" y="116570"/>
                      </a:cubicBezTo>
                      <a:cubicBezTo>
                        <a:pt x="394690" y="103252"/>
                        <a:pt x="395766" y="89309"/>
                        <a:pt x="391886" y="76377"/>
                      </a:cubicBezTo>
                      <a:cubicBezTo>
                        <a:pt x="387779" y="62687"/>
                        <a:pt x="364884" y="62938"/>
                        <a:pt x="356716" y="61304"/>
                      </a:cubicBezTo>
                      <a:cubicBezTo>
                        <a:pt x="348749" y="37402"/>
                        <a:pt x="350269" y="33148"/>
                        <a:pt x="336620" y="16087"/>
                      </a:cubicBezTo>
                      <a:cubicBezTo>
                        <a:pt x="333661" y="12388"/>
                        <a:pt x="330633" y="8475"/>
                        <a:pt x="326571" y="6038"/>
                      </a:cubicBezTo>
                      <a:cubicBezTo>
                        <a:pt x="322030" y="3313"/>
                        <a:pt x="316523" y="2689"/>
                        <a:pt x="311499" y="1014"/>
                      </a:cubicBezTo>
                      <a:cubicBezTo>
                        <a:pt x="303125" y="2689"/>
                        <a:pt x="292416" y="0"/>
                        <a:pt x="286378" y="6038"/>
                      </a:cubicBezTo>
                      <a:cubicBezTo>
                        <a:pt x="280340" y="12076"/>
                        <a:pt x="283425" y="22875"/>
                        <a:pt x="281354" y="31159"/>
                      </a:cubicBezTo>
                      <a:cubicBezTo>
                        <a:pt x="280069" y="36297"/>
                        <a:pt x="279638" y="42096"/>
                        <a:pt x="276329" y="46232"/>
                      </a:cubicBezTo>
                      <a:cubicBezTo>
                        <a:pt x="272557" y="50947"/>
                        <a:pt x="266281" y="52931"/>
                        <a:pt x="261257" y="56280"/>
                      </a:cubicBezTo>
                      <a:cubicBezTo>
                        <a:pt x="218122" y="41903"/>
                        <a:pt x="286796" y="63922"/>
                        <a:pt x="216039" y="46232"/>
                      </a:cubicBezTo>
                      <a:cubicBezTo>
                        <a:pt x="205763" y="43663"/>
                        <a:pt x="195942" y="39533"/>
                        <a:pt x="185894" y="36183"/>
                      </a:cubicBezTo>
                      <a:lnTo>
                        <a:pt x="155749" y="26135"/>
                      </a:lnTo>
                      <a:cubicBezTo>
                        <a:pt x="109565" y="10741"/>
                        <a:pt x="10048" y="16087"/>
                        <a:pt x="10048" y="16087"/>
                      </a:cubicBezTo>
                      <a:cubicBezTo>
                        <a:pt x="6699" y="21111"/>
                        <a:pt x="0" y="25121"/>
                        <a:pt x="0" y="31159"/>
                      </a:cubicBezTo>
                      <a:cubicBezTo>
                        <a:pt x="0" y="41751"/>
                        <a:pt x="7479" y="51028"/>
                        <a:pt x="10048" y="61304"/>
                      </a:cubicBezTo>
                      <a:cubicBezTo>
                        <a:pt x="11723" y="68003"/>
                        <a:pt x="11412" y="75545"/>
                        <a:pt x="15072" y="81401"/>
                      </a:cubicBezTo>
                      <a:cubicBezTo>
                        <a:pt x="20093" y="89435"/>
                        <a:pt x="35169" y="101498"/>
                        <a:pt x="35169" y="101498"/>
                      </a:cubicBezTo>
                      <a:lnTo>
                        <a:pt x="45217" y="131643"/>
                      </a:lnTo>
                      <a:cubicBezTo>
                        <a:pt x="48654" y="141954"/>
                        <a:pt x="49258" y="151248"/>
                        <a:pt x="60290" y="156764"/>
                      </a:cubicBezTo>
                      <a:cubicBezTo>
                        <a:pt x="69764" y="161501"/>
                        <a:pt x="80387" y="163463"/>
                        <a:pt x="90435" y="166812"/>
                      </a:cubicBezTo>
                      <a:lnTo>
                        <a:pt x="105508" y="171836"/>
                      </a:lnTo>
                      <a:cubicBezTo>
                        <a:pt x="114854" y="181183"/>
                        <a:pt x="117952" y="185595"/>
                        <a:pt x="130628" y="191933"/>
                      </a:cubicBezTo>
                      <a:cubicBezTo>
                        <a:pt x="135365" y="194301"/>
                        <a:pt x="140677" y="195282"/>
                        <a:pt x="145701" y="196957"/>
                      </a:cubicBezTo>
                      <a:cubicBezTo>
                        <a:pt x="147376" y="205331"/>
                        <a:pt x="148654" y="213793"/>
                        <a:pt x="150725" y="222078"/>
                      </a:cubicBezTo>
                      <a:cubicBezTo>
                        <a:pt x="152009" y="227216"/>
                        <a:pt x="157716" y="232234"/>
                        <a:pt x="155749" y="237151"/>
                      </a:cubicBezTo>
                      <a:cubicBezTo>
                        <a:pt x="153507" y="242757"/>
                        <a:pt x="145701" y="243850"/>
                        <a:pt x="140677" y="247199"/>
                      </a:cubicBezTo>
                      <a:lnTo>
                        <a:pt x="125604" y="292416"/>
                      </a:lnTo>
                      <a:cubicBezTo>
                        <a:pt x="123420" y="298967"/>
                        <a:pt x="123300" y="306166"/>
                        <a:pt x="120580" y="312513"/>
                      </a:cubicBezTo>
                      <a:cubicBezTo>
                        <a:pt x="118201" y="318063"/>
                        <a:pt x="113232" y="322185"/>
                        <a:pt x="110532" y="327586"/>
                      </a:cubicBezTo>
                      <a:cubicBezTo>
                        <a:pt x="108164" y="332323"/>
                        <a:pt x="108233" y="338117"/>
                        <a:pt x="105508" y="342658"/>
                      </a:cubicBezTo>
                      <a:cubicBezTo>
                        <a:pt x="103071" y="346720"/>
                        <a:pt x="98418" y="349008"/>
                        <a:pt x="95459" y="352707"/>
                      </a:cubicBezTo>
                      <a:cubicBezTo>
                        <a:pt x="91687" y="357422"/>
                        <a:pt x="88760" y="362755"/>
                        <a:pt x="85411" y="367779"/>
                      </a:cubicBezTo>
                      <a:cubicBezTo>
                        <a:pt x="95850" y="461738"/>
                        <a:pt x="82674" y="371920"/>
                        <a:pt x="100483" y="443142"/>
                      </a:cubicBezTo>
                      <a:cubicBezTo>
                        <a:pt x="106657" y="467833"/>
                        <a:pt x="100626" y="458355"/>
                        <a:pt x="115556" y="473287"/>
                      </a:cubicBezTo>
                      <a:cubicBezTo>
                        <a:pt x="117231" y="483335"/>
                        <a:pt x="117359" y="493768"/>
                        <a:pt x="120580" y="503432"/>
                      </a:cubicBezTo>
                      <a:cubicBezTo>
                        <a:pt x="124998" y="516686"/>
                        <a:pt x="132837" y="518753"/>
                        <a:pt x="140677" y="528553"/>
                      </a:cubicBezTo>
                      <a:cubicBezTo>
                        <a:pt x="166034" y="560249"/>
                        <a:pt x="136507" y="529405"/>
                        <a:pt x="160773" y="553674"/>
                      </a:cubicBezTo>
                      <a:cubicBezTo>
                        <a:pt x="164738" y="565568"/>
                        <a:pt x="166669" y="587972"/>
                        <a:pt x="190919" y="563722"/>
                      </a:cubicBezTo>
                      <a:cubicBezTo>
                        <a:pt x="198409" y="556232"/>
                        <a:pt x="197618" y="543625"/>
                        <a:pt x="200967" y="533577"/>
                      </a:cubicBezTo>
                      <a:cubicBezTo>
                        <a:pt x="209736" y="507270"/>
                        <a:pt x="200748" y="519253"/>
                        <a:pt x="241160" y="513480"/>
                      </a:cubicBezTo>
                      <a:cubicBezTo>
                        <a:pt x="246184" y="511805"/>
                        <a:pt x="250937" y="508456"/>
                        <a:pt x="256233" y="508456"/>
                      </a:cubicBezTo>
                      <a:cubicBezTo>
                        <a:pt x="263138" y="508456"/>
                        <a:pt x="270153" y="510392"/>
                        <a:pt x="276329" y="513480"/>
                      </a:cubicBezTo>
                      <a:cubicBezTo>
                        <a:pt x="302060" y="526346"/>
                        <a:pt x="268539" y="523068"/>
                        <a:pt x="301450" y="528553"/>
                      </a:cubicBezTo>
                      <a:cubicBezTo>
                        <a:pt x="316409" y="531046"/>
                        <a:pt x="331595" y="531902"/>
                        <a:pt x="346668" y="533577"/>
                      </a:cubicBezTo>
                      <a:cubicBezTo>
                        <a:pt x="381837" y="545300"/>
                        <a:pt x="366765" y="546974"/>
                        <a:pt x="391886" y="538601"/>
                      </a:cubicBezTo>
                      <a:cubicBezTo>
                        <a:pt x="396910" y="535252"/>
                        <a:pt x="401133" y="530142"/>
                        <a:pt x="406958" y="528553"/>
                      </a:cubicBezTo>
                      <a:cubicBezTo>
                        <a:pt x="419984" y="525000"/>
                        <a:pt x="435428" y="530228"/>
                        <a:pt x="447151" y="523529"/>
                      </a:cubicBezTo>
                      <a:cubicBezTo>
                        <a:pt x="451749" y="520901"/>
                        <a:pt x="444495" y="513193"/>
                        <a:pt x="442127" y="508456"/>
                      </a:cubicBezTo>
                      <a:cubicBezTo>
                        <a:pt x="439427" y="503055"/>
                        <a:pt x="435428" y="498407"/>
                        <a:pt x="432079" y="493383"/>
                      </a:cubicBezTo>
                      <a:cubicBezTo>
                        <a:pt x="433754" y="463238"/>
                        <a:pt x="417128" y="425587"/>
                        <a:pt x="437103" y="402948"/>
                      </a:cubicBezTo>
                      <a:cubicBezTo>
                        <a:pt x="452655" y="385322"/>
                        <a:pt x="483936" y="407972"/>
                        <a:pt x="507442" y="407972"/>
                      </a:cubicBezTo>
                      <a:cubicBezTo>
                        <a:pt x="525940" y="407972"/>
                        <a:pt x="544286" y="404623"/>
                        <a:pt x="562708" y="402948"/>
                      </a:cubicBezTo>
                      <a:cubicBezTo>
                        <a:pt x="582721" y="372928"/>
                        <a:pt x="560864" y="399031"/>
                        <a:pt x="587828" y="382852"/>
                      </a:cubicBezTo>
                      <a:cubicBezTo>
                        <a:pt x="591890" y="380415"/>
                        <a:pt x="593815" y="375240"/>
                        <a:pt x="597877" y="372803"/>
                      </a:cubicBezTo>
                      <a:cubicBezTo>
                        <a:pt x="603026" y="369714"/>
                        <a:pt x="629292" y="363693"/>
                        <a:pt x="633046" y="362755"/>
                      </a:cubicBezTo>
                      <a:cubicBezTo>
                        <a:pt x="633637" y="360982"/>
                        <a:pt x="639630" y="335511"/>
                        <a:pt x="648119" y="337634"/>
                      </a:cubicBezTo>
                      <a:cubicBezTo>
                        <a:pt x="653977" y="339099"/>
                        <a:pt x="654818" y="347683"/>
                        <a:pt x="658167" y="352707"/>
                      </a:cubicBezTo>
                      <a:cubicBezTo>
                        <a:pt x="661418" y="372217"/>
                        <a:pt x="654901" y="387876"/>
                        <a:pt x="678264" y="387876"/>
                      </a:cubicBezTo>
                      <a:cubicBezTo>
                        <a:pt x="683560" y="387876"/>
                        <a:pt x="688312" y="384527"/>
                        <a:pt x="693336" y="382852"/>
                      </a:cubicBezTo>
                      <a:cubicBezTo>
                        <a:pt x="695011" y="376153"/>
                        <a:pt x="696463" y="369394"/>
                        <a:pt x="698360" y="362755"/>
                      </a:cubicBezTo>
                      <a:cubicBezTo>
                        <a:pt x="699815" y="357663"/>
                        <a:pt x="703384" y="352978"/>
                        <a:pt x="703384" y="347682"/>
                      </a:cubicBezTo>
                      <a:cubicBezTo>
                        <a:pt x="703384" y="335840"/>
                        <a:pt x="701763" y="323856"/>
                        <a:pt x="698360" y="312513"/>
                      </a:cubicBezTo>
                      <a:cubicBezTo>
                        <a:pt x="696625" y="306730"/>
                        <a:pt x="691661" y="302465"/>
                        <a:pt x="688312" y="297441"/>
                      </a:cubicBezTo>
                      <a:cubicBezTo>
                        <a:pt x="689987" y="292417"/>
                        <a:pt x="690028" y="286504"/>
                        <a:pt x="693336" y="282368"/>
                      </a:cubicBezTo>
                      <a:cubicBezTo>
                        <a:pt x="697108" y="277653"/>
                        <a:pt x="703694" y="276092"/>
                        <a:pt x="708409" y="272320"/>
                      </a:cubicBezTo>
                      <a:cubicBezTo>
                        <a:pt x="718988" y="263857"/>
                        <a:pt x="719294" y="270645"/>
                        <a:pt x="723481" y="2672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5" name="212 Forma libre">
                  <a:extLst>
                    <a:ext uri="{FF2B5EF4-FFF2-40B4-BE49-F238E27FC236}">
                      <a16:creationId xmlns:a16="http://schemas.microsoft.com/office/drawing/2014/main" xmlns="" id="{1EA3F732-17C6-4AEC-BB69-9D517253FC6B}"/>
                    </a:ext>
                  </a:extLst>
                </p:cNvPr>
                <p:cNvSpPr/>
                <p:nvPr/>
              </p:nvSpPr>
              <p:spPr>
                <a:xfrm>
                  <a:off x="930965" y="2248800"/>
                  <a:ext cx="548320" cy="735670"/>
                </a:xfrm>
                <a:custGeom>
                  <a:avLst/>
                  <a:gdLst>
                    <a:gd name="connsiteX0" fmla="*/ 472272 w 502417"/>
                    <a:gd name="connsiteY0" fmla="*/ 603538 h 734336"/>
                    <a:gd name="connsiteX1" fmla="*/ 467248 w 502417"/>
                    <a:gd name="connsiteY1" fmla="*/ 588466 h 734336"/>
                    <a:gd name="connsiteX2" fmla="*/ 457200 w 502417"/>
                    <a:gd name="connsiteY2" fmla="*/ 578417 h 734336"/>
                    <a:gd name="connsiteX3" fmla="*/ 452176 w 502417"/>
                    <a:gd name="connsiteY3" fmla="*/ 528176 h 734336"/>
                    <a:gd name="connsiteX4" fmla="*/ 442127 w 502417"/>
                    <a:gd name="connsiteY4" fmla="*/ 498030 h 734336"/>
                    <a:gd name="connsiteX5" fmla="*/ 437103 w 502417"/>
                    <a:gd name="connsiteY5" fmla="*/ 482958 h 734336"/>
                    <a:gd name="connsiteX6" fmla="*/ 432079 w 502417"/>
                    <a:gd name="connsiteY6" fmla="*/ 467885 h 734336"/>
                    <a:gd name="connsiteX7" fmla="*/ 437103 w 502417"/>
                    <a:gd name="connsiteY7" fmla="*/ 447789 h 734336"/>
                    <a:gd name="connsiteX8" fmla="*/ 457200 w 502417"/>
                    <a:gd name="connsiteY8" fmla="*/ 427692 h 734336"/>
                    <a:gd name="connsiteX9" fmla="*/ 467248 w 502417"/>
                    <a:gd name="connsiteY9" fmla="*/ 412619 h 734336"/>
                    <a:gd name="connsiteX10" fmla="*/ 472272 w 502417"/>
                    <a:gd name="connsiteY10" fmla="*/ 372426 h 734336"/>
                    <a:gd name="connsiteX11" fmla="*/ 482321 w 502417"/>
                    <a:gd name="connsiteY11" fmla="*/ 362378 h 734336"/>
                    <a:gd name="connsiteX12" fmla="*/ 487345 w 502417"/>
                    <a:gd name="connsiteY12" fmla="*/ 337257 h 734336"/>
                    <a:gd name="connsiteX13" fmla="*/ 502417 w 502417"/>
                    <a:gd name="connsiteY13" fmla="*/ 307112 h 734336"/>
                    <a:gd name="connsiteX14" fmla="*/ 497393 w 502417"/>
                    <a:gd name="connsiteY14" fmla="*/ 292039 h 734336"/>
                    <a:gd name="connsiteX15" fmla="*/ 482321 w 502417"/>
                    <a:gd name="connsiteY15" fmla="*/ 281991 h 734336"/>
                    <a:gd name="connsiteX16" fmla="*/ 472272 w 502417"/>
                    <a:gd name="connsiteY16" fmla="*/ 271943 h 734336"/>
                    <a:gd name="connsiteX17" fmla="*/ 467248 w 502417"/>
                    <a:gd name="connsiteY17" fmla="*/ 256870 h 734336"/>
                    <a:gd name="connsiteX18" fmla="*/ 442127 w 502417"/>
                    <a:gd name="connsiteY18" fmla="*/ 251846 h 734336"/>
                    <a:gd name="connsiteX19" fmla="*/ 427055 w 502417"/>
                    <a:gd name="connsiteY19" fmla="*/ 246822 h 734336"/>
                    <a:gd name="connsiteX20" fmla="*/ 417006 w 502417"/>
                    <a:gd name="connsiteY20" fmla="*/ 236773 h 734336"/>
                    <a:gd name="connsiteX21" fmla="*/ 401934 w 502417"/>
                    <a:gd name="connsiteY21" fmla="*/ 231749 h 734336"/>
                    <a:gd name="connsiteX22" fmla="*/ 396910 w 502417"/>
                    <a:gd name="connsiteY22" fmla="*/ 216677 h 734336"/>
                    <a:gd name="connsiteX23" fmla="*/ 386861 w 502417"/>
                    <a:gd name="connsiteY23" fmla="*/ 206628 h 734336"/>
                    <a:gd name="connsiteX24" fmla="*/ 361740 w 502417"/>
                    <a:gd name="connsiteY24" fmla="*/ 171459 h 734336"/>
                    <a:gd name="connsiteX25" fmla="*/ 356716 w 502417"/>
                    <a:gd name="connsiteY25" fmla="*/ 156387 h 734336"/>
                    <a:gd name="connsiteX26" fmla="*/ 346668 w 502417"/>
                    <a:gd name="connsiteY26" fmla="*/ 146338 h 734336"/>
                    <a:gd name="connsiteX27" fmla="*/ 341644 w 502417"/>
                    <a:gd name="connsiteY27" fmla="*/ 101121 h 734336"/>
                    <a:gd name="connsiteX28" fmla="*/ 326571 w 502417"/>
                    <a:gd name="connsiteY28" fmla="*/ 70976 h 734336"/>
                    <a:gd name="connsiteX29" fmla="*/ 316523 w 502417"/>
                    <a:gd name="connsiteY29" fmla="*/ 60927 h 734336"/>
                    <a:gd name="connsiteX30" fmla="*/ 301450 w 502417"/>
                    <a:gd name="connsiteY30" fmla="*/ 35806 h 734336"/>
                    <a:gd name="connsiteX31" fmla="*/ 296426 w 502417"/>
                    <a:gd name="connsiteY31" fmla="*/ 20734 h 734336"/>
                    <a:gd name="connsiteX32" fmla="*/ 266281 w 502417"/>
                    <a:gd name="connsiteY32" fmla="*/ 10685 h 734336"/>
                    <a:gd name="connsiteX33" fmla="*/ 251208 w 502417"/>
                    <a:gd name="connsiteY33" fmla="*/ 5661 h 734336"/>
                    <a:gd name="connsiteX34" fmla="*/ 236136 w 502417"/>
                    <a:gd name="connsiteY34" fmla="*/ 637 h 734336"/>
                    <a:gd name="connsiteX35" fmla="*/ 185894 w 502417"/>
                    <a:gd name="connsiteY35" fmla="*/ 5661 h 734336"/>
                    <a:gd name="connsiteX36" fmla="*/ 165797 w 502417"/>
                    <a:gd name="connsiteY36" fmla="*/ 25758 h 734336"/>
                    <a:gd name="connsiteX37" fmla="*/ 150725 w 502417"/>
                    <a:gd name="connsiteY37" fmla="*/ 30782 h 734336"/>
                    <a:gd name="connsiteX38" fmla="*/ 140677 w 502417"/>
                    <a:gd name="connsiteY38" fmla="*/ 45855 h 734336"/>
                    <a:gd name="connsiteX39" fmla="*/ 120580 w 502417"/>
                    <a:gd name="connsiteY39" fmla="*/ 70976 h 734336"/>
                    <a:gd name="connsiteX40" fmla="*/ 110532 w 502417"/>
                    <a:gd name="connsiteY40" fmla="*/ 101121 h 734336"/>
                    <a:gd name="connsiteX41" fmla="*/ 100483 w 502417"/>
                    <a:gd name="connsiteY41" fmla="*/ 111169 h 734336"/>
                    <a:gd name="connsiteX42" fmla="*/ 90435 w 502417"/>
                    <a:gd name="connsiteY42" fmla="*/ 126241 h 734336"/>
                    <a:gd name="connsiteX43" fmla="*/ 85411 w 502417"/>
                    <a:gd name="connsiteY43" fmla="*/ 151362 h 734336"/>
                    <a:gd name="connsiteX44" fmla="*/ 70338 w 502417"/>
                    <a:gd name="connsiteY44" fmla="*/ 156387 h 734336"/>
                    <a:gd name="connsiteX45" fmla="*/ 45217 w 502417"/>
                    <a:gd name="connsiteY45" fmla="*/ 161411 h 734336"/>
                    <a:gd name="connsiteX46" fmla="*/ 30145 w 502417"/>
                    <a:gd name="connsiteY46" fmla="*/ 211652 h 734336"/>
                    <a:gd name="connsiteX47" fmla="*/ 5024 w 502417"/>
                    <a:gd name="connsiteY47" fmla="*/ 231749 h 734336"/>
                    <a:gd name="connsiteX48" fmla="*/ 0 w 502417"/>
                    <a:gd name="connsiteY48" fmla="*/ 246822 h 734336"/>
                    <a:gd name="connsiteX49" fmla="*/ 15072 w 502417"/>
                    <a:gd name="connsiteY49" fmla="*/ 302088 h 734336"/>
                    <a:gd name="connsiteX50" fmla="*/ 20096 w 502417"/>
                    <a:gd name="connsiteY50" fmla="*/ 317160 h 734336"/>
                    <a:gd name="connsiteX51" fmla="*/ 25121 w 502417"/>
                    <a:gd name="connsiteY51" fmla="*/ 352329 h 734336"/>
                    <a:gd name="connsiteX52" fmla="*/ 30145 w 502417"/>
                    <a:gd name="connsiteY52" fmla="*/ 367402 h 734336"/>
                    <a:gd name="connsiteX53" fmla="*/ 45217 w 502417"/>
                    <a:gd name="connsiteY53" fmla="*/ 377450 h 734336"/>
                    <a:gd name="connsiteX54" fmla="*/ 55266 w 502417"/>
                    <a:gd name="connsiteY54" fmla="*/ 412619 h 734336"/>
                    <a:gd name="connsiteX55" fmla="*/ 60290 w 502417"/>
                    <a:gd name="connsiteY55" fmla="*/ 427692 h 734336"/>
                    <a:gd name="connsiteX56" fmla="*/ 75362 w 502417"/>
                    <a:gd name="connsiteY56" fmla="*/ 437740 h 734336"/>
                    <a:gd name="connsiteX57" fmla="*/ 80387 w 502417"/>
                    <a:gd name="connsiteY57" fmla="*/ 482958 h 734336"/>
                    <a:gd name="connsiteX58" fmla="*/ 95459 w 502417"/>
                    <a:gd name="connsiteY58" fmla="*/ 493006 h 734336"/>
                    <a:gd name="connsiteX59" fmla="*/ 105507 w 502417"/>
                    <a:gd name="connsiteY59" fmla="*/ 523151 h 734336"/>
                    <a:gd name="connsiteX60" fmla="*/ 110532 w 502417"/>
                    <a:gd name="connsiteY60" fmla="*/ 538224 h 734336"/>
                    <a:gd name="connsiteX61" fmla="*/ 120580 w 502417"/>
                    <a:gd name="connsiteY61" fmla="*/ 553296 h 734336"/>
                    <a:gd name="connsiteX62" fmla="*/ 145701 w 502417"/>
                    <a:gd name="connsiteY62" fmla="*/ 588466 h 734336"/>
                    <a:gd name="connsiteX63" fmla="*/ 155749 w 502417"/>
                    <a:gd name="connsiteY63" fmla="*/ 603538 h 734336"/>
                    <a:gd name="connsiteX64" fmla="*/ 170822 w 502417"/>
                    <a:gd name="connsiteY64" fmla="*/ 608562 h 734336"/>
                    <a:gd name="connsiteX65" fmla="*/ 175846 w 502417"/>
                    <a:gd name="connsiteY65" fmla="*/ 623635 h 734336"/>
                    <a:gd name="connsiteX66" fmla="*/ 185894 w 502417"/>
                    <a:gd name="connsiteY66" fmla="*/ 658804 h 734336"/>
                    <a:gd name="connsiteX67" fmla="*/ 195943 w 502417"/>
                    <a:gd name="connsiteY67" fmla="*/ 668852 h 734336"/>
                    <a:gd name="connsiteX68" fmla="*/ 200967 w 502417"/>
                    <a:gd name="connsiteY68" fmla="*/ 688949 h 734336"/>
                    <a:gd name="connsiteX69" fmla="*/ 211015 w 502417"/>
                    <a:gd name="connsiteY69" fmla="*/ 698998 h 734336"/>
                    <a:gd name="connsiteX70" fmla="*/ 216039 w 502417"/>
                    <a:gd name="connsiteY70" fmla="*/ 714070 h 734336"/>
                    <a:gd name="connsiteX71" fmla="*/ 251208 w 502417"/>
                    <a:gd name="connsiteY71" fmla="*/ 683925 h 734336"/>
                    <a:gd name="connsiteX72" fmla="*/ 291402 w 502417"/>
                    <a:gd name="connsiteY72" fmla="*/ 688949 h 734336"/>
                    <a:gd name="connsiteX73" fmla="*/ 286378 w 502417"/>
                    <a:gd name="connsiteY73" fmla="*/ 704022 h 734336"/>
                    <a:gd name="connsiteX74" fmla="*/ 306474 w 502417"/>
                    <a:gd name="connsiteY74" fmla="*/ 734167 h 734336"/>
                    <a:gd name="connsiteX75" fmla="*/ 346668 w 502417"/>
                    <a:gd name="connsiteY75" fmla="*/ 729143 h 734336"/>
                    <a:gd name="connsiteX76" fmla="*/ 366765 w 502417"/>
                    <a:gd name="connsiteY76" fmla="*/ 709046 h 734336"/>
                    <a:gd name="connsiteX77" fmla="*/ 381837 w 502417"/>
                    <a:gd name="connsiteY77" fmla="*/ 698998 h 734336"/>
                    <a:gd name="connsiteX78" fmla="*/ 386861 w 502417"/>
                    <a:gd name="connsiteY78" fmla="*/ 683925 h 734336"/>
                    <a:gd name="connsiteX79" fmla="*/ 411982 w 502417"/>
                    <a:gd name="connsiteY79" fmla="*/ 668852 h 734336"/>
                    <a:gd name="connsiteX80" fmla="*/ 417006 w 502417"/>
                    <a:gd name="connsiteY80" fmla="*/ 633683 h 734336"/>
                    <a:gd name="connsiteX81" fmla="*/ 437103 w 502417"/>
                    <a:gd name="connsiteY81" fmla="*/ 628659 h 734336"/>
                    <a:gd name="connsiteX82" fmla="*/ 452176 w 502417"/>
                    <a:gd name="connsiteY82" fmla="*/ 618611 h 734336"/>
                    <a:gd name="connsiteX83" fmla="*/ 467248 w 502417"/>
                    <a:gd name="connsiteY83" fmla="*/ 613587 h 734336"/>
                    <a:gd name="connsiteX84" fmla="*/ 472272 w 502417"/>
                    <a:gd name="connsiteY84" fmla="*/ 603538 h 73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502417" h="734336">
                      <a:moveTo>
                        <a:pt x="472272" y="603538"/>
                      </a:moveTo>
                      <a:cubicBezTo>
                        <a:pt x="472272" y="599351"/>
                        <a:pt x="469973" y="593007"/>
                        <a:pt x="467248" y="588466"/>
                      </a:cubicBezTo>
                      <a:cubicBezTo>
                        <a:pt x="464811" y="584404"/>
                        <a:pt x="458349" y="583012"/>
                        <a:pt x="457200" y="578417"/>
                      </a:cubicBezTo>
                      <a:cubicBezTo>
                        <a:pt x="453118" y="562089"/>
                        <a:pt x="455278" y="544718"/>
                        <a:pt x="452176" y="528176"/>
                      </a:cubicBezTo>
                      <a:cubicBezTo>
                        <a:pt x="450224" y="517765"/>
                        <a:pt x="445477" y="508079"/>
                        <a:pt x="442127" y="498030"/>
                      </a:cubicBezTo>
                      <a:lnTo>
                        <a:pt x="437103" y="482958"/>
                      </a:lnTo>
                      <a:lnTo>
                        <a:pt x="432079" y="467885"/>
                      </a:lnTo>
                      <a:cubicBezTo>
                        <a:pt x="433754" y="461186"/>
                        <a:pt x="433443" y="453644"/>
                        <a:pt x="437103" y="447789"/>
                      </a:cubicBezTo>
                      <a:cubicBezTo>
                        <a:pt x="442124" y="439755"/>
                        <a:pt x="450501" y="434391"/>
                        <a:pt x="457200" y="427692"/>
                      </a:cubicBezTo>
                      <a:cubicBezTo>
                        <a:pt x="461470" y="423422"/>
                        <a:pt x="463899" y="417643"/>
                        <a:pt x="467248" y="412619"/>
                      </a:cubicBezTo>
                      <a:cubicBezTo>
                        <a:pt x="468923" y="399221"/>
                        <a:pt x="468392" y="385358"/>
                        <a:pt x="472272" y="372426"/>
                      </a:cubicBezTo>
                      <a:cubicBezTo>
                        <a:pt x="473633" y="367889"/>
                        <a:pt x="480455" y="366732"/>
                        <a:pt x="482321" y="362378"/>
                      </a:cubicBezTo>
                      <a:cubicBezTo>
                        <a:pt x="485685" y="354529"/>
                        <a:pt x="485274" y="345542"/>
                        <a:pt x="487345" y="337257"/>
                      </a:cubicBezTo>
                      <a:cubicBezTo>
                        <a:pt x="491505" y="320615"/>
                        <a:pt x="492593" y="321848"/>
                        <a:pt x="502417" y="307112"/>
                      </a:cubicBezTo>
                      <a:cubicBezTo>
                        <a:pt x="500742" y="302088"/>
                        <a:pt x="500701" y="296175"/>
                        <a:pt x="497393" y="292039"/>
                      </a:cubicBezTo>
                      <a:cubicBezTo>
                        <a:pt x="493621" y="287324"/>
                        <a:pt x="487036" y="285763"/>
                        <a:pt x="482321" y="281991"/>
                      </a:cubicBezTo>
                      <a:cubicBezTo>
                        <a:pt x="478622" y="279032"/>
                        <a:pt x="475622" y="275292"/>
                        <a:pt x="472272" y="271943"/>
                      </a:cubicBezTo>
                      <a:cubicBezTo>
                        <a:pt x="470597" y="266919"/>
                        <a:pt x="471655" y="259808"/>
                        <a:pt x="467248" y="256870"/>
                      </a:cubicBezTo>
                      <a:cubicBezTo>
                        <a:pt x="460143" y="252133"/>
                        <a:pt x="450412" y="253917"/>
                        <a:pt x="442127" y="251846"/>
                      </a:cubicBezTo>
                      <a:cubicBezTo>
                        <a:pt x="436989" y="250562"/>
                        <a:pt x="432079" y="248497"/>
                        <a:pt x="427055" y="246822"/>
                      </a:cubicBezTo>
                      <a:cubicBezTo>
                        <a:pt x="423705" y="243472"/>
                        <a:pt x="421068" y="239210"/>
                        <a:pt x="417006" y="236773"/>
                      </a:cubicBezTo>
                      <a:cubicBezTo>
                        <a:pt x="412465" y="234048"/>
                        <a:pt x="405679" y="235494"/>
                        <a:pt x="401934" y="231749"/>
                      </a:cubicBezTo>
                      <a:cubicBezTo>
                        <a:pt x="398189" y="228004"/>
                        <a:pt x="399635" y="221218"/>
                        <a:pt x="396910" y="216677"/>
                      </a:cubicBezTo>
                      <a:cubicBezTo>
                        <a:pt x="394473" y="212615"/>
                        <a:pt x="390211" y="209978"/>
                        <a:pt x="386861" y="206628"/>
                      </a:cubicBezTo>
                      <a:cubicBezTo>
                        <a:pt x="375138" y="171459"/>
                        <a:pt x="386861" y="179832"/>
                        <a:pt x="361740" y="171459"/>
                      </a:cubicBezTo>
                      <a:cubicBezTo>
                        <a:pt x="360065" y="166435"/>
                        <a:pt x="359441" y="160928"/>
                        <a:pt x="356716" y="156387"/>
                      </a:cubicBezTo>
                      <a:cubicBezTo>
                        <a:pt x="354279" y="152325"/>
                        <a:pt x="347914" y="150908"/>
                        <a:pt x="346668" y="146338"/>
                      </a:cubicBezTo>
                      <a:cubicBezTo>
                        <a:pt x="342678" y="131707"/>
                        <a:pt x="344137" y="116080"/>
                        <a:pt x="341644" y="101121"/>
                      </a:cubicBezTo>
                      <a:cubicBezTo>
                        <a:pt x="339689" y="89392"/>
                        <a:pt x="333880" y="80112"/>
                        <a:pt x="326571" y="70976"/>
                      </a:cubicBezTo>
                      <a:cubicBezTo>
                        <a:pt x="323612" y="67277"/>
                        <a:pt x="319872" y="64277"/>
                        <a:pt x="316523" y="60927"/>
                      </a:cubicBezTo>
                      <a:cubicBezTo>
                        <a:pt x="302292" y="18233"/>
                        <a:pt x="322140" y="70288"/>
                        <a:pt x="301450" y="35806"/>
                      </a:cubicBezTo>
                      <a:cubicBezTo>
                        <a:pt x="298725" y="31265"/>
                        <a:pt x="300735" y="23812"/>
                        <a:pt x="296426" y="20734"/>
                      </a:cubicBezTo>
                      <a:cubicBezTo>
                        <a:pt x="287807" y="14578"/>
                        <a:pt x="276329" y="14035"/>
                        <a:pt x="266281" y="10685"/>
                      </a:cubicBezTo>
                      <a:lnTo>
                        <a:pt x="251208" y="5661"/>
                      </a:lnTo>
                      <a:lnTo>
                        <a:pt x="236136" y="637"/>
                      </a:lnTo>
                      <a:cubicBezTo>
                        <a:pt x="219389" y="2312"/>
                        <a:pt x="201744" y="0"/>
                        <a:pt x="185894" y="5661"/>
                      </a:cubicBezTo>
                      <a:cubicBezTo>
                        <a:pt x="176972" y="8847"/>
                        <a:pt x="174785" y="22762"/>
                        <a:pt x="165797" y="25758"/>
                      </a:cubicBezTo>
                      <a:lnTo>
                        <a:pt x="150725" y="30782"/>
                      </a:lnTo>
                      <a:cubicBezTo>
                        <a:pt x="147376" y="35806"/>
                        <a:pt x="144449" y="41140"/>
                        <a:pt x="140677" y="45855"/>
                      </a:cubicBezTo>
                      <a:cubicBezTo>
                        <a:pt x="130234" y="58908"/>
                        <a:pt x="128314" y="53573"/>
                        <a:pt x="120580" y="70976"/>
                      </a:cubicBezTo>
                      <a:cubicBezTo>
                        <a:pt x="116278" y="80655"/>
                        <a:pt x="113881" y="91073"/>
                        <a:pt x="110532" y="101121"/>
                      </a:cubicBezTo>
                      <a:cubicBezTo>
                        <a:pt x="109034" y="105615"/>
                        <a:pt x="103442" y="107470"/>
                        <a:pt x="100483" y="111169"/>
                      </a:cubicBezTo>
                      <a:cubicBezTo>
                        <a:pt x="96711" y="115884"/>
                        <a:pt x="93784" y="121217"/>
                        <a:pt x="90435" y="126241"/>
                      </a:cubicBezTo>
                      <a:cubicBezTo>
                        <a:pt x="88760" y="134615"/>
                        <a:pt x="90148" y="144257"/>
                        <a:pt x="85411" y="151362"/>
                      </a:cubicBezTo>
                      <a:cubicBezTo>
                        <a:pt x="82473" y="155769"/>
                        <a:pt x="75476" y="155102"/>
                        <a:pt x="70338" y="156387"/>
                      </a:cubicBezTo>
                      <a:cubicBezTo>
                        <a:pt x="62054" y="158458"/>
                        <a:pt x="53591" y="159736"/>
                        <a:pt x="45217" y="161411"/>
                      </a:cubicBezTo>
                      <a:cubicBezTo>
                        <a:pt x="20607" y="198326"/>
                        <a:pt x="51699" y="146991"/>
                        <a:pt x="30145" y="211652"/>
                      </a:cubicBezTo>
                      <a:cubicBezTo>
                        <a:pt x="28099" y="217789"/>
                        <a:pt x="8394" y="229502"/>
                        <a:pt x="5024" y="231749"/>
                      </a:cubicBezTo>
                      <a:cubicBezTo>
                        <a:pt x="3349" y="236773"/>
                        <a:pt x="0" y="241526"/>
                        <a:pt x="0" y="246822"/>
                      </a:cubicBezTo>
                      <a:cubicBezTo>
                        <a:pt x="0" y="261025"/>
                        <a:pt x="11131" y="290266"/>
                        <a:pt x="15072" y="302088"/>
                      </a:cubicBezTo>
                      <a:lnTo>
                        <a:pt x="20096" y="317160"/>
                      </a:lnTo>
                      <a:cubicBezTo>
                        <a:pt x="21771" y="328883"/>
                        <a:pt x="22798" y="340717"/>
                        <a:pt x="25121" y="352329"/>
                      </a:cubicBezTo>
                      <a:cubicBezTo>
                        <a:pt x="26160" y="357522"/>
                        <a:pt x="26837" y="363266"/>
                        <a:pt x="30145" y="367402"/>
                      </a:cubicBezTo>
                      <a:cubicBezTo>
                        <a:pt x="33917" y="372117"/>
                        <a:pt x="40193" y="374101"/>
                        <a:pt x="45217" y="377450"/>
                      </a:cubicBezTo>
                      <a:cubicBezTo>
                        <a:pt x="57263" y="413590"/>
                        <a:pt x="42648" y="368458"/>
                        <a:pt x="55266" y="412619"/>
                      </a:cubicBezTo>
                      <a:cubicBezTo>
                        <a:pt x="56721" y="417711"/>
                        <a:pt x="56982" y="423556"/>
                        <a:pt x="60290" y="427692"/>
                      </a:cubicBezTo>
                      <a:cubicBezTo>
                        <a:pt x="64062" y="432407"/>
                        <a:pt x="70338" y="434391"/>
                        <a:pt x="75362" y="437740"/>
                      </a:cubicBezTo>
                      <a:cubicBezTo>
                        <a:pt x="77037" y="452813"/>
                        <a:pt x="75204" y="468706"/>
                        <a:pt x="80387" y="482958"/>
                      </a:cubicBezTo>
                      <a:cubicBezTo>
                        <a:pt x="82451" y="488633"/>
                        <a:pt x="92259" y="487886"/>
                        <a:pt x="95459" y="493006"/>
                      </a:cubicBezTo>
                      <a:cubicBezTo>
                        <a:pt x="101073" y="501988"/>
                        <a:pt x="102158" y="513103"/>
                        <a:pt x="105507" y="523151"/>
                      </a:cubicBezTo>
                      <a:cubicBezTo>
                        <a:pt x="107182" y="528175"/>
                        <a:pt x="107594" y="533817"/>
                        <a:pt x="110532" y="538224"/>
                      </a:cubicBezTo>
                      <a:lnTo>
                        <a:pt x="120580" y="553296"/>
                      </a:lnTo>
                      <a:cubicBezTo>
                        <a:pt x="132303" y="588465"/>
                        <a:pt x="120580" y="580091"/>
                        <a:pt x="145701" y="588466"/>
                      </a:cubicBezTo>
                      <a:cubicBezTo>
                        <a:pt x="149050" y="593490"/>
                        <a:pt x="151034" y="599766"/>
                        <a:pt x="155749" y="603538"/>
                      </a:cubicBezTo>
                      <a:cubicBezTo>
                        <a:pt x="159885" y="606846"/>
                        <a:pt x="167077" y="604817"/>
                        <a:pt x="170822" y="608562"/>
                      </a:cubicBezTo>
                      <a:cubicBezTo>
                        <a:pt x="174567" y="612307"/>
                        <a:pt x="174391" y="618543"/>
                        <a:pt x="175846" y="623635"/>
                      </a:cubicBezTo>
                      <a:cubicBezTo>
                        <a:pt x="177040" y="627815"/>
                        <a:pt x="182609" y="653329"/>
                        <a:pt x="185894" y="658804"/>
                      </a:cubicBezTo>
                      <a:cubicBezTo>
                        <a:pt x="188331" y="662866"/>
                        <a:pt x="192593" y="665503"/>
                        <a:pt x="195943" y="668852"/>
                      </a:cubicBezTo>
                      <a:cubicBezTo>
                        <a:pt x="197618" y="675551"/>
                        <a:pt x="197879" y="682773"/>
                        <a:pt x="200967" y="688949"/>
                      </a:cubicBezTo>
                      <a:cubicBezTo>
                        <a:pt x="203085" y="693186"/>
                        <a:pt x="208578" y="694936"/>
                        <a:pt x="211015" y="698998"/>
                      </a:cubicBezTo>
                      <a:cubicBezTo>
                        <a:pt x="213740" y="703539"/>
                        <a:pt x="214364" y="709046"/>
                        <a:pt x="216039" y="714070"/>
                      </a:cubicBezTo>
                      <a:cubicBezTo>
                        <a:pt x="240406" y="689703"/>
                        <a:pt x="228253" y="699228"/>
                        <a:pt x="251208" y="683925"/>
                      </a:cubicBezTo>
                      <a:cubicBezTo>
                        <a:pt x="264606" y="685600"/>
                        <a:pt x="279679" y="682250"/>
                        <a:pt x="291402" y="688949"/>
                      </a:cubicBezTo>
                      <a:cubicBezTo>
                        <a:pt x="296000" y="691577"/>
                        <a:pt x="286378" y="698726"/>
                        <a:pt x="286378" y="704022"/>
                      </a:cubicBezTo>
                      <a:cubicBezTo>
                        <a:pt x="286378" y="732315"/>
                        <a:pt x="287060" y="727696"/>
                        <a:pt x="306474" y="734167"/>
                      </a:cubicBezTo>
                      <a:cubicBezTo>
                        <a:pt x="319872" y="732492"/>
                        <a:pt x="334204" y="734336"/>
                        <a:pt x="346668" y="729143"/>
                      </a:cubicBezTo>
                      <a:cubicBezTo>
                        <a:pt x="355413" y="725499"/>
                        <a:pt x="360066" y="715745"/>
                        <a:pt x="366765" y="709046"/>
                      </a:cubicBezTo>
                      <a:cubicBezTo>
                        <a:pt x="371035" y="704776"/>
                        <a:pt x="376813" y="702347"/>
                        <a:pt x="381837" y="698998"/>
                      </a:cubicBezTo>
                      <a:cubicBezTo>
                        <a:pt x="383512" y="693974"/>
                        <a:pt x="384136" y="688466"/>
                        <a:pt x="386861" y="683925"/>
                      </a:cubicBezTo>
                      <a:cubicBezTo>
                        <a:pt x="393757" y="672432"/>
                        <a:pt x="400128" y="672804"/>
                        <a:pt x="411982" y="668852"/>
                      </a:cubicBezTo>
                      <a:cubicBezTo>
                        <a:pt x="413657" y="657129"/>
                        <a:pt x="410730" y="643725"/>
                        <a:pt x="417006" y="633683"/>
                      </a:cubicBezTo>
                      <a:cubicBezTo>
                        <a:pt x="420666" y="627827"/>
                        <a:pt x="430756" y="631379"/>
                        <a:pt x="437103" y="628659"/>
                      </a:cubicBezTo>
                      <a:cubicBezTo>
                        <a:pt x="442653" y="626280"/>
                        <a:pt x="446775" y="621311"/>
                        <a:pt x="452176" y="618611"/>
                      </a:cubicBezTo>
                      <a:cubicBezTo>
                        <a:pt x="456913" y="616243"/>
                        <a:pt x="462331" y="615554"/>
                        <a:pt x="467248" y="613587"/>
                      </a:cubicBezTo>
                      <a:cubicBezTo>
                        <a:pt x="470725" y="612196"/>
                        <a:pt x="472272" y="607725"/>
                        <a:pt x="472272" y="6035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6" name="213 Forma libre">
                  <a:extLst>
                    <a:ext uri="{FF2B5EF4-FFF2-40B4-BE49-F238E27FC236}">
                      <a16:creationId xmlns:a16="http://schemas.microsoft.com/office/drawing/2014/main" xmlns="" id="{CB4823CF-E500-497D-81B1-63C4ACB64C7E}"/>
                    </a:ext>
                  </a:extLst>
                </p:cNvPr>
                <p:cNvSpPr/>
                <p:nvPr/>
              </p:nvSpPr>
              <p:spPr>
                <a:xfrm>
                  <a:off x="1486865" y="2584140"/>
                  <a:ext cx="763099" cy="491314"/>
                </a:xfrm>
                <a:custGeom>
                  <a:avLst/>
                  <a:gdLst>
                    <a:gd name="connsiteX0" fmla="*/ 622997 w 703384"/>
                    <a:gd name="connsiteY0" fmla="*/ 422030 h 491882"/>
                    <a:gd name="connsiteX1" fmla="*/ 673239 w 703384"/>
                    <a:gd name="connsiteY1" fmla="*/ 391885 h 491882"/>
                    <a:gd name="connsiteX2" fmla="*/ 703384 w 703384"/>
                    <a:gd name="connsiteY2" fmla="*/ 381837 h 491882"/>
                    <a:gd name="connsiteX3" fmla="*/ 698360 w 703384"/>
                    <a:gd name="connsiteY3" fmla="*/ 366765 h 491882"/>
                    <a:gd name="connsiteX4" fmla="*/ 693336 w 703384"/>
                    <a:gd name="connsiteY4" fmla="*/ 341644 h 491882"/>
                    <a:gd name="connsiteX5" fmla="*/ 673239 w 703384"/>
                    <a:gd name="connsiteY5" fmla="*/ 321547 h 491882"/>
                    <a:gd name="connsiteX6" fmla="*/ 668215 w 703384"/>
                    <a:gd name="connsiteY6" fmla="*/ 306474 h 491882"/>
                    <a:gd name="connsiteX7" fmla="*/ 653142 w 703384"/>
                    <a:gd name="connsiteY7" fmla="*/ 276329 h 491882"/>
                    <a:gd name="connsiteX8" fmla="*/ 648118 w 703384"/>
                    <a:gd name="connsiteY8" fmla="*/ 251208 h 491882"/>
                    <a:gd name="connsiteX9" fmla="*/ 643094 w 703384"/>
                    <a:gd name="connsiteY9" fmla="*/ 211015 h 491882"/>
                    <a:gd name="connsiteX10" fmla="*/ 628022 w 703384"/>
                    <a:gd name="connsiteY10" fmla="*/ 205991 h 491882"/>
                    <a:gd name="connsiteX11" fmla="*/ 617973 w 703384"/>
                    <a:gd name="connsiteY11" fmla="*/ 155749 h 491882"/>
                    <a:gd name="connsiteX12" fmla="*/ 607925 w 703384"/>
                    <a:gd name="connsiteY12" fmla="*/ 140677 h 491882"/>
                    <a:gd name="connsiteX13" fmla="*/ 602901 w 703384"/>
                    <a:gd name="connsiteY13" fmla="*/ 95459 h 491882"/>
                    <a:gd name="connsiteX14" fmla="*/ 592852 w 703384"/>
                    <a:gd name="connsiteY14" fmla="*/ 85411 h 491882"/>
                    <a:gd name="connsiteX15" fmla="*/ 587828 w 703384"/>
                    <a:gd name="connsiteY15" fmla="*/ 70338 h 491882"/>
                    <a:gd name="connsiteX16" fmla="*/ 577780 w 703384"/>
                    <a:gd name="connsiteY16" fmla="*/ 25121 h 491882"/>
                    <a:gd name="connsiteX17" fmla="*/ 572756 w 703384"/>
                    <a:gd name="connsiteY17" fmla="*/ 10048 h 491882"/>
                    <a:gd name="connsiteX18" fmla="*/ 562707 w 703384"/>
                    <a:gd name="connsiteY18" fmla="*/ 0 h 491882"/>
                    <a:gd name="connsiteX19" fmla="*/ 537586 w 703384"/>
                    <a:gd name="connsiteY19" fmla="*/ 20096 h 491882"/>
                    <a:gd name="connsiteX20" fmla="*/ 517490 w 703384"/>
                    <a:gd name="connsiteY20" fmla="*/ 45217 h 491882"/>
                    <a:gd name="connsiteX21" fmla="*/ 522514 w 703384"/>
                    <a:gd name="connsiteY21" fmla="*/ 60290 h 491882"/>
                    <a:gd name="connsiteX22" fmla="*/ 532562 w 703384"/>
                    <a:gd name="connsiteY22" fmla="*/ 75362 h 491882"/>
                    <a:gd name="connsiteX23" fmla="*/ 517490 w 703384"/>
                    <a:gd name="connsiteY23" fmla="*/ 145701 h 491882"/>
                    <a:gd name="connsiteX24" fmla="*/ 502417 w 703384"/>
                    <a:gd name="connsiteY24" fmla="*/ 150725 h 491882"/>
                    <a:gd name="connsiteX25" fmla="*/ 497393 w 703384"/>
                    <a:gd name="connsiteY25" fmla="*/ 135652 h 491882"/>
                    <a:gd name="connsiteX26" fmla="*/ 492369 w 703384"/>
                    <a:gd name="connsiteY26" fmla="*/ 115556 h 491882"/>
                    <a:gd name="connsiteX27" fmla="*/ 482321 w 703384"/>
                    <a:gd name="connsiteY27" fmla="*/ 105507 h 491882"/>
                    <a:gd name="connsiteX28" fmla="*/ 442127 w 703384"/>
                    <a:gd name="connsiteY28" fmla="*/ 125604 h 491882"/>
                    <a:gd name="connsiteX29" fmla="*/ 427055 w 703384"/>
                    <a:gd name="connsiteY29" fmla="*/ 130628 h 491882"/>
                    <a:gd name="connsiteX30" fmla="*/ 401934 w 703384"/>
                    <a:gd name="connsiteY30" fmla="*/ 150725 h 491882"/>
                    <a:gd name="connsiteX31" fmla="*/ 356716 w 703384"/>
                    <a:gd name="connsiteY31" fmla="*/ 160773 h 491882"/>
                    <a:gd name="connsiteX32" fmla="*/ 306474 w 703384"/>
                    <a:gd name="connsiteY32" fmla="*/ 155749 h 491882"/>
                    <a:gd name="connsiteX33" fmla="*/ 291402 w 703384"/>
                    <a:gd name="connsiteY33" fmla="*/ 150725 h 491882"/>
                    <a:gd name="connsiteX34" fmla="*/ 256233 w 703384"/>
                    <a:gd name="connsiteY34" fmla="*/ 155749 h 491882"/>
                    <a:gd name="connsiteX35" fmla="*/ 251208 w 703384"/>
                    <a:gd name="connsiteY35" fmla="*/ 195943 h 491882"/>
                    <a:gd name="connsiteX36" fmla="*/ 256233 w 703384"/>
                    <a:gd name="connsiteY36" fmla="*/ 216039 h 491882"/>
                    <a:gd name="connsiteX37" fmla="*/ 266281 w 703384"/>
                    <a:gd name="connsiteY37" fmla="*/ 281354 h 491882"/>
                    <a:gd name="connsiteX38" fmla="*/ 236136 w 703384"/>
                    <a:gd name="connsiteY38" fmla="*/ 291402 h 491882"/>
                    <a:gd name="connsiteX39" fmla="*/ 205991 w 703384"/>
                    <a:gd name="connsiteY39" fmla="*/ 306474 h 491882"/>
                    <a:gd name="connsiteX40" fmla="*/ 190918 w 703384"/>
                    <a:gd name="connsiteY40" fmla="*/ 296426 h 491882"/>
                    <a:gd name="connsiteX41" fmla="*/ 115556 w 703384"/>
                    <a:gd name="connsiteY41" fmla="*/ 281354 h 491882"/>
                    <a:gd name="connsiteX42" fmla="*/ 100483 w 703384"/>
                    <a:gd name="connsiteY42" fmla="*/ 276329 h 491882"/>
                    <a:gd name="connsiteX43" fmla="*/ 85411 w 703384"/>
                    <a:gd name="connsiteY43" fmla="*/ 266281 h 491882"/>
                    <a:gd name="connsiteX44" fmla="*/ 55266 w 703384"/>
                    <a:gd name="connsiteY44" fmla="*/ 276329 h 491882"/>
                    <a:gd name="connsiteX45" fmla="*/ 35169 w 703384"/>
                    <a:gd name="connsiteY45" fmla="*/ 281354 h 491882"/>
                    <a:gd name="connsiteX46" fmla="*/ 30145 w 703384"/>
                    <a:gd name="connsiteY46" fmla="*/ 301450 h 491882"/>
                    <a:gd name="connsiteX47" fmla="*/ 15072 w 703384"/>
                    <a:gd name="connsiteY47" fmla="*/ 326571 h 491882"/>
                    <a:gd name="connsiteX48" fmla="*/ 0 w 703384"/>
                    <a:gd name="connsiteY48" fmla="*/ 331595 h 491882"/>
                    <a:gd name="connsiteX49" fmla="*/ 10048 w 703384"/>
                    <a:gd name="connsiteY49" fmla="*/ 341644 h 491882"/>
                    <a:gd name="connsiteX50" fmla="*/ 15072 w 703384"/>
                    <a:gd name="connsiteY50" fmla="*/ 376813 h 491882"/>
                    <a:gd name="connsiteX51" fmla="*/ 20096 w 703384"/>
                    <a:gd name="connsiteY51" fmla="*/ 391885 h 491882"/>
                    <a:gd name="connsiteX52" fmla="*/ 25121 w 703384"/>
                    <a:gd name="connsiteY52" fmla="*/ 417006 h 491882"/>
                    <a:gd name="connsiteX53" fmla="*/ 30145 w 703384"/>
                    <a:gd name="connsiteY53" fmla="*/ 432079 h 491882"/>
                    <a:gd name="connsiteX54" fmla="*/ 45217 w 703384"/>
                    <a:gd name="connsiteY54" fmla="*/ 437103 h 491882"/>
                    <a:gd name="connsiteX55" fmla="*/ 65314 w 703384"/>
                    <a:gd name="connsiteY55" fmla="*/ 457200 h 491882"/>
                    <a:gd name="connsiteX56" fmla="*/ 75362 w 703384"/>
                    <a:gd name="connsiteY56" fmla="*/ 487345 h 491882"/>
                    <a:gd name="connsiteX57" fmla="*/ 135652 w 703384"/>
                    <a:gd name="connsiteY57" fmla="*/ 482321 h 491882"/>
                    <a:gd name="connsiteX58" fmla="*/ 140677 w 703384"/>
                    <a:gd name="connsiteY58" fmla="*/ 452176 h 491882"/>
                    <a:gd name="connsiteX59" fmla="*/ 170822 w 703384"/>
                    <a:gd name="connsiteY59" fmla="*/ 447151 h 491882"/>
                    <a:gd name="connsiteX60" fmla="*/ 241160 w 703384"/>
                    <a:gd name="connsiteY60" fmla="*/ 432079 h 491882"/>
                    <a:gd name="connsiteX61" fmla="*/ 256233 w 703384"/>
                    <a:gd name="connsiteY61" fmla="*/ 442127 h 491882"/>
                    <a:gd name="connsiteX62" fmla="*/ 281353 w 703384"/>
                    <a:gd name="connsiteY62" fmla="*/ 462224 h 491882"/>
                    <a:gd name="connsiteX63" fmla="*/ 291402 w 703384"/>
                    <a:gd name="connsiteY63" fmla="*/ 452176 h 491882"/>
                    <a:gd name="connsiteX64" fmla="*/ 296426 w 703384"/>
                    <a:gd name="connsiteY64" fmla="*/ 437103 h 491882"/>
                    <a:gd name="connsiteX65" fmla="*/ 311499 w 703384"/>
                    <a:gd name="connsiteY65" fmla="*/ 432079 h 491882"/>
                    <a:gd name="connsiteX66" fmla="*/ 321547 w 703384"/>
                    <a:gd name="connsiteY66" fmla="*/ 422030 h 491882"/>
                    <a:gd name="connsiteX67" fmla="*/ 356716 w 703384"/>
                    <a:gd name="connsiteY67" fmla="*/ 411982 h 491882"/>
                    <a:gd name="connsiteX68" fmla="*/ 361740 w 703384"/>
                    <a:gd name="connsiteY68" fmla="*/ 396910 h 491882"/>
                    <a:gd name="connsiteX69" fmla="*/ 376813 w 703384"/>
                    <a:gd name="connsiteY69" fmla="*/ 391885 h 491882"/>
                    <a:gd name="connsiteX70" fmla="*/ 422030 w 703384"/>
                    <a:gd name="connsiteY70" fmla="*/ 401934 h 491882"/>
                    <a:gd name="connsiteX71" fmla="*/ 437103 w 703384"/>
                    <a:gd name="connsiteY71" fmla="*/ 396910 h 491882"/>
                    <a:gd name="connsiteX72" fmla="*/ 462224 w 703384"/>
                    <a:gd name="connsiteY72" fmla="*/ 376813 h 491882"/>
                    <a:gd name="connsiteX73" fmla="*/ 497393 w 703384"/>
                    <a:gd name="connsiteY73" fmla="*/ 386861 h 491882"/>
                    <a:gd name="connsiteX74" fmla="*/ 527538 w 703384"/>
                    <a:gd name="connsiteY74" fmla="*/ 401934 h 491882"/>
                    <a:gd name="connsiteX75" fmla="*/ 572756 w 703384"/>
                    <a:gd name="connsiteY75" fmla="*/ 406958 h 491882"/>
                    <a:gd name="connsiteX76" fmla="*/ 587828 w 703384"/>
                    <a:gd name="connsiteY76" fmla="*/ 411982 h 491882"/>
                    <a:gd name="connsiteX77" fmla="*/ 597877 w 703384"/>
                    <a:gd name="connsiteY77" fmla="*/ 422030 h 491882"/>
                    <a:gd name="connsiteX78" fmla="*/ 622997 w 703384"/>
                    <a:gd name="connsiteY78" fmla="*/ 422030 h 491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703384" h="491882">
                      <a:moveTo>
                        <a:pt x="622997" y="422030"/>
                      </a:moveTo>
                      <a:cubicBezTo>
                        <a:pt x="635557" y="417006"/>
                        <a:pt x="645652" y="419472"/>
                        <a:pt x="673239" y="391885"/>
                      </a:cubicBezTo>
                      <a:cubicBezTo>
                        <a:pt x="680729" y="384395"/>
                        <a:pt x="703384" y="381837"/>
                        <a:pt x="703384" y="381837"/>
                      </a:cubicBezTo>
                      <a:cubicBezTo>
                        <a:pt x="701709" y="376813"/>
                        <a:pt x="699644" y="371903"/>
                        <a:pt x="698360" y="366765"/>
                      </a:cubicBezTo>
                      <a:cubicBezTo>
                        <a:pt x="696289" y="358480"/>
                        <a:pt x="697483" y="349109"/>
                        <a:pt x="693336" y="341644"/>
                      </a:cubicBezTo>
                      <a:cubicBezTo>
                        <a:pt x="688735" y="333362"/>
                        <a:pt x="673239" y="321547"/>
                        <a:pt x="673239" y="321547"/>
                      </a:cubicBezTo>
                      <a:cubicBezTo>
                        <a:pt x="671564" y="316523"/>
                        <a:pt x="670583" y="311211"/>
                        <a:pt x="668215" y="306474"/>
                      </a:cubicBezTo>
                      <a:cubicBezTo>
                        <a:pt x="655936" y="281916"/>
                        <a:pt x="659456" y="301586"/>
                        <a:pt x="653142" y="276329"/>
                      </a:cubicBezTo>
                      <a:cubicBezTo>
                        <a:pt x="651071" y="268045"/>
                        <a:pt x="649416" y="259648"/>
                        <a:pt x="648118" y="251208"/>
                      </a:cubicBezTo>
                      <a:cubicBezTo>
                        <a:pt x="646065" y="237863"/>
                        <a:pt x="648578" y="223353"/>
                        <a:pt x="643094" y="211015"/>
                      </a:cubicBezTo>
                      <a:cubicBezTo>
                        <a:pt x="640943" y="206176"/>
                        <a:pt x="633046" y="207666"/>
                        <a:pt x="628022" y="205991"/>
                      </a:cubicBezTo>
                      <a:cubicBezTo>
                        <a:pt x="626171" y="193034"/>
                        <a:pt x="624987" y="169778"/>
                        <a:pt x="617973" y="155749"/>
                      </a:cubicBezTo>
                      <a:cubicBezTo>
                        <a:pt x="615273" y="150348"/>
                        <a:pt x="611274" y="145701"/>
                        <a:pt x="607925" y="140677"/>
                      </a:cubicBezTo>
                      <a:cubicBezTo>
                        <a:pt x="606250" y="125604"/>
                        <a:pt x="606891" y="110090"/>
                        <a:pt x="602901" y="95459"/>
                      </a:cubicBezTo>
                      <a:cubicBezTo>
                        <a:pt x="601655" y="90889"/>
                        <a:pt x="595289" y="89473"/>
                        <a:pt x="592852" y="85411"/>
                      </a:cubicBezTo>
                      <a:cubicBezTo>
                        <a:pt x="590127" y="80870"/>
                        <a:pt x="589112" y="75476"/>
                        <a:pt x="587828" y="70338"/>
                      </a:cubicBezTo>
                      <a:cubicBezTo>
                        <a:pt x="577468" y="28894"/>
                        <a:pt x="588095" y="61225"/>
                        <a:pt x="577780" y="25121"/>
                      </a:cubicBezTo>
                      <a:cubicBezTo>
                        <a:pt x="576325" y="20029"/>
                        <a:pt x="575481" y="14589"/>
                        <a:pt x="572756" y="10048"/>
                      </a:cubicBezTo>
                      <a:cubicBezTo>
                        <a:pt x="570319" y="5986"/>
                        <a:pt x="566057" y="3349"/>
                        <a:pt x="562707" y="0"/>
                      </a:cubicBezTo>
                      <a:cubicBezTo>
                        <a:pt x="542693" y="30021"/>
                        <a:pt x="564552" y="3916"/>
                        <a:pt x="537586" y="20096"/>
                      </a:cubicBezTo>
                      <a:cubicBezTo>
                        <a:pt x="529633" y="24868"/>
                        <a:pt x="522053" y="38373"/>
                        <a:pt x="517490" y="45217"/>
                      </a:cubicBezTo>
                      <a:cubicBezTo>
                        <a:pt x="519165" y="50241"/>
                        <a:pt x="520146" y="55553"/>
                        <a:pt x="522514" y="60290"/>
                      </a:cubicBezTo>
                      <a:cubicBezTo>
                        <a:pt x="525214" y="65691"/>
                        <a:pt x="532160" y="69337"/>
                        <a:pt x="532562" y="75362"/>
                      </a:cubicBezTo>
                      <a:cubicBezTo>
                        <a:pt x="533867" y="94938"/>
                        <a:pt x="540218" y="132064"/>
                        <a:pt x="517490" y="145701"/>
                      </a:cubicBezTo>
                      <a:cubicBezTo>
                        <a:pt x="512949" y="148426"/>
                        <a:pt x="507441" y="149050"/>
                        <a:pt x="502417" y="150725"/>
                      </a:cubicBezTo>
                      <a:cubicBezTo>
                        <a:pt x="500742" y="145701"/>
                        <a:pt x="498848" y="140744"/>
                        <a:pt x="497393" y="135652"/>
                      </a:cubicBezTo>
                      <a:cubicBezTo>
                        <a:pt x="495496" y="129013"/>
                        <a:pt x="495457" y="121732"/>
                        <a:pt x="492369" y="115556"/>
                      </a:cubicBezTo>
                      <a:cubicBezTo>
                        <a:pt x="490251" y="111319"/>
                        <a:pt x="485670" y="108857"/>
                        <a:pt x="482321" y="105507"/>
                      </a:cubicBezTo>
                      <a:cubicBezTo>
                        <a:pt x="464782" y="123046"/>
                        <a:pt x="476766" y="114058"/>
                        <a:pt x="442127" y="125604"/>
                      </a:cubicBezTo>
                      <a:lnTo>
                        <a:pt x="427055" y="130628"/>
                      </a:lnTo>
                      <a:cubicBezTo>
                        <a:pt x="417709" y="139974"/>
                        <a:pt x="414609" y="144388"/>
                        <a:pt x="401934" y="150725"/>
                      </a:cubicBezTo>
                      <a:cubicBezTo>
                        <a:pt x="389566" y="156909"/>
                        <a:pt x="368293" y="158844"/>
                        <a:pt x="356716" y="160773"/>
                      </a:cubicBezTo>
                      <a:cubicBezTo>
                        <a:pt x="339969" y="159098"/>
                        <a:pt x="323109" y="158308"/>
                        <a:pt x="306474" y="155749"/>
                      </a:cubicBezTo>
                      <a:cubicBezTo>
                        <a:pt x="301240" y="154944"/>
                        <a:pt x="296698" y="150725"/>
                        <a:pt x="291402" y="150725"/>
                      </a:cubicBezTo>
                      <a:cubicBezTo>
                        <a:pt x="279560" y="150725"/>
                        <a:pt x="267956" y="154074"/>
                        <a:pt x="256233" y="155749"/>
                      </a:cubicBezTo>
                      <a:cubicBezTo>
                        <a:pt x="254558" y="169147"/>
                        <a:pt x="251208" y="182441"/>
                        <a:pt x="251208" y="195943"/>
                      </a:cubicBezTo>
                      <a:cubicBezTo>
                        <a:pt x="251208" y="202848"/>
                        <a:pt x="255256" y="209203"/>
                        <a:pt x="256233" y="216039"/>
                      </a:cubicBezTo>
                      <a:cubicBezTo>
                        <a:pt x="265949" y="284047"/>
                        <a:pt x="254624" y="246382"/>
                        <a:pt x="266281" y="281354"/>
                      </a:cubicBezTo>
                      <a:cubicBezTo>
                        <a:pt x="256233" y="284703"/>
                        <a:pt x="244949" y="285527"/>
                        <a:pt x="236136" y="291402"/>
                      </a:cubicBezTo>
                      <a:cubicBezTo>
                        <a:pt x="216657" y="304387"/>
                        <a:pt x="226792" y="299540"/>
                        <a:pt x="205991" y="306474"/>
                      </a:cubicBezTo>
                      <a:cubicBezTo>
                        <a:pt x="200967" y="303125"/>
                        <a:pt x="196436" y="298878"/>
                        <a:pt x="190918" y="296426"/>
                      </a:cubicBezTo>
                      <a:cubicBezTo>
                        <a:pt x="161230" y="283232"/>
                        <a:pt x="150047" y="285186"/>
                        <a:pt x="115556" y="281354"/>
                      </a:cubicBezTo>
                      <a:cubicBezTo>
                        <a:pt x="110532" y="279679"/>
                        <a:pt x="105220" y="278698"/>
                        <a:pt x="100483" y="276329"/>
                      </a:cubicBezTo>
                      <a:cubicBezTo>
                        <a:pt x="95082" y="273629"/>
                        <a:pt x="91449" y="266281"/>
                        <a:pt x="85411" y="266281"/>
                      </a:cubicBezTo>
                      <a:cubicBezTo>
                        <a:pt x="74819" y="266281"/>
                        <a:pt x="65542" y="273760"/>
                        <a:pt x="55266" y="276329"/>
                      </a:cubicBezTo>
                      <a:lnTo>
                        <a:pt x="35169" y="281354"/>
                      </a:lnTo>
                      <a:cubicBezTo>
                        <a:pt x="33494" y="288053"/>
                        <a:pt x="32042" y="294811"/>
                        <a:pt x="30145" y="301450"/>
                      </a:cubicBezTo>
                      <a:cubicBezTo>
                        <a:pt x="26874" y="312899"/>
                        <a:pt x="25958" y="320039"/>
                        <a:pt x="15072" y="326571"/>
                      </a:cubicBezTo>
                      <a:cubicBezTo>
                        <a:pt x="10531" y="329296"/>
                        <a:pt x="5024" y="329920"/>
                        <a:pt x="0" y="331595"/>
                      </a:cubicBezTo>
                      <a:cubicBezTo>
                        <a:pt x="3349" y="334945"/>
                        <a:pt x="8550" y="337150"/>
                        <a:pt x="10048" y="341644"/>
                      </a:cubicBezTo>
                      <a:cubicBezTo>
                        <a:pt x="13793" y="352878"/>
                        <a:pt x="12750" y="365201"/>
                        <a:pt x="15072" y="376813"/>
                      </a:cubicBezTo>
                      <a:cubicBezTo>
                        <a:pt x="16111" y="382006"/>
                        <a:pt x="18811" y="386747"/>
                        <a:pt x="20096" y="391885"/>
                      </a:cubicBezTo>
                      <a:cubicBezTo>
                        <a:pt x="22167" y="400170"/>
                        <a:pt x="23050" y="408721"/>
                        <a:pt x="25121" y="417006"/>
                      </a:cubicBezTo>
                      <a:cubicBezTo>
                        <a:pt x="26406" y="422144"/>
                        <a:pt x="26400" y="428334"/>
                        <a:pt x="30145" y="432079"/>
                      </a:cubicBezTo>
                      <a:cubicBezTo>
                        <a:pt x="33890" y="435824"/>
                        <a:pt x="40193" y="435428"/>
                        <a:pt x="45217" y="437103"/>
                      </a:cubicBezTo>
                      <a:lnTo>
                        <a:pt x="65314" y="457200"/>
                      </a:lnTo>
                      <a:cubicBezTo>
                        <a:pt x="72804" y="464690"/>
                        <a:pt x="75362" y="487345"/>
                        <a:pt x="75362" y="487345"/>
                      </a:cubicBezTo>
                      <a:cubicBezTo>
                        <a:pt x="95459" y="485670"/>
                        <a:pt x="117896" y="491882"/>
                        <a:pt x="135652" y="482321"/>
                      </a:cubicBezTo>
                      <a:cubicBezTo>
                        <a:pt x="144621" y="477491"/>
                        <a:pt x="133474" y="459379"/>
                        <a:pt x="140677" y="452176"/>
                      </a:cubicBezTo>
                      <a:cubicBezTo>
                        <a:pt x="147880" y="444973"/>
                        <a:pt x="160774" y="448826"/>
                        <a:pt x="170822" y="447151"/>
                      </a:cubicBezTo>
                      <a:cubicBezTo>
                        <a:pt x="212201" y="419566"/>
                        <a:pt x="188984" y="425557"/>
                        <a:pt x="241160" y="432079"/>
                      </a:cubicBezTo>
                      <a:cubicBezTo>
                        <a:pt x="246184" y="435428"/>
                        <a:pt x="251518" y="438355"/>
                        <a:pt x="256233" y="442127"/>
                      </a:cubicBezTo>
                      <a:cubicBezTo>
                        <a:pt x="292035" y="470769"/>
                        <a:pt x="234953" y="431291"/>
                        <a:pt x="281353" y="462224"/>
                      </a:cubicBezTo>
                      <a:cubicBezTo>
                        <a:pt x="284703" y="458875"/>
                        <a:pt x="288965" y="456238"/>
                        <a:pt x="291402" y="452176"/>
                      </a:cubicBezTo>
                      <a:cubicBezTo>
                        <a:pt x="294127" y="447635"/>
                        <a:pt x="292681" y="440848"/>
                        <a:pt x="296426" y="437103"/>
                      </a:cubicBezTo>
                      <a:cubicBezTo>
                        <a:pt x="300171" y="433358"/>
                        <a:pt x="306475" y="433754"/>
                        <a:pt x="311499" y="432079"/>
                      </a:cubicBezTo>
                      <a:cubicBezTo>
                        <a:pt x="314848" y="428729"/>
                        <a:pt x="317485" y="424467"/>
                        <a:pt x="321547" y="422030"/>
                      </a:cubicBezTo>
                      <a:cubicBezTo>
                        <a:pt x="326695" y="418941"/>
                        <a:pt x="352962" y="412920"/>
                        <a:pt x="356716" y="411982"/>
                      </a:cubicBezTo>
                      <a:cubicBezTo>
                        <a:pt x="358391" y="406958"/>
                        <a:pt x="357995" y="400655"/>
                        <a:pt x="361740" y="396910"/>
                      </a:cubicBezTo>
                      <a:cubicBezTo>
                        <a:pt x="365485" y="393165"/>
                        <a:pt x="371517" y="391885"/>
                        <a:pt x="376813" y="391885"/>
                      </a:cubicBezTo>
                      <a:cubicBezTo>
                        <a:pt x="394494" y="391885"/>
                        <a:pt x="406489" y="396754"/>
                        <a:pt x="422030" y="401934"/>
                      </a:cubicBezTo>
                      <a:cubicBezTo>
                        <a:pt x="427054" y="400259"/>
                        <a:pt x="432366" y="399279"/>
                        <a:pt x="437103" y="396910"/>
                      </a:cubicBezTo>
                      <a:cubicBezTo>
                        <a:pt x="449775" y="390574"/>
                        <a:pt x="452880" y="386157"/>
                        <a:pt x="462224" y="376813"/>
                      </a:cubicBezTo>
                      <a:cubicBezTo>
                        <a:pt x="468663" y="378423"/>
                        <a:pt x="490185" y="383257"/>
                        <a:pt x="497393" y="386861"/>
                      </a:cubicBezTo>
                      <a:cubicBezTo>
                        <a:pt x="514753" y="395541"/>
                        <a:pt x="508596" y="398777"/>
                        <a:pt x="527538" y="401934"/>
                      </a:cubicBezTo>
                      <a:cubicBezTo>
                        <a:pt x="542497" y="404427"/>
                        <a:pt x="557683" y="405283"/>
                        <a:pt x="572756" y="406958"/>
                      </a:cubicBezTo>
                      <a:cubicBezTo>
                        <a:pt x="577780" y="408633"/>
                        <a:pt x="583287" y="409257"/>
                        <a:pt x="587828" y="411982"/>
                      </a:cubicBezTo>
                      <a:cubicBezTo>
                        <a:pt x="591890" y="414419"/>
                        <a:pt x="593442" y="420367"/>
                        <a:pt x="597877" y="422030"/>
                      </a:cubicBezTo>
                      <a:cubicBezTo>
                        <a:pt x="612011" y="427330"/>
                        <a:pt x="610437" y="427054"/>
                        <a:pt x="622997" y="4220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7" name="214 Forma libre">
                  <a:extLst>
                    <a:ext uri="{FF2B5EF4-FFF2-40B4-BE49-F238E27FC236}">
                      <a16:creationId xmlns:a16="http://schemas.microsoft.com/office/drawing/2014/main" xmlns="" id="{FC4678F1-76D9-4587-901F-EFD354B77C44}"/>
                    </a:ext>
                  </a:extLst>
                </p:cNvPr>
                <p:cNvSpPr/>
                <p:nvPr/>
              </p:nvSpPr>
              <p:spPr>
                <a:xfrm>
                  <a:off x="1562669" y="2961075"/>
                  <a:ext cx="904601" cy="577098"/>
                </a:xfrm>
                <a:custGeom>
                  <a:avLst/>
                  <a:gdLst>
                    <a:gd name="connsiteX0" fmla="*/ 820000 w 835515"/>
                    <a:gd name="connsiteY0" fmla="*/ 286378 h 579239"/>
                    <a:gd name="connsiteX1" fmla="*/ 774782 w 835515"/>
                    <a:gd name="connsiteY1" fmla="*/ 271305 h 579239"/>
                    <a:gd name="connsiteX2" fmla="*/ 759710 w 835515"/>
                    <a:gd name="connsiteY2" fmla="*/ 266281 h 579239"/>
                    <a:gd name="connsiteX3" fmla="*/ 764734 w 835515"/>
                    <a:gd name="connsiteY3" fmla="*/ 246184 h 579239"/>
                    <a:gd name="connsiteX4" fmla="*/ 779806 w 835515"/>
                    <a:gd name="connsiteY4" fmla="*/ 236136 h 579239"/>
                    <a:gd name="connsiteX5" fmla="*/ 814976 w 835515"/>
                    <a:gd name="connsiteY5" fmla="*/ 221064 h 579239"/>
                    <a:gd name="connsiteX6" fmla="*/ 825024 w 835515"/>
                    <a:gd name="connsiteY6" fmla="*/ 205991 h 579239"/>
                    <a:gd name="connsiteX7" fmla="*/ 825024 w 835515"/>
                    <a:gd name="connsiteY7" fmla="*/ 170822 h 579239"/>
                    <a:gd name="connsiteX8" fmla="*/ 804927 w 835515"/>
                    <a:gd name="connsiteY8" fmla="*/ 150725 h 579239"/>
                    <a:gd name="connsiteX9" fmla="*/ 789855 w 835515"/>
                    <a:gd name="connsiteY9" fmla="*/ 65314 h 579239"/>
                    <a:gd name="connsiteX10" fmla="*/ 774782 w 835515"/>
                    <a:gd name="connsiteY10" fmla="*/ 40193 h 579239"/>
                    <a:gd name="connsiteX11" fmla="*/ 759710 w 835515"/>
                    <a:gd name="connsiteY11" fmla="*/ 35169 h 579239"/>
                    <a:gd name="connsiteX12" fmla="*/ 749661 w 835515"/>
                    <a:gd name="connsiteY12" fmla="*/ 25121 h 579239"/>
                    <a:gd name="connsiteX13" fmla="*/ 734589 w 835515"/>
                    <a:gd name="connsiteY13" fmla="*/ 30145 h 579239"/>
                    <a:gd name="connsiteX14" fmla="*/ 719516 w 835515"/>
                    <a:gd name="connsiteY14" fmla="*/ 75363 h 579239"/>
                    <a:gd name="connsiteX15" fmla="*/ 674299 w 835515"/>
                    <a:gd name="connsiteY15" fmla="*/ 80387 h 579239"/>
                    <a:gd name="connsiteX16" fmla="*/ 553718 w 835515"/>
                    <a:gd name="connsiteY16" fmla="*/ 85411 h 579239"/>
                    <a:gd name="connsiteX17" fmla="*/ 548694 w 835515"/>
                    <a:gd name="connsiteY17" fmla="*/ 50242 h 579239"/>
                    <a:gd name="connsiteX18" fmla="*/ 533622 w 835515"/>
                    <a:gd name="connsiteY18" fmla="*/ 45217 h 579239"/>
                    <a:gd name="connsiteX19" fmla="*/ 523573 w 835515"/>
                    <a:gd name="connsiteY19" fmla="*/ 35169 h 579239"/>
                    <a:gd name="connsiteX20" fmla="*/ 453235 w 835515"/>
                    <a:gd name="connsiteY20" fmla="*/ 20097 h 579239"/>
                    <a:gd name="connsiteX21" fmla="*/ 408017 w 835515"/>
                    <a:gd name="connsiteY21" fmla="*/ 5024 h 579239"/>
                    <a:gd name="connsiteX22" fmla="*/ 392945 w 835515"/>
                    <a:gd name="connsiteY22" fmla="*/ 0 h 579239"/>
                    <a:gd name="connsiteX23" fmla="*/ 357776 w 835515"/>
                    <a:gd name="connsiteY23" fmla="*/ 10048 h 579239"/>
                    <a:gd name="connsiteX24" fmla="*/ 347727 w 835515"/>
                    <a:gd name="connsiteY24" fmla="*/ 20097 h 579239"/>
                    <a:gd name="connsiteX25" fmla="*/ 292461 w 835515"/>
                    <a:gd name="connsiteY25" fmla="*/ 20097 h 579239"/>
                    <a:gd name="connsiteX26" fmla="*/ 262316 w 835515"/>
                    <a:gd name="connsiteY26" fmla="*/ 30145 h 579239"/>
                    <a:gd name="connsiteX27" fmla="*/ 247244 w 835515"/>
                    <a:gd name="connsiteY27" fmla="*/ 40193 h 579239"/>
                    <a:gd name="connsiteX28" fmla="*/ 242220 w 835515"/>
                    <a:gd name="connsiteY28" fmla="*/ 55266 h 579239"/>
                    <a:gd name="connsiteX29" fmla="*/ 217099 w 835515"/>
                    <a:gd name="connsiteY29" fmla="*/ 70338 h 579239"/>
                    <a:gd name="connsiteX30" fmla="*/ 207050 w 835515"/>
                    <a:gd name="connsiteY30" fmla="*/ 80387 h 579239"/>
                    <a:gd name="connsiteX31" fmla="*/ 181929 w 835515"/>
                    <a:gd name="connsiteY31" fmla="*/ 65314 h 579239"/>
                    <a:gd name="connsiteX32" fmla="*/ 151784 w 835515"/>
                    <a:gd name="connsiteY32" fmla="*/ 55266 h 579239"/>
                    <a:gd name="connsiteX33" fmla="*/ 136712 w 835515"/>
                    <a:gd name="connsiteY33" fmla="*/ 50242 h 579239"/>
                    <a:gd name="connsiteX34" fmla="*/ 106567 w 835515"/>
                    <a:gd name="connsiteY34" fmla="*/ 65314 h 579239"/>
                    <a:gd name="connsiteX35" fmla="*/ 66373 w 835515"/>
                    <a:gd name="connsiteY35" fmla="*/ 75363 h 579239"/>
                    <a:gd name="connsiteX36" fmla="*/ 11107 w 835515"/>
                    <a:gd name="connsiteY36" fmla="*/ 110532 h 579239"/>
                    <a:gd name="connsiteX37" fmla="*/ 1059 w 835515"/>
                    <a:gd name="connsiteY37" fmla="*/ 125604 h 579239"/>
                    <a:gd name="connsiteX38" fmla="*/ 6083 w 835515"/>
                    <a:gd name="connsiteY38" fmla="*/ 150725 h 579239"/>
                    <a:gd name="connsiteX39" fmla="*/ 16132 w 835515"/>
                    <a:gd name="connsiteY39" fmla="*/ 200967 h 579239"/>
                    <a:gd name="connsiteX40" fmla="*/ 26180 w 835515"/>
                    <a:gd name="connsiteY40" fmla="*/ 216039 h 579239"/>
                    <a:gd name="connsiteX41" fmla="*/ 31204 w 835515"/>
                    <a:gd name="connsiteY41" fmla="*/ 231112 h 579239"/>
                    <a:gd name="connsiteX42" fmla="*/ 46277 w 835515"/>
                    <a:gd name="connsiteY42" fmla="*/ 241160 h 579239"/>
                    <a:gd name="connsiteX43" fmla="*/ 76422 w 835515"/>
                    <a:gd name="connsiteY43" fmla="*/ 256233 h 579239"/>
                    <a:gd name="connsiteX44" fmla="*/ 81446 w 835515"/>
                    <a:gd name="connsiteY44" fmla="*/ 326571 h 579239"/>
                    <a:gd name="connsiteX45" fmla="*/ 96518 w 835515"/>
                    <a:gd name="connsiteY45" fmla="*/ 331595 h 579239"/>
                    <a:gd name="connsiteX46" fmla="*/ 101543 w 835515"/>
                    <a:gd name="connsiteY46" fmla="*/ 346668 h 579239"/>
                    <a:gd name="connsiteX47" fmla="*/ 116615 w 835515"/>
                    <a:gd name="connsiteY47" fmla="*/ 356716 h 579239"/>
                    <a:gd name="connsiteX48" fmla="*/ 126663 w 835515"/>
                    <a:gd name="connsiteY48" fmla="*/ 366765 h 579239"/>
                    <a:gd name="connsiteX49" fmla="*/ 207050 w 835515"/>
                    <a:gd name="connsiteY49" fmla="*/ 381837 h 579239"/>
                    <a:gd name="connsiteX50" fmla="*/ 212074 w 835515"/>
                    <a:gd name="connsiteY50" fmla="*/ 396910 h 579239"/>
                    <a:gd name="connsiteX51" fmla="*/ 232171 w 835515"/>
                    <a:gd name="connsiteY51" fmla="*/ 417006 h 579239"/>
                    <a:gd name="connsiteX52" fmla="*/ 237195 w 835515"/>
                    <a:gd name="connsiteY52" fmla="*/ 452176 h 579239"/>
                    <a:gd name="connsiteX53" fmla="*/ 247244 w 835515"/>
                    <a:gd name="connsiteY53" fmla="*/ 462224 h 579239"/>
                    <a:gd name="connsiteX54" fmla="*/ 257292 w 835515"/>
                    <a:gd name="connsiteY54" fmla="*/ 492369 h 579239"/>
                    <a:gd name="connsiteX55" fmla="*/ 252268 w 835515"/>
                    <a:gd name="connsiteY55" fmla="*/ 517490 h 579239"/>
                    <a:gd name="connsiteX56" fmla="*/ 247244 w 835515"/>
                    <a:gd name="connsiteY56" fmla="*/ 532563 h 579239"/>
                    <a:gd name="connsiteX57" fmla="*/ 252268 w 835515"/>
                    <a:gd name="connsiteY57" fmla="*/ 552659 h 579239"/>
                    <a:gd name="connsiteX58" fmla="*/ 257292 w 835515"/>
                    <a:gd name="connsiteY58" fmla="*/ 567732 h 579239"/>
                    <a:gd name="connsiteX59" fmla="*/ 272365 w 835515"/>
                    <a:gd name="connsiteY59" fmla="*/ 577780 h 579239"/>
                    <a:gd name="connsiteX60" fmla="*/ 297485 w 835515"/>
                    <a:gd name="connsiteY60" fmla="*/ 572756 h 579239"/>
                    <a:gd name="connsiteX61" fmla="*/ 302510 w 835515"/>
                    <a:gd name="connsiteY61" fmla="*/ 542611 h 579239"/>
                    <a:gd name="connsiteX62" fmla="*/ 307534 w 835515"/>
                    <a:gd name="connsiteY62" fmla="*/ 497393 h 579239"/>
                    <a:gd name="connsiteX63" fmla="*/ 337679 w 835515"/>
                    <a:gd name="connsiteY63" fmla="*/ 487345 h 579239"/>
                    <a:gd name="connsiteX64" fmla="*/ 352751 w 835515"/>
                    <a:gd name="connsiteY64" fmla="*/ 482321 h 579239"/>
                    <a:gd name="connsiteX65" fmla="*/ 362800 w 835515"/>
                    <a:gd name="connsiteY65" fmla="*/ 472272 h 579239"/>
                    <a:gd name="connsiteX66" fmla="*/ 372848 w 835515"/>
                    <a:gd name="connsiteY66" fmla="*/ 432079 h 579239"/>
                    <a:gd name="connsiteX67" fmla="*/ 382896 w 835515"/>
                    <a:gd name="connsiteY67" fmla="*/ 417006 h 579239"/>
                    <a:gd name="connsiteX68" fmla="*/ 382896 w 835515"/>
                    <a:gd name="connsiteY68" fmla="*/ 376813 h 579239"/>
                    <a:gd name="connsiteX69" fmla="*/ 402993 w 835515"/>
                    <a:gd name="connsiteY69" fmla="*/ 371789 h 579239"/>
                    <a:gd name="connsiteX70" fmla="*/ 448211 w 835515"/>
                    <a:gd name="connsiteY70" fmla="*/ 376813 h 579239"/>
                    <a:gd name="connsiteX71" fmla="*/ 463283 w 835515"/>
                    <a:gd name="connsiteY71" fmla="*/ 381837 h 579239"/>
                    <a:gd name="connsiteX72" fmla="*/ 508501 w 835515"/>
                    <a:gd name="connsiteY72" fmla="*/ 376813 h 579239"/>
                    <a:gd name="connsiteX73" fmla="*/ 558743 w 835515"/>
                    <a:gd name="connsiteY73" fmla="*/ 376813 h 579239"/>
                    <a:gd name="connsiteX74" fmla="*/ 573815 w 835515"/>
                    <a:gd name="connsiteY74" fmla="*/ 406958 h 579239"/>
                    <a:gd name="connsiteX75" fmla="*/ 588888 w 835515"/>
                    <a:gd name="connsiteY75" fmla="*/ 411982 h 579239"/>
                    <a:gd name="connsiteX76" fmla="*/ 598936 w 835515"/>
                    <a:gd name="connsiteY76" fmla="*/ 422031 h 579239"/>
                    <a:gd name="connsiteX77" fmla="*/ 608984 w 835515"/>
                    <a:gd name="connsiteY77" fmla="*/ 437103 h 579239"/>
                    <a:gd name="connsiteX78" fmla="*/ 624057 w 835515"/>
                    <a:gd name="connsiteY78" fmla="*/ 442127 h 579239"/>
                    <a:gd name="connsiteX79" fmla="*/ 654202 w 835515"/>
                    <a:gd name="connsiteY79" fmla="*/ 437103 h 579239"/>
                    <a:gd name="connsiteX80" fmla="*/ 669274 w 835515"/>
                    <a:gd name="connsiteY80" fmla="*/ 432079 h 579239"/>
                    <a:gd name="connsiteX81" fmla="*/ 709468 w 835515"/>
                    <a:gd name="connsiteY81" fmla="*/ 442127 h 579239"/>
                    <a:gd name="connsiteX82" fmla="*/ 789855 w 835515"/>
                    <a:gd name="connsiteY82" fmla="*/ 422031 h 579239"/>
                    <a:gd name="connsiteX83" fmla="*/ 794879 w 835515"/>
                    <a:gd name="connsiteY83" fmla="*/ 406958 h 579239"/>
                    <a:gd name="connsiteX84" fmla="*/ 799903 w 835515"/>
                    <a:gd name="connsiteY84" fmla="*/ 371789 h 579239"/>
                    <a:gd name="connsiteX85" fmla="*/ 820000 w 835515"/>
                    <a:gd name="connsiteY85" fmla="*/ 346668 h 579239"/>
                    <a:gd name="connsiteX86" fmla="*/ 835072 w 835515"/>
                    <a:gd name="connsiteY86" fmla="*/ 316523 h 579239"/>
                    <a:gd name="connsiteX87" fmla="*/ 830048 w 835515"/>
                    <a:gd name="connsiteY87" fmla="*/ 291402 h 579239"/>
                    <a:gd name="connsiteX88" fmla="*/ 820000 w 835515"/>
                    <a:gd name="connsiteY88" fmla="*/ 286378 h 579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835515" h="579239">
                      <a:moveTo>
                        <a:pt x="820000" y="286378"/>
                      </a:moveTo>
                      <a:lnTo>
                        <a:pt x="774782" y="271305"/>
                      </a:lnTo>
                      <a:lnTo>
                        <a:pt x="759710" y="266281"/>
                      </a:lnTo>
                      <a:cubicBezTo>
                        <a:pt x="761385" y="259582"/>
                        <a:pt x="760904" y="251929"/>
                        <a:pt x="764734" y="246184"/>
                      </a:cubicBezTo>
                      <a:cubicBezTo>
                        <a:pt x="768083" y="241160"/>
                        <a:pt x="775091" y="239908"/>
                        <a:pt x="779806" y="236136"/>
                      </a:cubicBezTo>
                      <a:cubicBezTo>
                        <a:pt x="801255" y="218978"/>
                        <a:pt x="775546" y="228950"/>
                        <a:pt x="814976" y="221064"/>
                      </a:cubicBezTo>
                      <a:cubicBezTo>
                        <a:pt x="818325" y="216040"/>
                        <a:pt x="822645" y="211541"/>
                        <a:pt x="825024" y="205991"/>
                      </a:cubicBezTo>
                      <a:cubicBezTo>
                        <a:pt x="830121" y="194097"/>
                        <a:pt x="833161" y="182213"/>
                        <a:pt x="825024" y="170822"/>
                      </a:cubicBezTo>
                      <a:cubicBezTo>
                        <a:pt x="819517" y="163113"/>
                        <a:pt x="804927" y="150725"/>
                        <a:pt x="804927" y="150725"/>
                      </a:cubicBezTo>
                      <a:cubicBezTo>
                        <a:pt x="798944" y="84912"/>
                        <a:pt x="805752" y="113007"/>
                        <a:pt x="789855" y="65314"/>
                      </a:cubicBezTo>
                      <a:cubicBezTo>
                        <a:pt x="785903" y="53458"/>
                        <a:pt x="786277" y="47090"/>
                        <a:pt x="774782" y="40193"/>
                      </a:cubicBezTo>
                      <a:cubicBezTo>
                        <a:pt x="770241" y="37468"/>
                        <a:pt x="764734" y="36844"/>
                        <a:pt x="759710" y="35169"/>
                      </a:cubicBezTo>
                      <a:cubicBezTo>
                        <a:pt x="756360" y="31820"/>
                        <a:pt x="754306" y="26050"/>
                        <a:pt x="749661" y="25121"/>
                      </a:cubicBezTo>
                      <a:cubicBezTo>
                        <a:pt x="744468" y="24082"/>
                        <a:pt x="737667" y="25836"/>
                        <a:pt x="734589" y="30145"/>
                      </a:cubicBezTo>
                      <a:cubicBezTo>
                        <a:pt x="734586" y="30149"/>
                        <a:pt x="722029" y="67824"/>
                        <a:pt x="719516" y="75363"/>
                      </a:cubicBezTo>
                      <a:cubicBezTo>
                        <a:pt x="714721" y="89750"/>
                        <a:pt x="689371" y="78712"/>
                        <a:pt x="674299" y="80387"/>
                      </a:cubicBezTo>
                      <a:cubicBezTo>
                        <a:pt x="615511" y="99982"/>
                        <a:pt x="654730" y="91023"/>
                        <a:pt x="553718" y="85411"/>
                      </a:cubicBezTo>
                      <a:cubicBezTo>
                        <a:pt x="552043" y="73688"/>
                        <a:pt x="553990" y="60834"/>
                        <a:pt x="548694" y="50242"/>
                      </a:cubicBezTo>
                      <a:cubicBezTo>
                        <a:pt x="546326" y="45505"/>
                        <a:pt x="538163" y="47942"/>
                        <a:pt x="533622" y="45217"/>
                      </a:cubicBezTo>
                      <a:cubicBezTo>
                        <a:pt x="529560" y="42780"/>
                        <a:pt x="527810" y="37287"/>
                        <a:pt x="523573" y="35169"/>
                      </a:cubicBezTo>
                      <a:cubicBezTo>
                        <a:pt x="499709" y="23238"/>
                        <a:pt x="479603" y="23393"/>
                        <a:pt x="453235" y="20097"/>
                      </a:cubicBezTo>
                      <a:lnTo>
                        <a:pt x="408017" y="5024"/>
                      </a:lnTo>
                      <a:lnTo>
                        <a:pt x="392945" y="0"/>
                      </a:lnTo>
                      <a:cubicBezTo>
                        <a:pt x="389191" y="938"/>
                        <a:pt x="362925" y="6959"/>
                        <a:pt x="357776" y="10048"/>
                      </a:cubicBezTo>
                      <a:cubicBezTo>
                        <a:pt x="353714" y="12485"/>
                        <a:pt x="351077" y="16747"/>
                        <a:pt x="347727" y="20097"/>
                      </a:cubicBezTo>
                      <a:cubicBezTo>
                        <a:pt x="322751" y="11770"/>
                        <a:pt x="330502" y="11945"/>
                        <a:pt x="292461" y="20097"/>
                      </a:cubicBezTo>
                      <a:cubicBezTo>
                        <a:pt x="282104" y="22316"/>
                        <a:pt x="262316" y="30145"/>
                        <a:pt x="262316" y="30145"/>
                      </a:cubicBezTo>
                      <a:cubicBezTo>
                        <a:pt x="257292" y="33494"/>
                        <a:pt x="251016" y="35478"/>
                        <a:pt x="247244" y="40193"/>
                      </a:cubicBezTo>
                      <a:cubicBezTo>
                        <a:pt x="243936" y="44329"/>
                        <a:pt x="244945" y="50725"/>
                        <a:pt x="242220" y="55266"/>
                      </a:cubicBezTo>
                      <a:cubicBezTo>
                        <a:pt x="235324" y="66759"/>
                        <a:pt x="228953" y="66387"/>
                        <a:pt x="217099" y="70338"/>
                      </a:cubicBezTo>
                      <a:cubicBezTo>
                        <a:pt x="213749" y="73688"/>
                        <a:pt x="211695" y="79458"/>
                        <a:pt x="207050" y="80387"/>
                      </a:cubicBezTo>
                      <a:cubicBezTo>
                        <a:pt x="191378" y="83522"/>
                        <a:pt x="192240" y="70469"/>
                        <a:pt x="181929" y="65314"/>
                      </a:cubicBezTo>
                      <a:cubicBezTo>
                        <a:pt x="172455" y="60577"/>
                        <a:pt x="161832" y="58615"/>
                        <a:pt x="151784" y="55266"/>
                      </a:cubicBezTo>
                      <a:lnTo>
                        <a:pt x="136712" y="50242"/>
                      </a:lnTo>
                      <a:cubicBezTo>
                        <a:pt x="98825" y="62870"/>
                        <a:pt x="145525" y="45835"/>
                        <a:pt x="106567" y="65314"/>
                      </a:cubicBezTo>
                      <a:cubicBezTo>
                        <a:pt x="96270" y="70462"/>
                        <a:pt x="75924" y="73453"/>
                        <a:pt x="66373" y="75363"/>
                      </a:cubicBezTo>
                      <a:cubicBezTo>
                        <a:pt x="51529" y="119895"/>
                        <a:pt x="66852" y="104338"/>
                        <a:pt x="11107" y="110532"/>
                      </a:cubicBezTo>
                      <a:cubicBezTo>
                        <a:pt x="7758" y="115556"/>
                        <a:pt x="1808" y="119613"/>
                        <a:pt x="1059" y="125604"/>
                      </a:cubicBezTo>
                      <a:cubicBezTo>
                        <a:pt x="0" y="134078"/>
                        <a:pt x="4555" y="142323"/>
                        <a:pt x="6083" y="150725"/>
                      </a:cubicBezTo>
                      <a:cubicBezTo>
                        <a:pt x="7397" y="157950"/>
                        <a:pt x="11921" y="191141"/>
                        <a:pt x="16132" y="200967"/>
                      </a:cubicBezTo>
                      <a:cubicBezTo>
                        <a:pt x="18511" y="206517"/>
                        <a:pt x="22831" y="211015"/>
                        <a:pt x="26180" y="216039"/>
                      </a:cubicBezTo>
                      <a:cubicBezTo>
                        <a:pt x="27855" y="221063"/>
                        <a:pt x="27896" y="226976"/>
                        <a:pt x="31204" y="231112"/>
                      </a:cubicBezTo>
                      <a:cubicBezTo>
                        <a:pt x="34976" y="235827"/>
                        <a:pt x="41562" y="237388"/>
                        <a:pt x="46277" y="241160"/>
                      </a:cubicBezTo>
                      <a:cubicBezTo>
                        <a:pt x="66639" y="257450"/>
                        <a:pt x="43812" y="248081"/>
                        <a:pt x="76422" y="256233"/>
                      </a:cubicBezTo>
                      <a:cubicBezTo>
                        <a:pt x="78097" y="279679"/>
                        <a:pt x="75390" y="303859"/>
                        <a:pt x="81446" y="326571"/>
                      </a:cubicBezTo>
                      <a:cubicBezTo>
                        <a:pt x="82810" y="331688"/>
                        <a:pt x="92773" y="327850"/>
                        <a:pt x="96518" y="331595"/>
                      </a:cubicBezTo>
                      <a:cubicBezTo>
                        <a:pt x="100263" y="335340"/>
                        <a:pt x="98234" y="342532"/>
                        <a:pt x="101543" y="346668"/>
                      </a:cubicBezTo>
                      <a:cubicBezTo>
                        <a:pt x="105315" y="351383"/>
                        <a:pt x="111900" y="352944"/>
                        <a:pt x="116615" y="356716"/>
                      </a:cubicBezTo>
                      <a:cubicBezTo>
                        <a:pt x="120314" y="359675"/>
                        <a:pt x="122426" y="364647"/>
                        <a:pt x="126663" y="366765"/>
                      </a:cubicBezTo>
                      <a:cubicBezTo>
                        <a:pt x="153560" y="380213"/>
                        <a:pt x="176803" y="378812"/>
                        <a:pt x="207050" y="381837"/>
                      </a:cubicBezTo>
                      <a:cubicBezTo>
                        <a:pt x="208725" y="386861"/>
                        <a:pt x="208329" y="393165"/>
                        <a:pt x="212074" y="396910"/>
                      </a:cubicBezTo>
                      <a:cubicBezTo>
                        <a:pt x="238870" y="423706"/>
                        <a:pt x="218773" y="376813"/>
                        <a:pt x="232171" y="417006"/>
                      </a:cubicBezTo>
                      <a:cubicBezTo>
                        <a:pt x="233846" y="428729"/>
                        <a:pt x="233450" y="440941"/>
                        <a:pt x="237195" y="452176"/>
                      </a:cubicBezTo>
                      <a:cubicBezTo>
                        <a:pt x="238693" y="456670"/>
                        <a:pt x="245126" y="457987"/>
                        <a:pt x="247244" y="462224"/>
                      </a:cubicBezTo>
                      <a:cubicBezTo>
                        <a:pt x="251981" y="471698"/>
                        <a:pt x="257292" y="492369"/>
                        <a:pt x="257292" y="492369"/>
                      </a:cubicBezTo>
                      <a:cubicBezTo>
                        <a:pt x="255617" y="500743"/>
                        <a:pt x="254339" y="509205"/>
                        <a:pt x="252268" y="517490"/>
                      </a:cubicBezTo>
                      <a:cubicBezTo>
                        <a:pt x="250984" y="522628"/>
                        <a:pt x="247244" y="527267"/>
                        <a:pt x="247244" y="532563"/>
                      </a:cubicBezTo>
                      <a:cubicBezTo>
                        <a:pt x="247244" y="539468"/>
                        <a:pt x="250371" y="546020"/>
                        <a:pt x="252268" y="552659"/>
                      </a:cubicBezTo>
                      <a:cubicBezTo>
                        <a:pt x="253723" y="557751"/>
                        <a:pt x="253984" y="563596"/>
                        <a:pt x="257292" y="567732"/>
                      </a:cubicBezTo>
                      <a:cubicBezTo>
                        <a:pt x="261064" y="572447"/>
                        <a:pt x="267341" y="574431"/>
                        <a:pt x="272365" y="577780"/>
                      </a:cubicBezTo>
                      <a:cubicBezTo>
                        <a:pt x="280738" y="576105"/>
                        <a:pt x="291928" y="579239"/>
                        <a:pt x="297485" y="572756"/>
                      </a:cubicBezTo>
                      <a:cubicBezTo>
                        <a:pt x="304115" y="565021"/>
                        <a:pt x="301164" y="552709"/>
                        <a:pt x="302510" y="542611"/>
                      </a:cubicBezTo>
                      <a:cubicBezTo>
                        <a:pt x="304514" y="527579"/>
                        <a:pt x="299392" y="510188"/>
                        <a:pt x="307534" y="497393"/>
                      </a:cubicBezTo>
                      <a:cubicBezTo>
                        <a:pt x="313220" y="488457"/>
                        <a:pt x="327631" y="490694"/>
                        <a:pt x="337679" y="487345"/>
                      </a:cubicBezTo>
                      <a:lnTo>
                        <a:pt x="352751" y="482321"/>
                      </a:lnTo>
                      <a:cubicBezTo>
                        <a:pt x="356101" y="478971"/>
                        <a:pt x="360363" y="476334"/>
                        <a:pt x="362800" y="472272"/>
                      </a:cubicBezTo>
                      <a:cubicBezTo>
                        <a:pt x="368998" y="461942"/>
                        <a:pt x="369247" y="441682"/>
                        <a:pt x="372848" y="432079"/>
                      </a:cubicBezTo>
                      <a:cubicBezTo>
                        <a:pt x="374968" y="426425"/>
                        <a:pt x="379547" y="422030"/>
                        <a:pt x="382896" y="417006"/>
                      </a:cubicBezTo>
                      <a:cubicBezTo>
                        <a:pt x="381558" y="410315"/>
                        <a:pt x="372242" y="385336"/>
                        <a:pt x="382896" y="376813"/>
                      </a:cubicBezTo>
                      <a:cubicBezTo>
                        <a:pt x="388288" y="372499"/>
                        <a:pt x="396294" y="373464"/>
                        <a:pt x="402993" y="371789"/>
                      </a:cubicBezTo>
                      <a:cubicBezTo>
                        <a:pt x="418066" y="373464"/>
                        <a:pt x="433252" y="374320"/>
                        <a:pt x="448211" y="376813"/>
                      </a:cubicBezTo>
                      <a:cubicBezTo>
                        <a:pt x="453435" y="377684"/>
                        <a:pt x="457987" y="381837"/>
                        <a:pt x="463283" y="381837"/>
                      </a:cubicBezTo>
                      <a:cubicBezTo>
                        <a:pt x="478448" y="381837"/>
                        <a:pt x="493428" y="378488"/>
                        <a:pt x="508501" y="376813"/>
                      </a:cubicBezTo>
                      <a:cubicBezTo>
                        <a:pt x="527800" y="370380"/>
                        <a:pt x="534001" y="365817"/>
                        <a:pt x="558743" y="376813"/>
                      </a:cubicBezTo>
                      <a:cubicBezTo>
                        <a:pt x="575516" y="384268"/>
                        <a:pt x="563560" y="396704"/>
                        <a:pt x="573815" y="406958"/>
                      </a:cubicBezTo>
                      <a:cubicBezTo>
                        <a:pt x="577560" y="410703"/>
                        <a:pt x="583864" y="410307"/>
                        <a:pt x="588888" y="411982"/>
                      </a:cubicBezTo>
                      <a:cubicBezTo>
                        <a:pt x="592237" y="415332"/>
                        <a:pt x="595977" y="418332"/>
                        <a:pt x="598936" y="422031"/>
                      </a:cubicBezTo>
                      <a:cubicBezTo>
                        <a:pt x="602708" y="426746"/>
                        <a:pt x="604269" y="433331"/>
                        <a:pt x="608984" y="437103"/>
                      </a:cubicBezTo>
                      <a:cubicBezTo>
                        <a:pt x="613120" y="440411"/>
                        <a:pt x="619033" y="440452"/>
                        <a:pt x="624057" y="442127"/>
                      </a:cubicBezTo>
                      <a:cubicBezTo>
                        <a:pt x="634105" y="440452"/>
                        <a:pt x="644258" y="439313"/>
                        <a:pt x="654202" y="437103"/>
                      </a:cubicBezTo>
                      <a:cubicBezTo>
                        <a:pt x="659372" y="435954"/>
                        <a:pt x="663978" y="432079"/>
                        <a:pt x="669274" y="432079"/>
                      </a:cubicBezTo>
                      <a:cubicBezTo>
                        <a:pt x="681399" y="432079"/>
                        <a:pt x="697574" y="438163"/>
                        <a:pt x="709468" y="442127"/>
                      </a:cubicBezTo>
                      <a:cubicBezTo>
                        <a:pt x="762522" y="438338"/>
                        <a:pt x="772754" y="456233"/>
                        <a:pt x="789855" y="422031"/>
                      </a:cubicBezTo>
                      <a:cubicBezTo>
                        <a:pt x="792224" y="417294"/>
                        <a:pt x="793204" y="411982"/>
                        <a:pt x="794879" y="406958"/>
                      </a:cubicBezTo>
                      <a:cubicBezTo>
                        <a:pt x="796554" y="395235"/>
                        <a:pt x="796500" y="383132"/>
                        <a:pt x="799903" y="371789"/>
                      </a:cubicBezTo>
                      <a:cubicBezTo>
                        <a:pt x="803616" y="359413"/>
                        <a:pt x="812712" y="355778"/>
                        <a:pt x="820000" y="346668"/>
                      </a:cubicBezTo>
                      <a:cubicBezTo>
                        <a:pt x="831130" y="332756"/>
                        <a:pt x="829766" y="332441"/>
                        <a:pt x="835072" y="316523"/>
                      </a:cubicBezTo>
                      <a:cubicBezTo>
                        <a:pt x="833397" y="308149"/>
                        <a:pt x="835515" y="297962"/>
                        <a:pt x="830048" y="291402"/>
                      </a:cubicBezTo>
                      <a:cubicBezTo>
                        <a:pt x="825627" y="286097"/>
                        <a:pt x="809951" y="286378"/>
                        <a:pt x="820000" y="2863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8" name="215 Forma libre">
                  <a:extLst>
                    <a:ext uri="{FF2B5EF4-FFF2-40B4-BE49-F238E27FC236}">
                      <a16:creationId xmlns:a16="http://schemas.microsoft.com/office/drawing/2014/main" xmlns="" id="{AEF68BCA-D251-4F6E-8737-FC346CA4A80C}"/>
                    </a:ext>
                  </a:extLst>
                </p:cNvPr>
                <p:cNvSpPr/>
                <p:nvPr/>
              </p:nvSpPr>
              <p:spPr>
                <a:xfrm>
                  <a:off x="2323242" y="3122247"/>
                  <a:ext cx="1028414" cy="1133401"/>
                </a:xfrm>
                <a:custGeom>
                  <a:avLst/>
                  <a:gdLst>
                    <a:gd name="connsiteX0" fmla="*/ 768698 w 953486"/>
                    <a:gd name="connsiteY0" fmla="*/ 1134933 h 1134933"/>
                    <a:gd name="connsiteX1" fmla="*/ 773723 w 953486"/>
                    <a:gd name="connsiteY1" fmla="*/ 1109812 h 1134933"/>
                    <a:gd name="connsiteX2" fmla="*/ 783771 w 953486"/>
                    <a:gd name="connsiteY2" fmla="*/ 1094740 h 1134933"/>
                    <a:gd name="connsiteX3" fmla="*/ 778747 w 953486"/>
                    <a:gd name="connsiteY3" fmla="*/ 1079667 h 1134933"/>
                    <a:gd name="connsiteX4" fmla="*/ 773723 w 953486"/>
                    <a:gd name="connsiteY4" fmla="*/ 1044498 h 1134933"/>
                    <a:gd name="connsiteX5" fmla="*/ 778747 w 953486"/>
                    <a:gd name="connsiteY5" fmla="*/ 1019377 h 1134933"/>
                    <a:gd name="connsiteX6" fmla="*/ 763674 w 953486"/>
                    <a:gd name="connsiteY6" fmla="*/ 974160 h 1134933"/>
                    <a:gd name="connsiteX7" fmla="*/ 748602 w 953486"/>
                    <a:gd name="connsiteY7" fmla="*/ 969135 h 1134933"/>
                    <a:gd name="connsiteX8" fmla="*/ 743578 w 953486"/>
                    <a:gd name="connsiteY8" fmla="*/ 954063 h 1134933"/>
                    <a:gd name="connsiteX9" fmla="*/ 733529 w 953486"/>
                    <a:gd name="connsiteY9" fmla="*/ 944015 h 1134933"/>
                    <a:gd name="connsiteX10" fmla="*/ 773723 w 953486"/>
                    <a:gd name="connsiteY10" fmla="*/ 923918 h 1134933"/>
                    <a:gd name="connsiteX11" fmla="*/ 783771 w 953486"/>
                    <a:gd name="connsiteY11" fmla="*/ 908845 h 1134933"/>
                    <a:gd name="connsiteX12" fmla="*/ 768698 w 953486"/>
                    <a:gd name="connsiteY12" fmla="*/ 883724 h 1134933"/>
                    <a:gd name="connsiteX13" fmla="*/ 793819 w 953486"/>
                    <a:gd name="connsiteY13" fmla="*/ 863628 h 1134933"/>
                    <a:gd name="connsiteX14" fmla="*/ 808892 w 953486"/>
                    <a:gd name="connsiteY14" fmla="*/ 858604 h 1134933"/>
                    <a:gd name="connsiteX15" fmla="*/ 818940 w 953486"/>
                    <a:gd name="connsiteY15" fmla="*/ 848555 h 1134933"/>
                    <a:gd name="connsiteX16" fmla="*/ 818940 w 953486"/>
                    <a:gd name="connsiteY16" fmla="*/ 712902 h 1134933"/>
                    <a:gd name="connsiteX17" fmla="*/ 854109 w 953486"/>
                    <a:gd name="connsiteY17" fmla="*/ 707878 h 1134933"/>
                    <a:gd name="connsiteX18" fmla="*/ 864158 w 953486"/>
                    <a:gd name="connsiteY18" fmla="*/ 697830 h 1134933"/>
                    <a:gd name="connsiteX19" fmla="*/ 879230 w 953486"/>
                    <a:gd name="connsiteY19" fmla="*/ 692806 h 1134933"/>
                    <a:gd name="connsiteX20" fmla="*/ 884254 w 953486"/>
                    <a:gd name="connsiteY20" fmla="*/ 652612 h 1134933"/>
                    <a:gd name="connsiteX21" fmla="*/ 899327 w 953486"/>
                    <a:gd name="connsiteY21" fmla="*/ 627491 h 1134933"/>
                    <a:gd name="connsiteX22" fmla="*/ 909375 w 953486"/>
                    <a:gd name="connsiteY22" fmla="*/ 612419 h 1134933"/>
                    <a:gd name="connsiteX23" fmla="*/ 914400 w 953486"/>
                    <a:gd name="connsiteY23" fmla="*/ 597346 h 1134933"/>
                    <a:gd name="connsiteX24" fmla="*/ 944545 w 953486"/>
                    <a:gd name="connsiteY24" fmla="*/ 582274 h 1134933"/>
                    <a:gd name="connsiteX25" fmla="*/ 944545 w 953486"/>
                    <a:gd name="connsiteY25" fmla="*/ 527008 h 1134933"/>
                    <a:gd name="connsiteX26" fmla="*/ 939520 w 953486"/>
                    <a:gd name="connsiteY26" fmla="*/ 501887 h 1134933"/>
                    <a:gd name="connsiteX27" fmla="*/ 924448 w 953486"/>
                    <a:gd name="connsiteY27" fmla="*/ 491839 h 1134933"/>
                    <a:gd name="connsiteX28" fmla="*/ 889279 w 953486"/>
                    <a:gd name="connsiteY28" fmla="*/ 496863 h 1134933"/>
                    <a:gd name="connsiteX29" fmla="*/ 869182 w 953486"/>
                    <a:gd name="connsiteY29" fmla="*/ 516960 h 1134933"/>
                    <a:gd name="connsiteX30" fmla="*/ 808892 w 953486"/>
                    <a:gd name="connsiteY30" fmla="*/ 506911 h 1134933"/>
                    <a:gd name="connsiteX31" fmla="*/ 778747 w 953486"/>
                    <a:gd name="connsiteY31" fmla="*/ 496863 h 1134933"/>
                    <a:gd name="connsiteX32" fmla="*/ 738553 w 953486"/>
                    <a:gd name="connsiteY32" fmla="*/ 486815 h 1134933"/>
                    <a:gd name="connsiteX33" fmla="*/ 733529 w 953486"/>
                    <a:gd name="connsiteY33" fmla="*/ 471742 h 1134933"/>
                    <a:gd name="connsiteX34" fmla="*/ 718457 w 953486"/>
                    <a:gd name="connsiteY34" fmla="*/ 456669 h 1134933"/>
                    <a:gd name="connsiteX35" fmla="*/ 703384 w 953486"/>
                    <a:gd name="connsiteY35" fmla="*/ 451645 h 1134933"/>
                    <a:gd name="connsiteX36" fmla="*/ 643094 w 953486"/>
                    <a:gd name="connsiteY36" fmla="*/ 446621 h 1134933"/>
                    <a:gd name="connsiteX37" fmla="*/ 628022 w 953486"/>
                    <a:gd name="connsiteY37" fmla="*/ 441597 h 1134933"/>
                    <a:gd name="connsiteX38" fmla="*/ 607925 w 953486"/>
                    <a:gd name="connsiteY38" fmla="*/ 421500 h 1134933"/>
                    <a:gd name="connsiteX39" fmla="*/ 542611 w 953486"/>
                    <a:gd name="connsiteY39" fmla="*/ 411452 h 1134933"/>
                    <a:gd name="connsiteX40" fmla="*/ 537586 w 953486"/>
                    <a:gd name="connsiteY40" fmla="*/ 346138 h 1134933"/>
                    <a:gd name="connsiteX41" fmla="*/ 527538 w 953486"/>
                    <a:gd name="connsiteY41" fmla="*/ 336089 h 1134933"/>
                    <a:gd name="connsiteX42" fmla="*/ 517490 w 953486"/>
                    <a:gd name="connsiteY42" fmla="*/ 321017 h 1134933"/>
                    <a:gd name="connsiteX43" fmla="*/ 477296 w 953486"/>
                    <a:gd name="connsiteY43" fmla="*/ 285848 h 1134933"/>
                    <a:gd name="connsiteX44" fmla="*/ 457200 w 953486"/>
                    <a:gd name="connsiteY44" fmla="*/ 245654 h 1134933"/>
                    <a:gd name="connsiteX45" fmla="*/ 437103 w 953486"/>
                    <a:gd name="connsiteY45" fmla="*/ 225557 h 1134933"/>
                    <a:gd name="connsiteX46" fmla="*/ 432079 w 953486"/>
                    <a:gd name="connsiteY46" fmla="*/ 110001 h 1134933"/>
                    <a:gd name="connsiteX47" fmla="*/ 442127 w 953486"/>
                    <a:gd name="connsiteY47" fmla="*/ 94929 h 1134933"/>
                    <a:gd name="connsiteX48" fmla="*/ 442127 w 953486"/>
                    <a:gd name="connsiteY48" fmla="*/ 44687 h 1134933"/>
                    <a:gd name="connsiteX49" fmla="*/ 411982 w 953486"/>
                    <a:gd name="connsiteY49" fmla="*/ 34639 h 1134933"/>
                    <a:gd name="connsiteX50" fmla="*/ 381837 w 953486"/>
                    <a:gd name="connsiteY50" fmla="*/ 44687 h 1134933"/>
                    <a:gd name="connsiteX51" fmla="*/ 361740 w 953486"/>
                    <a:gd name="connsiteY51" fmla="*/ 49711 h 1134933"/>
                    <a:gd name="connsiteX52" fmla="*/ 346668 w 953486"/>
                    <a:gd name="connsiteY52" fmla="*/ 54735 h 1134933"/>
                    <a:gd name="connsiteX53" fmla="*/ 266281 w 953486"/>
                    <a:gd name="connsiteY53" fmla="*/ 39663 h 1134933"/>
                    <a:gd name="connsiteX54" fmla="*/ 251208 w 953486"/>
                    <a:gd name="connsiteY54" fmla="*/ 34639 h 1134933"/>
                    <a:gd name="connsiteX55" fmla="*/ 211015 w 953486"/>
                    <a:gd name="connsiteY55" fmla="*/ 4494 h 1134933"/>
                    <a:gd name="connsiteX56" fmla="*/ 120580 w 953486"/>
                    <a:gd name="connsiteY56" fmla="*/ 9518 h 1134933"/>
                    <a:gd name="connsiteX57" fmla="*/ 125604 w 953486"/>
                    <a:gd name="connsiteY57" fmla="*/ 24590 h 1134933"/>
                    <a:gd name="connsiteX58" fmla="*/ 105507 w 953486"/>
                    <a:gd name="connsiteY58" fmla="*/ 49711 h 1134933"/>
                    <a:gd name="connsiteX59" fmla="*/ 80386 w 953486"/>
                    <a:gd name="connsiteY59" fmla="*/ 69808 h 1134933"/>
                    <a:gd name="connsiteX60" fmla="*/ 65314 w 953486"/>
                    <a:gd name="connsiteY60" fmla="*/ 74832 h 1134933"/>
                    <a:gd name="connsiteX61" fmla="*/ 55265 w 953486"/>
                    <a:gd name="connsiteY61" fmla="*/ 84880 h 1134933"/>
                    <a:gd name="connsiteX62" fmla="*/ 100483 w 953486"/>
                    <a:gd name="connsiteY62" fmla="*/ 120050 h 1134933"/>
                    <a:gd name="connsiteX63" fmla="*/ 115556 w 953486"/>
                    <a:gd name="connsiteY63" fmla="*/ 125074 h 1134933"/>
                    <a:gd name="connsiteX64" fmla="*/ 125604 w 953486"/>
                    <a:gd name="connsiteY64" fmla="*/ 140146 h 1134933"/>
                    <a:gd name="connsiteX65" fmla="*/ 110531 w 953486"/>
                    <a:gd name="connsiteY65" fmla="*/ 210485 h 1134933"/>
                    <a:gd name="connsiteX66" fmla="*/ 95459 w 953486"/>
                    <a:gd name="connsiteY66" fmla="*/ 220533 h 1134933"/>
                    <a:gd name="connsiteX67" fmla="*/ 90435 w 953486"/>
                    <a:gd name="connsiteY67" fmla="*/ 235606 h 1134933"/>
                    <a:gd name="connsiteX68" fmla="*/ 85411 w 953486"/>
                    <a:gd name="connsiteY68" fmla="*/ 270775 h 1134933"/>
                    <a:gd name="connsiteX69" fmla="*/ 70338 w 953486"/>
                    <a:gd name="connsiteY69" fmla="*/ 275799 h 1134933"/>
                    <a:gd name="connsiteX70" fmla="*/ 0 w 953486"/>
                    <a:gd name="connsiteY70" fmla="*/ 280823 h 1134933"/>
                    <a:gd name="connsiteX71" fmla="*/ 15072 w 953486"/>
                    <a:gd name="connsiteY71" fmla="*/ 331065 h 1134933"/>
                    <a:gd name="connsiteX72" fmla="*/ 30145 w 953486"/>
                    <a:gd name="connsiteY72" fmla="*/ 341113 h 1134933"/>
                    <a:gd name="connsiteX73" fmla="*/ 25120 w 953486"/>
                    <a:gd name="connsiteY73" fmla="*/ 356186 h 1134933"/>
                    <a:gd name="connsiteX74" fmla="*/ 45217 w 953486"/>
                    <a:gd name="connsiteY74" fmla="*/ 376283 h 1134933"/>
                    <a:gd name="connsiteX75" fmla="*/ 65314 w 953486"/>
                    <a:gd name="connsiteY75" fmla="*/ 416476 h 1134933"/>
                    <a:gd name="connsiteX76" fmla="*/ 75362 w 953486"/>
                    <a:gd name="connsiteY76" fmla="*/ 446621 h 1134933"/>
                    <a:gd name="connsiteX77" fmla="*/ 95459 w 953486"/>
                    <a:gd name="connsiteY77" fmla="*/ 466718 h 1134933"/>
                    <a:gd name="connsiteX78" fmla="*/ 100483 w 953486"/>
                    <a:gd name="connsiteY78" fmla="*/ 501887 h 1134933"/>
                    <a:gd name="connsiteX79" fmla="*/ 115556 w 953486"/>
                    <a:gd name="connsiteY79" fmla="*/ 506911 h 1134933"/>
                    <a:gd name="connsiteX80" fmla="*/ 130628 w 953486"/>
                    <a:gd name="connsiteY80" fmla="*/ 552129 h 1134933"/>
                    <a:gd name="connsiteX81" fmla="*/ 130628 w 953486"/>
                    <a:gd name="connsiteY81" fmla="*/ 552129 h 1134933"/>
                    <a:gd name="connsiteX82" fmla="*/ 140676 w 953486"/>
                    <a:gd name="connsiteY82" fmla="*/ 567201 h 1134933"/>
                    <a:gd name="connsiteX83" fmla="*/ 155749 w 953486"/>
                    <a:gd name="connsiteY83" fmla="*/ 572226 h 1134933"/>
                    <a:gd name="connsiteX84" fmla="*/ 180870 w 953486"/>
                    <a:gd name="connsiteY84" fmla="*/ 592322 h 1134933"/>
                    <a:gd name="connsiteX85" fmla="*/ 190918 w 953486"/>
                    <a:gd name="connsiteY85" fmla="*/ 602371 h 1134933"/>
                    <a:gd name="connsiteX86" fmla="*/ 306474 w 953486"/>
                    <a:gd name="connsiteY86" fmla="*/ 607395 h 1134933"/>
                    <a:gd name="connsiteX87" fmla="*/ 316523 w 953486"/>
                    <a:gd name="connsiteY87" fmla="*/ 617443 h 1134933"/>
                    <a:gd name="connsiteX88" fmla="*/ 346668 w 953486"/>
                    <a:gd name="connsiteY88" fmla="*/ 627491 h 1134933"/>
                    <a:gd name="connsiteX89" fmla="*/ 386861 w 953486"/>
                    <a:gd name="connsiteY89" fmla="*/ 657637 h 1134933"/>
                    <a:gd name="connsiteX90" fmla="*/ 401934 w 953486"/>
                    <a:gd name="connsiteY90" fmla="*/ 662661 h 1134933"/>
                    <a:gd name="connsiteX91" fmla="*/ 432079 w 953486"/>
                    <a:gd name="connsiteY91" fmla="*/ 682757 h 1134933"/>
                    <a:gd name="connsiteX92" fmla="*/ 462224 w 953486"/>
                    <a:gd name="connsiteY92" fmla="*/ 692806 h 1134933"/>
                    <a:gd name="connsiteX93" fmla="*/ 467248 w 953486"/>
                    <a:gd name="connsiteY93" fmla="*/ 707878 h 1134933"/>
                    <a:gd name="connsiteX94" fmla="*/ 477296 w 953486"/>
                    <a:gd name="connsiteY94" fmla="*/ 717927 h 1134933"/>
                    <a:gd name="connsiteX95" fmla="*/ 487345 w 953486"/>
                    <a:gd name="connsiteY95" fmla="*/ 748072 h 1134933"/>
                    <a:gd name="connsiteX96" fmla="*/ 492369 w 953486"/>
                    <a:gd name="connsiteY96" fmla="*/ 763144 h 1134933"/>
                    <a:gd name="connsiteX97" fmla="*/ 487345 w 953486"/>
                    <a:gd name="connsiteY97" fmla="*/ 808362 h 1134933"/>
                    <a:gd name="connsiteX98" fmla="*/ 477296 w 953486"/>
                    <a:gd name="connsiteY98" fmla="*/ 818410 h 1134933"/>
                    <a:gd name="connsiteX99" fmla="*/ 472272 w 953486"/>
                    <a:gd name="connsiteY99" fmla="*/ 833483 h 1134933"/>
                    <a:gd name="connsiteX100" fmla="*/ 467248 w 953486"/>
                    <a:gd name="connsiteY100" fmla="*/ 858604 h 1134933"/>
                    <a:gd name="connsiteX101" fmla="*/ 427054 w 953486"/>
                    <a:gd name="connsiteY101" fmla="*/ 863628 h 1134933"/>
                    <a:gd name="connsiteX102" fmla="*/ 401934 w 953486"/>
                    <a:gd name="connsiteY102" fmla="*/ 898797 h 1134933"/>
                    <a:gd name="connsiteX103" fmla="*/ 376813 w 953486"/>
                    <a:gd name="connsiteY103" fmla="*/ 918894 h 1134933"/>
                    <a:gd name="connsiteX104" fmla="*/ 381837 w 953486"/>
                    <a:gd name="connsiteY104" fmla="*/ 964111 h 1134933"/>
                    <a:gd name="connsiteX105" fmla="*/ 396909 w 953486"/>
                    <a:gd name="connsiteY105" fmla="*/ 969135 h 1134933"/>
                    <a:gd name="connsiteX106" fmla="*/ 427054 w 953486"/>
                    <a:gd name="connsiteY106" fmla="*/ 974160 h 1134933"/>
                    <a:gd name="connsiteX107" fmla="*/ 457200 w 953486"/>
                    <a:gd name="connsiteY107" fmla="*/ 984208 h 1134933"/>
                    <a:gd name="connsiteX108" fmla="*/ 487345 w 953486"/>
                    <a:gd name="connsiteY108" fmla="*/ 989232 h 1134933"/>
                    <a:gd name="connsiteX109" fmla="*/ 507441 w 953486"/>
                    <a:gd name="connsiteY109" fmla="*/ 984208 h 1134933"/>
                    <a:gd name="connsiteX110" fmla="*/ 512465 w 953486"/>
                    <a:gd name="connsiteY110" fmla="*/ 959087 h 1134933"/>
                    <a:gd name="connsiteX111" fmla="*/ 552659 w 953486"/>
                    <a:gd name="connsiteY111" fmla="*/ 974160 h 1134933"/>
                    <a:gd name="connsiteX112" fmla="*/ 562707 w 953486"/>
                    <a:gd name="connsiteY112" fmla="*/ 989232 h 1134933"/>
                    <a:gd name="connsiteX113" fmla="*/ 572756 w 953486"/>
                    <a:gd name="connsiteY113" fmla="*/ 999280 h 1134933"/>
                    <a:gd name="connsiteX114" fmla="*/ 567731 w 953486"/>
                    <a:gd name="connsiteY114" fmla="*/ 1024401 h 1134933"/>
                    <a:gd name="connsiteX115" fmla="*/ 552659 w 953486"/>
                    <a:gd name="connsiteY115" fmla="*/ 1029426 h 1134933"/>
                    <a:gd name="connsiteX116" fmla="*/ 542611 w 953486"/>
                    <a:gd name="connsiteY116" fmla="*/ 1044498 h 1134933"/>
                    <a:gd name="connsiteX117" fmla="*/ 622997 w 953486"/>
                    <a:gd name="connsiteY117" fmla="*/ 1044498 h 1134933"/>
                    <a:gd name="connsiteX118" fmla="*/ 633046 w 953486"/>
                    <a:gd name="connsiteY118" fmla="*/ 1034450 h 1134933"/>
                    <a:gd name="connsiteX119" fmla="*/ 648118 w 953486"/>
                    <a:gd name="connsiteY119" fmla="*/ 1029426 h 1134933"/>
                    <a:gd name="connsiteX120" fmla="*/ 673239 w 953486"/>
                    <a:gd name="connsiteY120" fmla="*/ 1049522 h 1134933"/>
                    <a:gd name="connsiteX121" fmla="*/ 713432 w 953486"/>
                    <a:gd name="connsiteY121" fmla="*/ 1059571 h 1134933"/>
                    <a:gd name="connsiteX122" fmla="*/ 718457 w 953486"/>
                    <a:gd name="connsiteY122" fmla="*/ 1074643 h 1134933"/>
                    <a:gd name="connsiteX123" fmla="*/ 733529 w 953486"/>
                    <a:gd name="connsiteY123" fmla="*/ 1084691 h 1134933"/>
                    <a:gd name="connsiteX124" fmla="*/ 753626 w 953486"/>
                    <a:gd name="connsiteY124" fmla="*/ 1109812 h 1134933"/>
                    <a:gd name="connsiteX125" fmla="*/ 768698 w 953486"/>
                    <a:gd name="connsiteY125" fmla="*/ 1134933 h 113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953486" h="1134933">
                      <a:moveTo>
                        <a:pt x="768698" y="1134933"/>
                      </a:moveTo>
                      <a:cubicBezTo>
                        <a:pt x="772047" y="1134933"/>
                        <a:pt x="770724" y="1117808"/>
                        <a:pt x="773723" y="1109812"/>
                      </a:cubicBezTo>
                      <a:cubicBezTo>
                        <a:pt x="775843" y="1104158"/>
                        <a:pt x="782778" y="1100696"/>
                        <a:pt x="783771" y="1094740"/>
                      </a:cubicBezTo>
                      <a:cubicBezTo>
                        <a:pt x="784642" y="1089516"/>
                        <a:pt x="780422" y="1084691"/>
                        <a:pt x="778747" y="1079667"/>
                      </a:cubicBezTo>
                      <a:cubicBezTo>
                        <a:pt x="777072" y="1067944"/>
                        <a:pt x="773723" y="1056340"/>
                        <a:pt x="773723" y="1044498"/>
                      </a:cubicBezTo>
                      <a:cubicBezTo>
                        <a:pt x="773723" y="1035959"/>
                        <a:pt x="778747" y="1027916"/>
                        <a:pt x="778747" y="1019377"/>
                      </a:cubicBezTo>
                      <a:cubicBezTo>
                        <a:pt x="778747" y="1001352"/>
                        <a:pt x="779819" y="983847"/>
                        <a:pt x="763674" y="974160"/>
                      </a:cubicBezTo>
                      <a:cubicBezTo>
                        <a:pt x="759133" y="971435"/>
                        <a:pt x="753626" y="970810"/>
                        <a:pt x="748602" y="969135"/>
                      </a:cubicBezTo>
                      <a:cubicBezTo>
                        <a:pt x="746927" y="964111"/>
                        <a:pt x="746303" y="958604"/>
                        <a:pt x="743578" y="954063"/>
                      </a:cubicBezTo>
                      <a:cubicBezTo>
                        <a:pt x="741141" y="950001"/>
                        <a:pt x="733529" y="948752"/>
                        <a:pt x="733529" y="944015"/>
                      </a:cubicBezTo>
                      <a:cubicBezTo>
                        <a:pt x="733529" y="923083"/>
                        <a:pt x="764107" y="925521"/>
                        <a:pt x="773723" y="923918"/>
                      </a:cubicBezTo>
                      <a:cubicBezTo>
                        <a:pt x="777072" y="918894"/>
                        <a:pt x="782778" y="914801"/>
                        <a:pt x="783771" y="908845"/>
                      </a:cubicBezTo>
                      <a:cubicBezTo>
                        <a:pt x="785634" y="897664"/>
                        <a:pt x="774991" y="890017"/>
                        <a:pt x="768698" y="883724"/>
                      </a:cubicBezTo>
                      <a:cubicBezTo>
                        <a:pt x="778043" y="874379"/>
                        <a:pt x="781145" y="869965"/>
                        <a:pt x="793819" y="863628"/>
                      </a:cubicBezTo>
                      <a:cubicBezTo>
                        <a:pt x="798556" y="861260"/>
                        <a:pt x="803868" y="860279"/>
                        <a:pt x="808892" y="858604"/>
                      </a:cubicBezTo>
                      <a:cubicBezTo>
                        <a:pt x="812241" y="855254"/>
                        <a:pt x="818645" y="853283"/>
                        <a:pt x="818940" y="848555"/>
                      </a:cubicBezTo>
                      <a:cubicBezTo>
                        <a:pt x="820411" y="825026"/>
                        <a:pt x="804635" y="737936"/>
                        <a:pt x="818940" y="712902"/>
                      </a:cubicBezTo>
                      <a:cubicBezTo>
                        <a:pt x="824815" y="702620"/>
                        <a:pt x="842386" y="709553"/>
                        <a:pt x="854109" y="707878"/>
                      </a:cubicBezTo>
                      <a:cubicBezTo>
                        <a:pt x="857459" y="704529"/>
                        <a:pt x="860096" y="700267"/>
                        <a:pt x="864158" y="697830"/>
                      </a:cubicBezTo>
                      <a:cubicBezTo>
                        <a:pt x="868699" y="695105"/>
                        <a:pt x="877079" y="697645"/>
                        <a:pt x="879230" y="692806"/>
                      </a:cubicBezTo>
                      <a:cubicBezTo>
                        <a:pt x="884714" y="680467"/>
                        <a:pt x="881838" y="665896"/>
                        <a:pt x="884254" y="652612"/>
                      </a:cubicBezTo>
                      <a:cubicBezTo>
                        <a:pt x="887846" y="632856"/>
                        <a:pt x="888156" y="641455"/>
                        <a:pt x="899327" y="627491"/>
                      </a:cubicBezTo>
                      <a:cubicBezTo>
                        <a:pt x="903099" y="622776"/>
                        <a:pt x="906675" y="617820"/>
                        <a:pt x="909375" y="612419"/>
                      </a:cubicBezTo>
                      <a:cubicBezTo>
                        <a:pt x="911744" y="607682"/>
                        <a:pt x="911091" y="601482"/>
                        <a:pt x="914400" y="597346"/>
                      </a:cubicBezTo>
                      <a:cubicBezTo>
                        <a:pt x="921484" y="588492"/>
                        <a:pt x="934616" y="585584"/>
                        <a:pt x="944545" y="582274"/>
                      </a:cubicBezTo>
                      <a:cubicBezTo>
                        <a:pt x="953486" y="555448"/>
                        <a:pt x="951123" y="569764"/>
                        <a:pt x="944545" y="527008"/>
                      </a:cubicBezTo>
                      <a:cubicBezTo>
                        <a:pt x="943246" y="518568"/>
                        <a:pt x="943757" y="509301"/>
                        <a:pt x="939520" y="501887"/>
                      </a:cubicBezTo>
                      <a:cubicBezTo>
                        <a:pt x="936524" y="496644"/>
                        <a:pt x="929472" y="495188"/>
                        <a:pt x="924448" y="491839"/>
                      </a:cubicBezTo>
                      <a:cubicBezTo>
                        <a:pt x="912725" y="493514"/>
                        <a:pt x="900060" y="491963"/>
                        <a:pt x="889279" y="496863"/>
                      </a:cubicBezTo>
                      <a:cubicBezTo>
                        <a:pt x="880654" y="500783"/>
                        <a:pt x="869182" y="516960"/>
                        <a:pt x="869182" y="516960"/>
                      </a:cubicBezTo>
                      <a:cubicBezTo>
                        <a:pt x="854092" y="514804"/>
                        <a:pt x="825050" y="511317"/>
                        <a:pt x="808892" y="506911"/>
                      </a:cubicBezTo>
                      <a:cubicBezTo>
                        <a:pt x="798673" y="504124"/>
                        <a:pt x="789133" y="498940"/>
                        <a:pt x="778747" y="496863"/>
                      </a:cubicBezTo>
                      <a:cubicBezTo>
                        <a:pt x="748433" y="490800"/>
                        <a:pt x="761727" y="494539"/>
                        <a:pt x="738553" y="486815"/>
                      </a:cubicBezTo>
                      <a:cubicBezTo>
                        <a:pt x="736878" y="481791"/>
                        <a:pt x="736467" y="476149"/>
                        <a:pt x="733529" y="471742"/>
                      </a:cubicBezTo>
                      <a:cubicBezTo>
                        <a:pt x="729588" y="465830"/>
                        <a:pt x="724369" y="460610"/>
                        <a:pt x="718457" y="456669"/>
                      </a:cubicBezTo>
                      <a:cubicBezTo>
                        <a:pt x="714050" y="453731"/>
                        <a:pt x="708634" y="452345"/>
                        <a:pt x="703384" y="451645"/>
                      </a:cubicBezTo>
                      <a:cubicBezTo>
                        <a:pt x="683395" y="448980"/>
                        <a:pt x="663191" y="448296"/>
                        <a:pt x="643094" y="446621"/>
                      </a:cubicBezTo>
                      <a:cubicBezTo>
                        <a:pt x="638070" y="444946"/>
                        <a:pt x="632331" y="444675"/>
                        <a:pt x="628022" y="441597"/>
                      </a:cubicBezTo>
                      <a:cubicBezTo>
                        <a:pt x="620313" y="436090"/>
                        <a:pt x="616913" y="424496"/>
                        <a:pt x="607925" y="421500"/>
                      </a:cubicBezTo>
                      <a:cubicBezTo>
                        <a:pt x="576885" y="411154"/>
                        <a:pt x="598122" y="417003"/>
                        <a:pt x="542611" y="411452"/>
                      </a:cubicBezTo>
                      <a:cubicBezTo>
                        <a:pt x="540936" y="389681"/>
                        <a:pt x="541868" y="367550"/>
                        <a:pt x="537586" y="346138"/>
                      </a:cubicBezTo>
                      <a:cubicBezTo>
                        <a:pt x="536657" y="341493"/>
                        <a:pt x="530497" y="339788"/>
                        <a:pt x="527538" y="336089"/>
                      </a:cubicBezTo>
                      <a:cubicBezTo>
                        <a:pt x="523766" y="331374"/>
                        <a:pt x="521466" y="325561"/>
                        <a:pt x="517490" y="321017"/>
                      </a:cubicBezTo>
                      <a:cubicBezTo>
                        <a:pt x="496915" y="297503"/>
                        <a:pt x="497727" y="299468"/>
                        <a:pt x="477296" y="285848"/>
                      </a:cubicBezTo>
                      <a:cubicBezTo>
                        <a:pt x="469808" y="240917"/>
                        <a:pt x="481620" y="266586"/>
                        <a:pt x="457200" y="245654"/>
                      </a:cubicBezTo>
                      <a:cubicBezTo>
                        <a:pt x="450007" y="239489"/>
                        <a:pt x="437103" y="225557"/>
                        <a:pt x="437103" y="225557"/>
                      </a:cubicBezTo>
                      <a:cubicBezTo>
                        <a:pt x="420276" y="175080"/>
                        <a:pt x="420397" y="187881"/>
                        <a:pt x="432079" y="110001"/>
                      </a:cubicBezTo>
                      <a:cubicBezTo>
                        <a:pt x="432975" y="104030"/>
                        <a:pt x="438778" y="99953"/>
                        <a:pt x="442127" y="94929"/>
                      </a:cubicBezTo>
                      <a:cubicBezTo>
                        <a:pt x="447453" y="78950"/>
                        <a:pt x="455597" y="62006"/>
                        <a:pt x="442127" y="44687"/>
                      </a:cubicBezTo>
                      <a:cubicBezTo>
                        <a:pt x="435624" y="36326"/>
                        <a:pt x="411982" y="34639"/>
                        <a:pt x="411982" y="34639"/>
                      </a:cubicBezTo>
                      <a:lnTo>
                        <a:pt x="381837" y="44687"/>
                      </a:lnTo>
                      <a:cubicBezTo>
                        <a:pt x="375286" y="46871"/>
                        <a:pt x="368379" y="47814"/>
                        <a:pt x="361740" y="49711"/>
                      </a:cubicBezTo>
                      <a:cubicBezTo>
                        <a:pt x="356648" y="51166"/>
                        <a:pt x="351692" y="53060"/>
                        <a:pt x="346668" y="54735"/>
                      </a:cubicBezTo>
                      <a:cubicBezTo>
                        <a:pt x="300556" y="39365"/>
                        <a:pt x="327062" y="45741"/>
                        <a:pt x="266281" y="39663"/>
                      </a:cubicBezTo>
                      <a:cubicBezTo>
                        <a:pt x="261257" y="37988"/>
                        <a:pt x="255445" y="37817"/>
                        <a:pt x="251208" y="34639"/>
                      </a:cubicBezTo>
                      <a:cubicBezTo>
                        <a:pt x="205022" y="0"/>
                        <a:pt x="245067" y="15845"/>
                        <a:pt x="211015" y="4494"/>
                      </a:cubicBezTo>
                      <a:cubicBezTo>
                        <a:pt x="180870" y="6169"/>
                        <a:pt x="149969" y="2603"/>
                        <a:pt x="120580" y="9518"/>
                      </a:cubicBezTo>
                      <a:cubicBezTo>
                        <a:pt x="115425" y="10731"/>
                        <a:pt x="125604" y="19294"/>
                        <a:pt x="125604" y="24590"/>
                      </a:cubicBezTo>
                      <a:cubicBezTo>
                        <a:pt x="125604" y="47722"/>
                        <a:pt x="122292" y="44116"/>
                        <a:pt x="105507" y="49711"/>
                      </a:cubicBezTo>
                      <a:cubicBezTo>
                        <a:pt x="96160" y="59059"/>
                        <a:pt x="93065" y="63469"/>
                        <a:pt x="80386" y="69808"/>
                      </a:cubicBezTo>
                      <a:cubicBezTo>
                        <a:pt x="75649" y="72176"/>
                        <a:pt x="70338" y="73157"/>
                        <a:pt x="65314" y="74832"/>
                      </a:cubicBezTo>
                      <a:cubicBezTo>
                        <a:pt x="61964" y="78181"/>
                        <a:pt x="55935" y="80191"/>
                        <a:pt x="55265" y="84880"/>
                      </a:cubicBezTo>
                      <a:cubicBezTo>
                        <a:pt x="50199" y="120343"/>
                        <a:pt x="72705" y="113105"/>
                        <a:pt x="100483" y="120050"/>
                      </a:cubicBezTo>
                      <a:cubicBezTo>
                        <a:pt x="105621" y="121335"/>
                        <a:pt x="110532" y="123399"/>
                        <a:pt x="115556" y="125074"/>
                      </a:cubicBezTo>
                      <a:cubicBezTo>
                        <a:pt x="118905" y="130098"/>
                        <a:pt x="125057" y="134133"/>
                        <a:pt x="125604" y="140146"/>
                      </a:cubicBezTo>
                      <a:cubicBezTo>
                        <a:pt x="127868" y="165048"/>
                        <a:pt x="118103" y="187772"/>
                        <a:pt x="110531" y="210485"/>
                      </a:cubicBezTo>
                      <a:cubicBezTo>
                        <a:pt x="108621" y="216213"/>
                        <a:pt x="100483" y="217184"/>
                        <a:pt x="95459" y="220533"/>
                      </a:cubicBezTo>
                      <a:cubicBezTo>
                        <a:pt x="93784" y="225557"/>
                        <a:pt x="91474" y="230413"/>
                        <a:pt x="90435" y="235606"/>
                      </a:cubicBezTo>
                      <a:cubicBezTo>
                        <a:pt x="88113" y="247218"/>
                        <a:pt x="90707" y="260183"/>
                        <a:pt x="85411" y="270775"/>
                      </a:cubicBezTo>
                      <a:cubicBezTo>
                        <a:pt x="83042" y="275512"/>
                        <a:pt x="75598" y="275180"/>
                        <a:pt x="70338" y="275799"/>
                      </a:cubicBezTo>
                      <a:cubicBezTo>
                        <a:pt x="46993" y="278545"/>
                        <a:pt x="23446" y="279148"/>
                        <a:pt x="0" y="280823"/>
                      </a:cubicBezTo>
                      <a:cubicBezTo>
                        <a:pt x="2011" y="288867"/>
                        <a:pt x="11402" y="328619"/>
                        <a:pt x="15072" y="331065"/>
                      </a:cubicBezTo>
                      <a:lnTo>
                        <a:pt x="30145" y="341113"/>
                      </a:lnTo>
                      <a:cubicBezTo>
                        <a:pt x="28470" y="346137"/>
                        <a:pt x="23034" y="351318"/>
                        <a:pt x="25120" y="356186"/>
                      </a:cubicBezTo>
                      <a:cubicBezTo>
                        <a:pt x="28852" y="364894"/>
                        <a:pt x="45217" y="376283"/>
                        <a:pt x="45217" y="376283"/>
                      </a:cubicBezTo>
                      <a:cubicBezTo>
                        <a:pt x="56763" y="410922"/>
                        <a:pt x="47775" y="398939"/>
                        <a:pt x="65314" y="416476"/>
                      </a:cubicBezTo>
                      <a:lnTo>
                        <a:pt x="75362" y="446621"/>
                      </a:lnTo>
                      <a:cubicBezTo>
                        <a:pt x="78358" y="455609"/>
                        <a:pt x="95459" y="466718"/>
                        <a:pt x="95459" y="466718"/>
                      </a:cubicBezTo>
                      <a:cubicBezTo>
                        <a:pt x="97134" y="478441"/>
                        <a:pt x="95187" y="491295"/>
                        <a:pt x="100483" y="501887"/>
                      </a:cubicBezTo>
                      <a:cubicBezTo>
                        <a:pt x="102852" y="506624"/>
                        <a:pt x="112478" y="502601"/>
                        <a:pt x="115556" y="506911"/>
                      </a:cubicBezTo>
                      <a:cubicBezTo>
                        <a:pt x="115557" y="506912"/>
                        <a:pt x="128116" y="544592"/>
                        <a:pt x="130628" y="552129"/>
                      </a:cubicBezTo>
                      <a:lnTo>
                        <a:pt x="130628" y="552129"/>
                      </a:lnTo>
                      <a:cubicBezTo>
                        <a:pt x="133977" y="557153"/>
                        <a:pt x="135961" y="563429"/>
                        <a:pt x="140676" y="567201"/>
                      </a:cubicBezTo>
                      <a:cubicBezTo>
                        <a:pt x="144812" y="570510"/>
                        <a:pt x="150725" y="570551"/>
                        <a:pt x="155749" y="572226"/>
                      </a:cubicBezTo>
                      <a:cubicBezTo>
                        <a:pt x="175763" y="602247"/>
                        <a:pt x="153904" y="576142"/>
                        <a:pt x="180870" y="592322"/>
                      </a:cubicBezTo>
                      <a:cubicBezTo>
                        <a:pt x="184932" y="594759"/>
                        <a:pt x="186215" y="601807"/>
                        <a:pt x="190918" y="602371"/>
                      </a:cubicBezTo>
                      <a:cubicBezTo>
                        <a:pt x="229198" y="606965"/>
                        <a:pt x="267955" y="605720"/>
                        <a:pt x="306474" y="607395"/>
                      </a:cubicBezTo>
                      <a:cubicBezTo>
                        <a:pt x="309824" y="610744"/>
                        <a:pt x="312286" y="615325"/>
                        <a:pt x="316523" y="617443"/>
                      </a:cubicBezTo>
                      <a:cubicBezTo>
                        <a:pt x="325997" y="622180"/>
                        <a:pt x="346668" y="627491"/>
                        <a:pt x="346668" y="627491"/>
                      </a:cubicBezTo>
                      <a:cubicBezTo>
                        <a:pt x="365255" y="646080"/>
                        <a:pt x="352775" y="634912"/>
                        <a:pt x="386861" y="657637"/>
                      </a:cubicBezTo>
                      <a:cubicBezTo>
                        <a:pt x="391268" y="660575"/>
                        <a:pt x="396910" y="660986"/>
                        <a:pt x="401934" y="662661"/>
                      </a:cubicBezTo>
                      <a:lnTo>
                        <a:pt x="432079" y="682757"/>
                      </a:lnTo>
                      <a:cubicBezTo>
                        <a:pt x="440892" y="688632"/>
                        <a:pt x="462224" y="692806"/>
                        <a:pt x="462224" y="692806"/>
                      </a:cubicBezTo>
                      <a:cubicBezTo>
                        <a:pt x="463899" y="697830"/>
                        <a:pt x="464523" y="703337"/>
                        <a:pt x="467248" y="707878"/>
                      </a:cubicBezTo>
                      <a:cubicBezTo>
                        <a:pt x="469685" y="711940"/>
                        <a:pt x="475178" y="713690"/>
                        <a:pt x="477296" y="717927"/>
                      </a:cubicBezTo>
                      <a:cubicBezTo>
                        <a:pt x="482033" y="727401"/>
                        <a:pt x="483995" y="738024"/>
                        <a:pt x="487345" y="748072"/>
                      </a:cubicBezTo>
                      <a:lnTo>
                        <a:pt x="492369" y="763144"/>
                      </a:lnTo>
                      <a:cubicBezTo>
                        <a:pt x="490694" y="778217"/>
                        <a:pt x="491335" y="793731"/>
                        <a:pt x="487345" y="808362"/>
                      </a:cubicBezTo>
                      <a:cubicBezTo>
                        <a:pt x="486099" y="812932"/>
                        <a:pt x="479733" y="814348"/>
                        <a:pt x="477296" y="818410"/>
                      </a:cubicBezTo>
                      <a:cubicBezTo>
                        <a:pt x="474571" y="822951"/>
                        <a:pt x="473556" y="828345"/>
                        <a:pt x="472272" y="833483"/>
                      </a:cubicBezTo>
                      <a:cubicBezTo>
                        <a:pt x="470201" y="841768"/>
                        <a:pt x="474353" y="853867"/>
                        <a:pt x="467248" y="858604"/>
                      </a:cubicBezTo>
                      <a:cubicBezTo>
                        <a:pt x="456013" y="866094"/>
                        <a:pt x="440452" y="861953"/>
                        <a:pt x="427054" y="863628"/>
                      </a:cubicBezTo>
                      <a:cubicBezTo>
                        <a:pt x="401934" y="872001"/>
                        <a:pt x="413657" y="863628"/>
                        <a:pt x="401934" y="898797"/>
                      </a:cubicBezTo>
                      <a:cubicBezTo>
                        <a:pt x="399889" y="904931"/>
                        <a:pt x="380180" y="916649"/>
                        <a:pt x="376813" y="918894"/>
                      </a:cubicBezTo>
                      <a:cubicBezTo>
                        <a:pt x="378488" y="933966"/>
                        <a:pt x="376205" y="950031"/>
                        <a:pt x="381837" y="964111"/>
                      </a:cubicBezTo>
                      <a:cubicBezTo>
                        <a:pt x="383804" y="969028"/>
                        <a:pt x="391739" y="967986"/>
                        <a:pt x="396909" y="969135"/>
                      </a:cubicBezTo>
                      <a:cubicBezTo>
                        <a:pt x="406853" y="971345"/>
                        <a:pt x="417171" y="971689"/>
                        <a:pt x="427054" y="974160"/>
                      </a:cubicBezTo>
                      <a:cubicBezTo>
                        <a:pt x="437330" y="976729"/>
                        <a:pt x="457200" y="984208"/>
                        <a:pt x="457200" y="984208"/>
                      </a:cubicBezTo>
                      <a:cubicBezTo>
                        <a:pt x="496791" y="971011"/>
                        <a:pt x="446440" y="983389"/>
                        <a:pt x="487345" y="989232"/>
                      </a:cubicBezTo>
                      <a:cubicBezTo>
                        <a:pt x="494180" y="990208"/>
                        <a:pt x="500742" y="985883"/>
                        <a:pt x="507441" y="984208"/>
                      </a:cubicBezTo>
                      <a:cubicBezTo>
                        <a:pt x="509116" y="975834"/>
                        <a:pt x="505051" y="963324"/>
                        <a:pt x="512465" y="959087"/>
                      </a:cubicBezTo>
                      <a:cubicBezTo>
                        <a:pt x="528084" y="950162"/>
                        <a:pt x="544336" y="963755"/>
                        <a:pt x="552659" y="974160"/>
                      </a:cubicBezTo>
                      <a:cubicBezTo>
                        <a:pt x="556431" y="978875"/>
                        <a:pt x="558935" y="984517"/>
                        <a:pt x="562707" y="989232"/>
                      </a:cubicBezTo>
                      <a:cubicBezTo>
                        <a:pt x="565666" y="992931"/>
                        <a:pt x="569406" y="995931"/>
                        <a:pt x="572756" y="999280"/>
                      </a:cubicBezTo>
                      <a:cubicBezTo>
                        <a:pt x="571081" y="1007654"/>
                        <a:pt x="572468" y="1017296"/>
                        <a:pt x="567731" y="1024401"/>
                      </a:cubicBezTo>
                      <a:cubicBezTo>
                        <a:pt x="564793" y="1028807"/>
                        <a:pt x="556794" y="1026118"/>
                        <a:pt x="552659" y="1029426"/>
                      </a:cubicBezTo>
                      <a:cubicBezTo>
                        <a:pt x="547944" y="1033198"/>
                        <a:pt x="545960" y="1039474"/>
                        <a:pt x="542611" y="1044498"/>
                      </a:cubicBezTo>
                      <a:cubicBezTo>
                        <a:pt x="574447" y="1055110"/>
                        <a:pt x="568693" y="1055358"/>
                        <a:pt x="622997" y="1044498"/>
                      </a:cubicBezTo>
                      <a:cubicBezTo>
                        <a:pt x="627642" y="1043569"/>
                        <a:pt x="628984" y="1036887"/>
                        <a:pt x="633046" y="1034450"/>
                      </a:cubicBezTo>
                      <a:cubicBezTo>
                        <a:pt x="637587" y="1031725"/>
                        <a:pt x="643094" y="1031101"/>
                        <a:pt x="648118" y="1029426"/>
                      </a:cubicBezTo>
                      <a:cubicBezTo>
                        <a:pt x="686005" y="1042054"/>
                        <a:pt x="640773" y="1023551"/>
                        <a:pt x="673239" y="1049522"/>
                      </a:cubicBezTo>
                      <a:cubicBezTo>
                        <a:pt x="678387" y="1053640"/>
                        <a:pt x="712183" y="1059321"/>
                        <a:pt x="713432" y="1059571"/>
                      </a:cubicBezTo>
                      <a:cubicBezTo>
                        <a:pt x="715107" y="1064595"/>
                        <a:pt x="715149" y="1070508"/>
                        <a:pt x="718457" y="1074643"/>
                      </a:cubicBezTo>
                      <a:cubicBezTo>
                        <a:pt x="722229" y="1079358"/>
                        <a:pt x="728814" y="1080919"/>
                        <a:pt x="733529" y="1084691"/>
                      </a:cubicBezTo>
                      <a:cubicBezTo>
                        <a:pt x="743757" y="1092873"/>
                        <a:pt x="746165" y="1098620"/>
                        <a:pt x="753626" y="1109812"/>
                      </a:cubicBezTo>
                      <a:cubicBezTo>
                        <a:pt x="759399" y="1127132"/>
                        <a:pt x="765349" y="1134933"/>
                        <a:pt x="768698" y="11349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9" name="216 Forma libre">
                  <a:extLst>
                    <a:ext uri="{FF2B5EF4-FFF2-40B4-BE49-F238E27FC236}">
                      <a16:creationId xmlns:a16="http://schemas.microsoft.com/office/drawing/2014/main" xmlns="" id="{3EC9BDAE-3951-47E8-A712-2898C62BBF49}"/>
                    </a:ext>
                  </a:extLst>
                </p:cNvPr>
                <p:cNvSpPr/>
                <p:nvPr/>
              </p:nvSpPr>
              <p:spPr>
                <a:xfrm>
                  <a:off x="1754707" y="3319812"/>
                  <a:ext cx="469988" cy="595294"/>
                </a:xfrm>
                <a:custGeom>
                  <a:avLst/>
                  <a:gdLst>
                    <a:gd name="connsiteX0" fmla="*/ 426437 w 433119"/>
                    <a:gd name="connsiteY0" fmla="*/ 307749 h 593626"/>
                    <a:gd name="connsiteX1" fmla="*/ 421413 w 433119"/>
                    <a:gd name="connsiteY1" fmla="*/ 272580 h 593626"/>
                    <a:gd name="connsiteX2" fmla="*/ 411365 w 433119"/>
                    <a:gd name="connsiteY2" fmla="*/ 257507 h 593626"/>
                    <a:gd name="connsiteX3" fmla="*/ 406340 w 433119"/>
                    <a:gd name="connsiteY3" fmla="*/ 242435 h 593626"/>
                    <a:gd name="connsiteX4" fmla="*/ 406340 w 433119"/>
                    <a:gd name="connsiteY4" fmla="*/ 167072 h 593626"/>
                    <a:gd name="connsiteX5" fmla="*/ 386244 w 433119"/>
                    <a:gd name="connsiteY5" fmla="*/ 141951 h 593626"/>
                    <a:gd name="connsiteX6" fmla="*/ 381220 w 433119"/>
                    <a:gd name="connsiteY6" fmla="*/ 126879 h 593626"/>
                    <a:gd name="connsiteX7" fmla="*/ 361123 w 433119"/>
                    <a:gd name="connsiteY7" fmla="*/ 106782 h 593626"/>
                    <a:gd name="connsiteX8" fmla="*/ 366147 w 433119"/>
                    <a:gd name="connsiteY8" fmla="*/ 81661 h 593626"/>
                    <a:gd name="connsiteX9" fmla="*/ 381220 w 433119"/>
                    <a:gd name="connsiteY9" fmla="*/ 76637 h 593626"/>
                    <a:gd name="connsiteX10" fmla="*/ 396292 w 433119"/>
                    <a:gd name="connsiteY10" fmla="*/ 61565 h 593626"/>
                    <a:gd name="connsiteX11" fmla="*/ 401316 w 433119"/>
                    <a:gd name="connsiteY11" fmla="*/ 46492 h 593626"/>
                    <a:gd name="connsiteX12" fmla="*/ 396292 w 433119"/>
                    <a:gd name="connsiteY12" fmla="*/ 31420 h 593626"/>
                    <a:gd name="connsiteX13" fmla="*/ 361123 w 433119"/>
                    <a:gd name="connsiteY13" fmla="*/ 6299 h 593626"/>
                    <a:gd name="connsiteX14" fmla="*/ 310881 w 433119"/>
                    <a:gd name="connsiteY14" fmla="*/ 11323 h 593626"/>
                    <a:gd name="connsiteX15" fmla="*/ 195325 w 433119"/>
                    <a:gd name="connsiteY15" fmla="*/ 11323 h 593626"/>
                    <a:gd name="connsiteX16" fmla="*/ 195325 w 433119"/>
                    <a:gd name="connsiteY16" fmla="*/ 56540 h 593626"/>
                    <a:gd name="connsiteX17" fmla="*/ 185277 w 433119"/>
                    <a:gd name="connsiteY17" fmla="*/ 66589 h 593626"/>
                    <a:gd name="connsiteX18" fmla="*/ 145083 w 433119"/>
                    <a:gd name="connsiteY18" fmla="*/ 116831 h 593626"/>
                    <a:gd name="connsiteX19" fmla="*/ 124987 w 433119"/>
                    <a:gd name="connsiteY19" fmla="*/ 146976 h 593626"/>
                    <a:gd name="connsiteX20" fmla="*/ 119962 w 433119"/>
                    <a:gd name="connsiteY20" fmla="*/ 207266 h 593626"/>
                    <a:gd name="connsiteX21" fmla="*/ 104890 w 433119"/>
                    <a:gd name="connsiteY21" fmla="*/ 217314 h 593626"/>
                    <a:gd name="connsiteX22" fmla="*/ 74745 w 433119"/>
                    <a:gd name="connsiteY22" fmla="*/ 227362 h 593626"/>
                    <a:gd name="connsiteX23" fmla="*/ 69721 w 433119"/>
                    <a:gd name="connsiteY23" fmla="*/ 252483 h 593626"/>
                    <a:gd name="connsiteX24" fmla="*/ 59672 w 433119"/>
                    <a:gd name="connsiteY24" fmla="*/ 267556 h 593626"/>
                    <a:gd name="connsiteX25" fmla="*/ 54648 w 433119"/>
                    <a:gd name="connsiteY25" fmla="*/ 302725 h 593626"/>
                    <a:gd name="connsiteX26" fmla="*/ 34551 w 433119"/>
                    <a:gd name="connsiteY26" fmla="*/ 327846 h 593626"/>
                    <a:gd name="connsiteX27" fmla="*/ 29527 w 433119"/>
                    <a:gd name="connsiteY27" fmla="*/ 347943 h 593626"/>
                    <a:gd name="connsiteX28" fmla="*/ 9431 w 433119"/>
                    <a:gd name="connsiteY28" fmla="*/ 373064 h 593626"/>
                    <a:gd name="connsiteX29" fmla="*/ 4406 w 433119"/>
                    <a:gd name="connsiteY29" fmla="*/ 388136 h 593626"/>
                    <a:gd name="connsiteX30" fmla="*/ 39576 w 433119"/>
                    <a:gd name="connsiteY30" fmla="*/ 393160 h 593626"/>
                    <a:gd name="connsiteX31" fmla="*/ 49624 w 433119"/>
                    <a:gd name="connsiteY31" fmla="*/ 403209 h 593626"/>
                    <a:gd name="connsiteX32" fmla="*/ 84793 w 433119"/>
                    <a:gd name="connsiteY32" fmla="*/ 408233 h 593626"/>
                    <a:gd name="connsiteX33" fmla="*/ 104890 w 433119"/>
                    <a:gd name="connsiteY33" fmla="*/ 538861 h 593626"/>
                    <a:gd name="connsiteX34" fmla="*/ 145083 w 433119"/>
                    <a:gd name="connsiteY34" fmla="*/ 543886 h 593626"/>
                    <a:gd name="connsiteX35" fmla="*/ 160156 w 433119"/>
                    <a:gd name="connsiteY35" fmla="*/ 548910 h 593626"/>
                    <a:gd name="connsiteX36" fmla="*/ 190301 w 433119"/>
                    <a:gd name="connsiteY36" fmla="*/ 563982 h 593626"/>
                    <a:gd name="connsiteX37" fmla="*/ 250591 w 433119"/>
                    <a:gd name="connsiteY37" fmla="*/ 579055 h 593626"/>
                    <a:gd name="connsiteX38" fmla="*/ 295809 w 433119"/>
                    <a:gd name="connsiteY38" fmla="*/ 558958 h 593626"/>
                    <a:gd name="connsiteX39" fmla="*/ 305857 w 433119"/>
                    <a:gd name="connsiteY39" fmla="*/ 543886 h 593626"/>
                    <a:gd name="connsiteX40" fmla="*/ 290784 w 433119"/>
                    <a:gd name="connsiteY40" fmla="*/ 443402 h 593626"/>
                    <a:gd name="connsiteX41" fmla="*/ 280736 w 433119"/>
                    <a:gd name="connsiteY41" fmla="*/ 413257 h 593626"/>
                    <a:gd name="connsiteX42" fmla="*/ 275712 w 433119"/>
                    <a:gd name="connsiteY42" fmla="*/ 398184 h 593626"/>
                    <a:gd name="connsiteX43" fmla="*/ 280736 w 433119"/>
                    <a:gd name="connsiteY43" fmla="*/ 373064 h 593626"/>
                    <a:gd name="connsiteX44" fmla="*/ 285760 w 433119"/>
                    <a:gd name="connsiteY44" fmla="*/ 357991 h 593626"/>
                    <a:gd name="connsiteX45" fmla="*/ 300833 w 433119"/>
                    <a:gd name="connsiteY45" fmla="*/ 363015 h 593626"/>
                    <a:gd name="connsiteX46" fmla="*/ 315905 w 433119"/>
                    <a:gd name="connsiteY46" fmla="*/ 388136 h 593626"/>
                    <a:gd name="connsiteX47" fmla="*/ 325954 w 433119"/>
                    <a:gd name="connsiteY47" fmla="*/ 398184 h 593626"/>
                    <a:gd name="connsiteX48" fmla="*/ 366147 w 433119"/>
                    <a:gd name="connsiteY48" fmla="*/ 393160 h 593626"/>
                    <a:gd name="connsiteX49" fmla="*/ 366147 w 433119"/>
                    <a:gd name="connsiteY49" fmla="*/ 347943 h 593626"/>
                    <a:gd name="connsiteX50" fmla="*/ 396292 w 433119"/>
                    <a:gd name="connsiteY50" fmla="*/ 337894 h 593626"/>
                    <a:gd name="connsiteX51" fmla="*/ 396292 w 433119"/>
                    <a:gd name="connsiteY51" fmla="*/ 307749 h 593626"/>
                    <a:gd name="connsiteX52" fmla="*/ 426437 w 433119"/>
                    <a:gd name="connsiteY52" fmla="*/ 307749 h 59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33119" h="593626">
                      <a:moveTo>
                        <a:pt x="426437" y="307749"/>
                      </a:moveTo>
                      <a:cubicBezTo>
                        <a:pt x="430624" y="301888"/>
                        <a:pt x="424816" y="283923"/>
                        <a:pt x="421413" y="272580"/>
                      </a:cubicBezTo>
                      <a:cubicBezTo>
                        <a:pt x="419678" y="266796"/>
                        <a:pt x="414066" y="262908"/>
                        <a:pt x="411365" y="257507"/>
                      </a:cubicBezTo>
                      <a:cubicBezTo>
                        <a:pt x="408997" y="252770"/>
                        <a:pt x="408015" y="247459"/>
                        <a:pt x="406340" y="242435"/>
                      </a:cubicBezTo>
                      <a:cubicBezTo>
                        <a:pt x="416487" y="211997"/>
                        <a:pt x="416586" y="218299"/>
                        <a:pt x="406340" y="167072"/>
                      </a:cubicBezTo>
                      <a:cubicBezTo>
                        <a:pt x="404756" y="159151"/>
                        <a:pt x="391860" y="147568"/>
                        <a:pt x="386244" y="141951"/>
                      </a:cubicBezTo>
                      <a:cubicBezTo>
                        <a:pt x="384569" y="136927"/>
                        <a:pt x="384298" y="131188"/>
                        <a:pt x="381220" y="126879"/>
                      </a:cubicBezTo>
                      <a:cubicBezTo>
                        <a:pt x="375713" y="119170"/>
                        <a:pt x="361123" y="106782"/>
                        <a:pt x="361123" y="106782"/>
                      </a:cubicBezTo>
                      <a:cubicBezTo>
                        <a:pt x="362798" y="98408"/>
                        <a:pt x="361410" y="88766"/>
                        <a:pt x="366147" y="81661"/>
                      </a:cubicBezTo>
                      <a:cubicBezTo>
                        <a:pt x="369085" y="77254"/>
                        <a:pt x="376813" y="79575"/>
                        <a:pt x="381220" y="76637"/>
                      </a:cubicBezTo>
                      <a:cubicBezTo>
                        <a:pt x="387132" y="72696"/>
                        <a:pt x="391268" y="66589"/>
                        <a:pt x="396292" y="61565"/>
                      </a:cubicBezTo>
                      <a:cubicBezTo>
                        <a:pt x="397967" y="56541"/>
                        <a:pt x="401316" y="51788"/>
                        <a:pt x="401316" y="46492"/>
                      </a:cubicBezTo>
                      <a:cubicBezTo>
                        <a:pt x="401316" y="41196"/>
                        <a:pt x="399370" y="35729"/>
                        <a:pt x="396292" y="31420"/>
                      </a:cubicBezTo>
                      <a:cubicBezTo>
                        <a:pt x="381391" y="10558"/>
                        <a:pt x="380185" y="12653"/>
                        <a:pt x="361123" y="6299"/>
                      </a:cubicBezTo>
                      <a:cubicBezTo>
                        <a:pt x="344376" y="7974"/>
                        <a:pt x="327712" y="11323"/>
                        <a:pt x="310881" y="11323"/>
                      </a:cubicBezTo>
                      <a:cubicBezTo>
                        <a:pt x="174667" y="11323"/>
                        <a:pt x="285911" y="0"/>
                        <a:pt x="195325" y="11323"/>
                      </a:cubicBezTo>
                      <a:cubicBezTo>
                        <a:pt x="205640" y="42268"/>
                        <a:pt x="212185" y="35464"/>
                        <a:pt x="195325" y="56540"/>
                      </a:cubicBezTo>
                      <a:cubicBezTo>
                        <a:pt x="192366" y="60239"/>
                        <a:pt x="188626" y="63239"/>
                        <a:pt x="185277" y="66589"/>
                      </a:cubicBezTo>
                      <a:cubicBezTo>
                        <a:pt x="175153" y="157703"/>
                        <a:pt x="198227" y="83012"/>
                        <a:pt x="145083" y="116831"/>
                      </a:cubicBezTo>
                      <a:cubicBezTo>
                        <a:pt x="134895" y="123315"/>
                        <a:pt x="124987" y="146976"/>
                        <a:pt x="124987" y="146976"/>
                      </a:cubicBezTo>
                      <a:cubicBezTo>
                        <a:pt x="123312" y="167073"/>
                        <a:pt x="125502" y="187876"/>
                        <a:pt x="119962" y="207266"/>
                      </a:cubicBezTo>
                      <a:cubicBezTo>
                        <a:pt x="118303" y="213072"/>
                        <a:pt x="110408" y="214862"/>
                        <a:pt x="104890" y="217314"/>
                      </a:cubicBezTo>
                      <a:cubicBezTo>
                        <a:pt x="95211" y="221616"/>
                        <a:pt x="74745" y="227362"/>
                        <a:pt x="74745" y="227362"/>
                      </a:cubicBezTo>
                      <a:cubicBezTo>
                        <a:pt x="73070" y="235736"/>
                        <a:pt x="72719" y="244487"/>
                        <a:pt x="69721" y="252483"/>
                      </a:cubicBezTo>
                      <a:cubicBezTo>
                        <a:pt x="67601" y="258137"/>
                        <a:pt x="61407" y="261772"/>
                        <a:pt x="59672" y="267556"/>
                      </a:cubicBezTo>
                      <a:cubicBezTo>
                        <a:pt x="56269" y="278899"/>
                        <a:pt x="58051" y="291382"/>
                        <a:pt x="54648" y="302725"/>
                      </a:cubicBezTo>
                      <a:cubicBezTo>
                        <a:pt x="51931" y="311782"/>
                        <a:pt x="41058" y="321340"/>
                        <a:pt x="34551" y="327846"/>
                      </a:cubicBezTo>
                      <a:cubicBezTo>
                        <a:pt x="32876" y="334545"/>
                        <a:pt x="32247" y="341596"/>
                        <a:pt x="29527" y="347943"/>
                      </a:cubicBezTo>
                      <a:cubicBezTo>
                        <a:pt x="24774" y="359033"/>
                        <a:pt x="17533" y="364961"/>
                        <a:pt x="9431" y="373064"/>
                      </a:cubicBezTo>
                      <a:cubicBezTo>
                        <a:pt x="7756" y="378088"/>
                        <a:pt x="0" y="385198"/>
                        <a:pt x="4406" y="388136"/>
                      </a:cubicBezTo>
                      <a:cubicBezTo>
                        <a:pt x="14260" y="394705"/>
                        <a:pt x="28341" y="389415"/>
                        <a:pt x="39576" y="393160"/>
                      </a:cubicBezTo>
                      <a:cubicBezTo>
                        <a:pt x="44070" y="394658"/>
                        <a:pt x="45130" y="401711"/>
                        <a:pt x="49624" y="403209"/>
                      </a:cubicBezTo>
                      <a:cubicBezTo>
                        <a:pt x="60858" y="406954"/>
                        <a:pt x="73070" y="406558"/>
                        <a:pt x="84793" y="408233"/>
                      </a:cubicBezTo>
                      <a:cubicBezTo>
                        <a:pt x="87381" y="472941"/>
                        <a:pt x="50400" y="528953"/>
                        <a:pt x="104890" y="538861"/>
                      </a:cubicBezTo>
                      <a:cubicBezTo>
                        <a:pt x="118174" y="541276"/>
                        <a:pt x="131685" y="542211"/>
                        <a:pt x="145083" y="543886"/>
                      </a:cubicBezTo>
                      <a:cubicBezTo>
                        <a:pt x="150107" y="545561"/>
                        <a:pt x="155419" y="546542"/>
                        <a:pt x="160156" y="548910"/>
                      </a:cubicBezTo>
                      <a:cubicBezTo>
                        <a:pt x="199114" y="568389"/>
                        <a:pt x="152414" y="551354"/>
                        <a:pt x="190301" y="563982"/>
                      </a:cubicBezTo>
                      <a:cubicBezTo>
                        <a:pt x="219945" y="593626"/>
                        <a:pt x="200997" y="585254"/>
                        <a:pt x="250591" y="579055"/>
                      </a:cubicBezTo>
                      <a:cubicBezTo>
                        <a:pt x="286464" y="567096"/>
                        <a:pt x="271923" y="574881"/>
                        <a:pt x="295809" y="558958"/>
                      </a:cubicBezTo>
                      <a:cubicBezTo>
                        <a:pt x="299158" y="553934"/>
                        <a:pt x="305502" y="549914"/>
                        <a:pt x="305857" y="543886"/>
                      </a:cubicBezTo>
                      <a:cubicBezTo>
                        <a:pt x="309036" y="489848"/>
                        <a:pt x="304231" y="483741"/>
                        <a:pt x="290784" y="443402"/>
                      </a:cubicBezTo>
                      <a:lnTo>
                        <a:pt x="280736" y="413257"/>
                      </a:lnTo>
                      <a:lnTo>
                        <a:pt x="275712" y="398184"/>
                      </a:lnTo>
                      <a:cubicBezTo>
                        <a:pt x="277387" y="389811"/>
                        <a:pt x="278665" y="381348"/>
                        <a:pt x="280736" y="373064"/>
                      </a:cubicBezTo>
                      <a:cubicBezTo>
                        <a:pt x="282020" y="367926"/>
                        <a:pt x="281023" y="360360"/>
                        <a:pt x="285760" y="357991"/>
                      </a:cubicBezTo>
                      <a:cubicBezTo>
                        <a:pt x="290497" y="355622"/>
                        <a:pt x="295809" y="361340"/>
                        <a:pt x="300833" y="363015"/>
                      </a:cubicBezTo>
                      <a:cubicBezTo>
                        <a:pt x="326298" y="388482"/>
                        <a:pt x="296334" y="355520"/>
                        <a:pt x="315905" y="388136"/>
                      </a:cubicBezTo>
                      <a:cubicBezTo>
                        <a:pt x="318342" y="392198"/>
                        <a:pt x="322604" y="394835"/>
                        <a:pt x="325954" y="398184"/>
                      </a:cubicBezTo>
                      <a:cubicBezTo>
                        <a:pt x="339352" y="396509"/>
                        <a:pt x="356600" y="402707"/>
                        <a:pt x="366147" y="393160"/>
                      </a:cubicBezTo>
                      <a:cubicBezTo>
                        <a:pt x="377788" y="381519"/>
                        <a:pt x="348785" y="360344"/>
                        <a:pt x="366147" y="347943"/>
                      </a:cubicBezTo>
                      <a:cubicBezTo>
                        <a:pt x="374766" y="341787"/>
                        <a:pt x="396292" y="337894"/>
                        <a:pt x="396292" y="337894"/>
                      </a:cubicBezTo>
                      <a:cubicBezTo>
                        <a:pt x="394378" y="332152"/>
                        <a:pt x="384808" y="313491"/>
                        <a:pt x="396292" y="307749"/>
                      </a:cubicBezTo>
                      <a:cubicBezTo>
                        <a:pt x="433119" y="289335"/>
                        <a:pt x="422250" y="313610"/>
                        <a:pt x="426437" y="30774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0" name="217 Forma libre">
                  <a:extLst>
                    <a:ext uri="{FF2B5EF4-FFF2-40B4-BE49-F238E27FC236}">
                      <a16:creationId xmlns:a16="http://schemas.microsoft.com/office/drawing/2014/main" xmlns="" id="{4A761650-FF19-46EF-9A29-32C7C14E9050}"/>
                    </a:ext>
                  </a:extLst>
                </p:cNvPr>
                <p:cNvSpPr/>
                <p:nvPr/>
              </p:nvSpPr>
              <p:spPr>
                <a:xfrm>
                  <a:off x="1575304" y="3613559"/>
                  <a:ext cx="538211" cy="662884"/>
                </a:xfrm>
                <a:custGeom>
                  <a:avLst/>
                  <a:gdLst>
                    <a:gd name="connsiteX0" fmla="*/ 486363 w 493688"/>
                    <a:gd name="connsiteY0" fmla="*/ 552659 h 664340"/>
                    <a:gd name="connsiteX1" fmla="*/ 476315 w 493688"/>
                    <a:gd name="connsiteY1" fmla="*/ 477296 h 664340"/>
                    <a:gd name="connsiteX2" fmla="*/ 466267 w 493688"/>
                    <a:gd name="connsiteY2" fmla="*/ 462224 h 664340"/>
                    <a:gd name="connsiteX3" fmla="*/ 446170 w 493688"/>
                    <a:gd name="connsiteY3" fmla="*/ 442127 h 664340"/>
                    <a:gd name="connsiteX4" fmla="*/ 431098 w 493688"/>
                    <a:gd name="connsiteY4" fmla="*/ 411982 h 664340"/>
                    <a:gd name="connsiteX5" fmla="*/ 421049 w 493688"/>
                    <a:gd name="connsiteY5" fmla="*/ 401934 h 664340"/>
                    <a:gd name="connsiteX6" fmla="*/ 405977 w 493688"/>
                    <a:gd name="connsiteY6" fmla="*/ 396910 h 664340"/>
                    <a:gd name="connsiteX7" fmla="*/ 390904 w 493688"/>
                    <a:gd name="connsiteY7" fmla="*/ 422030 h 664340"/>
                    <a:gd name="connsiteX8" fmla="*/ 375832 w 493688"/>
                    <a:gd name="connsiteY8" fmla="*/ 417006 h 664340"/>
                    <a:gd name="connsiteX9" fmla="*/ 365783 w 493688"/>
                    <a:gd name="connsiteY9" fmla="*/ 406958 h 664340"/>
                    <a:gd name="connsiteX10" fmla="*/ 365783 w 493688"/>
                    <a:gd name="connsiteY10" fmla="*/ 376813 h 664340"/>
                    <a:gd name="connsiteX11" fmla="*/ 375832 w 493688"/>
                    <a:gd name="connsiteY11" fmla="*/ 366765 h 664340"/>
                    <a:gd name="connsiteX12" fmla="*/ 370807 w 493688"/>
                    <a:gd name="connsiteY12" fmla="*/ 341644 h 664340"/>
                    <a:gd name="connsiteX13" fmla="*/ 360759 w 493688"/>
                    <a:gd name="connsiteY13" fmla="*/ 331595 h 664340"/>
                    <a:gd name="connsiteX14" fmla="*/ 370807 w 493688"/>
                    <a:gd name="connsiteY14" fmla="*/ 281354 h 664340"/>
                    <a:gd name="connsiteX15" fmla="*/ 360759 w 493688"/>
                    <a:gd name="connsiteY15" fmla="*/ 271305 h 664340"/>
                    <a:gd name="connsiteX16" fmla="*/ 285396 w 493688"/>
                    <a:gd name="connsiteY16" fmla="*/ 251209 h 664340"/>
                    <a:gd name="connsiteX17" fmla="*/ 255251 w 493688"/>
                    <a:gd name="connsiteY17" fmla="*/ 236136 h 664340"/>
                    <a:gd name="connsiteX18" fmla="*/ 235155 w 493688"/>
                    <a:gd name="connsiteY18" fmla="*/ 180870 h 664340"/>
                    <a:gd name="connsiteX19" fmla="*/ 255251 w 493688"/>
                    <a:gd name="connsiteY19" fmla="*/ 135652 h 664340"/>
                    <a:gd name="connsiteX20" fmla="*/ 225106 w 493688"/>
                    <a:gd name="connsiteY20" fmla="*/ 120580 h 664340"/>
                    <a:gd name="connsiteX21" fmla="*/ 210034 w 493688"/>
                    <a:gd name="connsiteY21" fmla="*/ 110532 h 664340"/>
                    <a:gd name="connsiteX22" fmla="*/ 199985 w 493688"/>
                    <a:gd name="connsiteY22" fmla="*/ 100483 h 664340"/>
                    <a:gd name="connsiteX23" fmla="*/ 184913 w 493688"/>
                    <a:gd name="connsiteY23" fmla="*/ 95459 h 664340"/>
                    <a:gd name="connsiteX24" fmla="*/ 189937 w 493688"/>
                    <a:gd name="connsiteY24" fmla="*/ 70338 h 664340"/>
                    <a:gd name="connsiteX25" fmla="*/ 205010 w 493688"/>
                    <a:gd name="connsiteY25" fmla="*/ 60290 h 664340"/>
                    <a:gd name="connsiteX26" fmla="*/ 220082 w 493688"/>
                    <a:gd name="connsiteY26" fmla="*/ 20096 h 664340"/>
                    <a:gd name="connsiteX27" fmla="*/ 205010 w 493688"/>
                    <a:gd name="connsiteY27" fmla="*/ 10048 h 664340"/>
                    <a:gd name="connsiteX28" fmla="*/ 174865 w 493688"/>
                    <a:gd name="connsiteY28" fmla="*/ 0 h 664340"/>
                    <a:gd name="connsiteX29" fmla="*/ 139695 w 493688"/>
                    <a:gd name="connsiteY29" fmla="*/ 5024 h 664340"/>
                    <a:gd name="connsiteX30" fmla="*/ 129647 w 493688"/>
                    <a:gd name="connsiteY30" fmla="*/ 20096 h 664340"/>
                    <a:gd name="connsiteX31" fmla="*/ 104526 w 493688"/>
                    <a:gd name="connsiteY31" fmla="*/ 35169 h 664340"/>
                    <a:gd name="connsiteX32" fmla="*/ 89454 w 493688"/>
                    <a:gd name="connsiteY32" fmla="*/ 45217 h 664340"/>
                    <a:gd name="connsiteX33" fmla="*/ 64333 w 493688"/>
                    <a:gd name="connsiteY33" fmla="*/ 50241 h 664340"/>
                    <a:gd name="connsiteX34" fmla="*/ 59309 w 493688"/>
                    <a:gd name="connsiteY34" fmla="*/ 65314 h 664340"/>
                    <a:gd name="connsiteX35" fmla="*/ 59309 w 493688"/>
                    <a:gd name="connsiteY35" fmla="*/ 205991 h 664340"/>
                    <a:gd name="connsiteX36" fmla="*/ 19115 w 493688"/>
                    <a:gd name="connsiteY36" fmla="*/ 195943 h 664340"/>
                    <a:gd name="connsiteX37" fmla="*/ 14091 w 493688"/>
                    <a:gd name="connsiteY37" fmla="*/ 226088 h 664340"/>
                    <a:gd name="connsiteX38" fmla="*/ 44236 w 493688"/>
                    <a:gd name="connsiteY38" fmla="*/ 236136 h 664340"/>
                    <a:gd name="connsiteX39" fmla="*/ 54284 w 493688"/>
                    <a:gd name="connsiteY39" fmla="*/ 321547 h 664340"/>
                    <a:gd name="connsiteX40" fmla="*/ 59309 w 493688"/>
                    <a:gd name="connsiteY40" fmla="*/ 336620 h 664340"/>
                    <a:gd name="connsiteX41" fmla="*/ 74381 w 493688"/>
                    <a:gd name="connsiteY41" fmla="*/ 341644 h 664340"/>
                    <a:gd name="connsiteX42" fmla="*/ 84429 w 493688"/>
                    <a:gd name="connsiteY42" fmla="*/ 356716 h 664340"/>
                    <a:gd name="connsiteX43" fmla="*/ 89454 w 493688"/>
                    <a:gd name="connsiteY43" fmla="*/ 371789 h 664340"/>
                    <a:gd name="connsiteX44" fmla="*/ 104526 w 493688"/>
                    <a:gd name="connsiteY44" fmla="*/ 376813 h 664340"/>
                    <a:gd name="connsiteX45" fmla="*/ 114574 w 493688"/>
                    <a:gd name="connsiteY45" fmla="*/ 391885 h 664340"/>
                    <a:gd name="connsiteX46" fmla="*/ 134671 w 493688"/>
                    <a:gd name="connsiteY46" fmla="*/ 417006 h 664340"/>
                    <a:gd name="connsiteX47" fmla="*/ 174865 w 493688"/>
                    <a:gd name="connsiteY47" fmla="*/ 447151 h 664340"/>
                    <a:gd name="connsiteX48" fmla="*/ 205010 w 493688"/>
                    <a:gd name="connsiteY48" fmla="*/ 457200 h 664340"/>
                    <a:gd name="connsiteX49" fmla="*/ 230131 w 493688"/>
                    <a:gd name="connsiteY49" fmla="*/ 492369 h 664340"/>
                    <a:gd name="connsiteX50" fmla="*/ 240179 w 493688"/>
                    <a:gd name="connsiteY50" fmla="*/ 507441 h 664340"/>
                    <a:gd name="connsiteX51" fmla="*/ 255251 w 493688"/>
                    <a:gd name="connsiteY51" fmla="*/ 517490 h 664340"/>
                    <a:gd name="connsiteX52" fmla="*/ 265300 w 493688"/>
                    <a:gd name="connsiteY52" fmla="*/ 527538 h 664340"/>
                    <a:gd name="connsiteX53" fmla="*/ 270324 w 493688"/>
                    <a:gd name="connsiteY53" fmla="*/ 542611 h 664340"/>
                    <a:gd name="connsiteX54" fmla="*/ 290421 w 493688"/>
                    <a:gd name="connsiteY54" fmla="*/ 567732 h 664340"/>
                    <a:gd name="connsiteX55" fmla="*/ 300469 w 493688"/>
                    <a:gd name="connsiteY55" fmla="*/ 582804 h 664340"/>
                    <a:gd name="connsiteX56" fmla="*/ 305493 w 493688"/>
                    <a:gd name="connsiteY56" fmla="*/ 597877 h 664340"/>
                    <a:gd name="connsiteX57" fmla="*/ 330614 w 493688"/>
                    <a:gd name="connsiteY57" fmla="*/ 617973 h 664340"/>
                    <a:gd name="connsiteX58" fmla="*/ 360759 w 493688"/>
                    <a:gd name="connsiteY58" fmla="*/ 628022 h 664340"/>
                    <a:gd name="connsiteX59" fmla="*/ 365783 w 493688"/>
                    <a:gd name="connsiteY59" fmla="*/ 653143 h 664340"/>
                    <a:gd name="connsiteX60" fmla="*/ 375832 w 493688"/>
                    <a:gd name="connsiteY60" fmla="*/ 663191 h 664340"/>
                    <a:gd name="connsiteX61" fmla="*/ 385880 w 493688"/>
                    <a:gd name="connsiteY61" fmla="*/ 648118 h 664340"/>
                    <a:gd name="connsiteX62" fmla="*/ 395928 w 493688"/>
                    <a:gd name="connsiteY62" fmla="*/ 612949 h 664340"/>
                    <a:gd name="connsiteX63" fmla="*/ 400953 w 493688"/>
                    <a:gd name="connsiteY63" fmla="*/ 597877 h 664340"/>
                    <a:gd name="connsiteX64" fmla="*/ 426073 w 493688"/>
                    <a:gd name="connsiteY64" fmla="*/ 582804 h 664340"/>
                    <a:gd name="connsiteX65" fmla="*/ 466267 w 493688"/>
                    <a:gd name="connsiteY65" fmla="*/ 577780 h 664340"/>
                    <a:gd name="connsiteX66" fmla="*/ 491388 w 493688"/>
                    <a:gd name="connsiteY66" fmla="*/ 562707 h 664340"/>
                    <a:gd name="connsiteX67" fmla="*/ 486363 w 493688"/>
                    <a:gd name="connsiteY67" fmla="*/ 552659 h 66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493688" h="664340">
                      <a:moveTo>
                        <a:pt x="486363" y="552659"/>
                      </a:moveTo>
                      <a:cubicBezTo>
                        <a:pt x="483851" y="538424"/>
                        <a:pt x="486576" y="497818"/>
                        <a:pt x="476315" y="477296"/>
                      </a:cubicBezTo>
                      <a:cubicBezTo>
                        <a:pt x="473615" y="471895"/>
                        <a:pt x="470197" y="466808"/>
                        <a:pt x="466267" y="462224"/>
                      </a:cubicBezTo>
                      <a:cubicBezTo>
                        <a:pt x="460102" y="455031"/>
                        <a:pt x="446170" y="442127"/>
                        <a:pt x="446170" y="442127"/>
                      </a:cubicBezTo>
                      <a:cubicBezTo>
                        <a:pt x="440864" y="426209"/>
                        <a:pt x="442228" y="425894"/>
                        <a:pt x="431098" y="411982"/>
                      </a:cubicBezTo>
                      <a:cubicBezTo>
                        <a:pt x="428139" y="408283"/>
                        <a:pt x="425111" y="404371"/>
                        <a:pt x="421049" y="401934"/>
                      </a:cubicBezTo>
                      <a:cubicBezTo>
                        <a:pt x="416508" y="399209"/>
                        <a:pt x="411001" y="398585"/>
                        <a:pt x="405977" y="396910"/>
                      </a:cubicBezTo>
                      <a:cubicBezTo>
                        <a:pt x="403861" y="403259"/>
                        <a:pt x="400757" y="420059"/>
                        <a:pt x="390904" y="422030"/>
                      </a:cubicBezTo>
                      <a:cubicBezTo>
                        <a:pt x="385711" y="423069"/>
                        <a:pt x="380856" y="418681"/>
                        <a:pt x="375832" y="417006"/>
                      </a:cubicBezTo>
                      <a:cubicBezTo>
                        <a:pt x="372482" y="413657"/>
                        <a:pt x="368220" y="411020"/>
                        <a:pt x="365783" y="406958"/>
                      </a:cubicBezTo>
                      <a:cubicBezTo>
                        <a:pt x="359084" y="395794"/>
                        <a:pt x="359084" y="387977"/>
                        <a:pt x="365783" y="376813"/>
                      </a:cubicBezTo>
                      <a:cubicBezTo>
                        <a:pt x="368220" y="372751"/>
                        <a:pt x="372482" y="370114"/>
                        <a:pt x="375832" y="366765"/>
                      </a:cubicBezTo>
                      <a:cubicBezTo>
                        <a:pt x="374157" y="358391"/>
                        <a:pt x="374171" y="349493"/>
                        <a:pt x="370807" y="341644"/>
                      </a:cubicBezTo>
                      <a:cubicBezTo>
                        <a:pt x="368941" y="337290"/>
                        <a:pt x="361282" y="336303"/>
                        <a:pt x="360759" y="331595"/>
                      </a:cubicBezTo>
                      <a:cubicBezTo>
                        <a:pt x="358835" y="314275"/>
                        <a:pt x="365480" y="297334"/>
                        <a:pt x="370807" y="281354"/>
                      </a:cubicBezTo>
                      <a:cubicBezTo>
                        <a:pt x="367458" y="278004"/>
                        <a:pt x="363718" y="275004"/>
                        <a:pt x="360759" y="271305"/>
                      </a:cubicBezTo>
                      <a:cubicBezTo>
                        <a:pt x="333877" y="237701"/>
                        <a:pt x="373806" y="258009"/>
                        <a:pt x="285396" y="251209"/>
                      </a:cubicBezTo>
                      <a:cubicBezTo>
                        <a:pt x="273140" y="247123"/>
                        <a:pt x="264988" y="245873"/>
                        <a:pt x="255251" y="236136"/>
                      </a:cubicBezTo>
                      <a:cubicBezTo>
                        <a:pt x="240866" y="221751"/>
                        <a:pt x="238873" y="199460"/>
                        <a:pt x="235155" y="180870"/>
                      </a:cubicBezTo>
                      <a:cubicBezTo>
                        <a:pt x="247112" y="144996"/>
                        <a:pt x="239328" y="159538"/>
                        <a:pt x="255251" y="135652"/>
                      </a:cubicBezTo>
                      <a:cubicBezTo>
                        <a:pt x="212058" y="106857"/>
                        <a:pt x="266707" y="141380"/>
                        <a:pt x="225106" y="120580"/>
                      </a:cubicBezTo>
                      <a:cubicBezTo>
                        <a:pt x="219705" y="117880"/>
                        <a:pt x="214749" y="114304"/>
                        <a:pt x="210034" y="110532"/>
                      </a:cubicBezTo>
                      <a:cubicBezTo>
                        <a:pt x="206335" y="107573"/>
                        <a:pt x="204047" y="102920"/>
                        <a:pt x="199985" y="100483"/>
                      </a:cubicBezTo>
                      <a:cubicBezTo>
                        <a:pt x="195444" y="97758"/>
                        <a:pt x="189937" y="97134"/>
                        <a:pt x="184913" y="95459"/>
                      </a:cubicBezTo>
                      <a:cubicBezTo>
                        <a:pt x="186588" y="87085"/>
                        <a:pt x="185700" y="77752"/>
                        <a:pt x="189937" y="70338"/>
                      </a:cubicBezTo>
                      <a:cubicBezTo>
                        <a:pt x="192933" y="65095"/>
                        <a:pt x="202310" y="65691"/>
                        <a:pt x="205010" y="60290"/>
                      </a:cubicBezTo>
                      <a:cubicBezTo>
                        <a:pt x="234028" y="2254"/>
                        <a:pt x="192036" y="48145"/>
                        <a:pt x="220082" y="20096"/>
                      </a:cubicBezTo>
                      <a:cubicBezTo>
                        <a:pt x="215058" y="16747"/>
                        <a:pt x="210528" y="12500"/>
                        <a:pt x="205010" y="10048"/>
                      </a:cubicBezTo>
                      <a:cubicBezTo>
                        <a:pt x="195331" y="5746"/>
                        <a:pt x="174865" y="0"/>
                        <a:pt x="174865" y="0"/>
                      </a:cubicBezTo>
                      <a:cubicBezTo>
                        <a:pt x="163142" y="1675"/>
                        <a:pt x="150517" y="215"/>
                        <a:pt x="139695" y="5024"/>
                      </a:cubicBezTo>
                      <a:cubicBezTo>
                        <a:pt x="134177" y="7476"/>
                        <a:pt x="133419" y="15381"/>
                        <a:pt x="129647" y="20096"/>
                      </a:cubicBezTo>
                      <a:cubicBezTo>
                        <a:pt x="119615" y="32637"/>
                        <a:pt x="119888" y="30049"/>
                        <a:pt x="104526" y="35169"/>
                      </a:cubicBezTo>
                      <a:cubicBezTo>
                        <a:pt x="99502" y="38518"/>
                        <a:pt x="95108" y="43097"/>
                        <a:pt x="89454" y="45217"/>
                      </a:cubicBezTo>
                      <a:cubicBezTo>
                        <a:pt x="81458" y="48215"/>
                        <a:pt x="71438" y="45504"/>
                        <a:pt x="64333" y="50241"/>
                      </a:cubicBezTo>
                      <a:cubicBezTo>
                        <a:pt x="59926" y="53179"/>
                        <a:pt x="60984" y="60290"/>
                        <a:pt x="59309" y="65314"/>
                      </a:cubicBezTo>
                      <a:cubicBezTo>
                        <a:pt x="69228" y="114913"/>
                        <a:pt x="76739" y="142081"/>
                        <a:pt x="59309" y="205991"/>
                      </a:cubicBezTo>
                      <a:cubicBezTo>
                        <a:pt x="58299" y="209696"/>
                        <a:pt x="24115" y="197610"/>
                        <a:pt x="19115" y="195943"/>
                      </a:cubicBezTo>
                      <a:cubicBezTo>
                        <a:pt x="14290" y="203181"/>
                        <a:pt x="0" y="216023"/>
                        <a:pt x="14091" y="226088"/>
                      </a:cubicBezTo>
                      <a:cubicBezTo>
                        <a:pt x="22710" y="232244"/>
                        <a:pt x="44236" y="236136"/>
                        <a:pt x="44236" y="236136"/>
                      </a:cubicBezTo>
                      <a:cubicBezTo>
                        <a:pt x="57910" y="277161"/>
                        <a:pt x="43480" y="229716"/>
                        <a:pt x="54284" y="321547"/>
                      </a:cubicBezTo>
                      <a:cubicBezTo>
                        <a:pt x="54903" y="326807"/>
                        <a:pt x="55564" y="332875"/>
                        <a:pt x="59309" y="336620"/>
                      </a:cubicBezTo>
                      <a:cubicBezTo>
                        <a:pt x="63054" y="340365"/>
                        <a:pt x="69357" y="339969"/>
                        <a:pt x="74381" y="341644"/>
                      </a:cubicBezTo>
                      <a:cubicBezTo>
                        <a:pt x="77730" y="346668"/>
                        <a:pt x="81729" y="351315"/>
                        <a:pt x="84429" y="356716"/>
                      </a:cubicBezTo>
                      <a:cubicBezTo>
                        <a:pt x="86798" y="361453"/>
                        <a:pt x="85709" y="368044"/>
                        <a:pt x="89454" y="371789"/>
                      </a:cubicBezTo>
                      <a:cubicBezTo>
                        <a:pt x="93199" y="375534"/>
                        <a:pt x="99502" y="375138"/>
                        <a:pt x="104526" y="376813"/>
                      </a:cubicBezTo>
                      <a:cubicBezTo>
                        <a:pt x="107875" y="381837"/>
                        <a:pt x="110802" y="387170"/>
                        <a:pt x="114574" y="391885"/>
                      </a:cubicBezTo>
                      <a:cubicBezTo>
                        <a:pt x="143210" y="427679"/>
                        <a:pt x="103746" y="370619"/>
                        <a:pt x="134671" y="417006"/>
                      </a:cubicBezTo>
                      <a:cubicBezTo>
                        <a:pt x="142597" y="456639"/>
                        <a:pt x="130437" y="436898"/>
                        <a:pt x="174865" y="447151"/>
                      </a:cubicBezTo>
                      <a:cubicBezTo>
                        <a:pt x="185186" y="449533"/>
                        <a:pt x="205010" y="457200"/>
                        <a:pt x="205010" y="457200"/>
                      </a:cubicBezTo>
                      <a:cubicBezTo>
                        <a:pt x="213030" y="481260"/>
                        <a:pt x="206289" y="468527"/>
                        <a:pt x="230131" y="492369"/>
                      </a:cubicBezTo>
                      <a:cubicBezTo>
                        <a:pt x="234401" y="496639"/>
                        <a:pt x="235910" y="503171"/>
                        <a:pt x="240179" y="507441"/>
                      </a:cubicBezTo>
                      <a:cubicBezTo>
                        <a:pt x="244449" y="511711"/>
                        <a:pt x="250536" y="513718"/>
                        <a:pt x="255251" y="517490"/>
                      </a:cubicBezTo>
                      <a:cubicBezTo>
                        <a:pt x="258950" y="520449"/>
                        <a:pt x="261950" y="524189"/>
                        <a:pt x="265300" y="527538"/>
                      </a:cubicBezTo>
                      <a:cubicBezTo>
                        <a:pt x="266975" y="532562"/>
                        <a:pt x="267956" y="537874"/>
                        <a:pt x="270324" y="542611"/>
                      </a:cubicBezTo>
                      <a:cubicBezTo>
                        <a:pt x="280632" y="563227"/>
                        <a:pt x="277960" y="552156"/>
                        <a:pt x="290421" y="567732"/>
                      </a:cubicBezTo>
                      <a:cubicBezTo>
                        <a:pt x="294193" y="572447"/>
                        <a:pt x="297120" y="577780"/>
                        <a:pt x="300469" y="582804"/>
                      </a:cubicBezTo>
                      <a:cubicBezTo>
                        <a:pt x="302144" y="587828"/>
                        <a:pt x="302768" y="593336"/>
                        <a:pt x="305493" y="597877"/>
                      </a:cubicBezTo>
                      <a:cubicBezTo>
                        <a:pt x="309289" y="604203"/>
                        <a:pt x="325015" y="615484"/>
                        <a:pt x="330614" y="617973"/>
                      </a:cubicBezTo>
                      <a:cubicBezTo>
                        <a:pt x="340293" y="622275"/>
                        <a:pt x="360759" y="628022"/>
                        <a:pt x="360759" y="628022"/>
                      </a:cubicBezTo>
                      <a:cubicBezTo>
                        <a:pt x="362434" y="636396"/>
                        <a:pt x="362419" y="645294"/>
                        <a:pt x="365783" y="653143"/>
                      </a:cubicBezTo>
                      <a:cubicBezTo>
                        <a:pt x="367649" y="657497"/>
                        <a:pt x="371237" y="664340"/>
                        <a:pt x="375832" y="663191"/>
                      </a:cubicBezTo>
                      <a:cubicBezTo>
                        <a:pt x="381690" y="661726"/>
                        <a:pt x="383180" y="653519"/>
                        <a:pt x="385880" y="648118"/>
                      </a:cubicBezTo>
                      <a:cubicBezTo>
                        <a:pt x="389896" y="640085"/>
                        <a:pt x="393781" y="620464"/>
                        <a:pt x="395928" y="612949"/>
                      </a:cubicBezTo>
                      <a:cubicBezTo>
                        <a:pt x="397383" y="607857"/>
                        <a:pt x="398228" y="602418"/>
                        <a:pt x="400953" y="597877"/>
                      </a:cubicBezTo>
                      <a:cubicBezTo>
                        <a:pt x="406768" y="588185"/>
                        <a:pt x="415426" y="584740"/>
                        <a:pt x="426073" y="582804"/>
                      </a:cubicBezTo>
                      <a:cubicBezTo>
                        <a:pt x="439357" y="580389"/>
                        <a:pt x="452869" y="579455"/>
                        <a:pt x="466267" y="577780"/>
                      </a:cubicBezTo>
                      <a:cubicBezTo>
                        <a:pt x="473659" y="575316"/>
                        <a:pt x="488484" y="572871"/>
                        <a:pt x="491388" y="562707"/>
                      </a:cubicBezTo>
                      <a:cubicBezTo>
                        <a:pt x="493688" y="554656"/>
                        <a:pt x="488875" y="566894"/>
                        <a:pt x="486363" y="552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1" name="218 Forma libre">
                  <a:extLst>
                    <a:ext uri="{FF2B5EF4-FFF2-40B4-BE49-F238E27FC236}">
                      <a16:creationId xmlns:a16="http://schemas.microsoft.com/office/drawing/2014/main" xmlns="" id="{CA9D3130-D8B1-42AD-8973-3D80940C0B92}"/>
                    </a:ext>
                  </a:extLst>
                </p:cNvPr>
                <p:cNvSpPr/>
                <p:nvPr/>
              </p:nvSpPr>
              <p:spPr>
                <a:xfrm>
                  <a:off x="1941692" y="3358804"/>
                  <a:ext cx="689822" cy="961831"/>
                </a:xfrm>
                <a:custGeom>
                  <a:avLst/>
                  <a:gdLst>
                    <a:gd name="connsiteX0" fmla="*/ 524188 w 636647"/>
                    <a:gd name="connsiteY0" fmla="*/ 363416 h 962306"/>
                    <a:gd name="connsiteX1" fmla="*/ 514139 w 636647"/>
                    <a:gd name="connsiteY1" fmla="*/ 348343 h 962306"/>
                    <a:gd name="connsiteX2" fmla="*/ 499067 w 636647"/>
                    <a:gd name="connsiteY2" fmla="*/ 343319 h 962306"/>
                    <a:gd name="connsiteX3" fmla="*/ 489018 w 636647"/>
                    <a:gd name="connsiteY3" fmla="*/ 333271 h 962306"/>
                    <a:gd name="connsiteX4" fmla="*/ 468922 w 636647"/>
                    <a:gd name="connsiteY4" fmla="*/ 272980 h 962306"/>
                    <a:gd name="connsiteX5" fmla="*/ 458873 w 636647"/>
                    <a:gd name="connsiteY5" fmla="*/ 262932 h 962306"/>
                    <a:gd name="connsiteX6" fmla="*/ 438777 w 636647"/>
                    <a:gd name="connsiteY6" fmla="*/ 237811 h 962306"/>
                    <a:gd name="connsiteX7" fmla="*/ 428728 w 636647"/>
                    <a:gd name="connsiteY7" fmla="*/ 207666 h 962306"/>
                    <a:gd name="connsiteX8" fmla="*/ 418680 w 636647"/>
                    <a:gd name="connsiteY8" fmla="*/ 172497 h 962306"/>
                    <a:gd name="connsiteX9" fmla="*/ 398583 w 636647"/>
                    <a:gd name="connsiteY9" fmla="*/ 147376 h 962306"/>
                    <a:gd name="connsiteX10" fmla="*/ 393559 w 636647"/>
                    <a:gd name="connsiteY10" fmla="*/ 132304 h 962306"/>
                    <a:gd name="connsiteX11" fmla="*/ 383511 w 636647"/>
                    <a:gd name="connsiteY11" fmla="*/ 122255 h 962306"/>
                    <a:gd name="connsiteX12" fmla="*/ 358390 w 636647"/>
                    <a:gd name="connsiteY12" fmla="*/ 82062 h 962306"/>
                    <a:gd name="connsiteX13" fmla="*/ 343317 w 636647"/>
                    <a:gd name="connsiteY13" fmla="*/ 51917 h 962306"/>
                    <a:gd name="connsiteX14" fmla="*/ 338293 w 636647"/>
                    <a:gd name="connsiteY14" fmla="*/ 36844 h 962306"/>
                    <a:gd name="connsiteX15" fmla="*/ 323221 w 636647"/>
                    <a:gd name="connsiteY15" fmla="*/ 26796 h 962306"/>
                    <a:gd name="connsiteX16" fmla="*/ 257906 w 636647"/>
                    <a:gd name="connsiteY16" fmla="*/ 26796 h 962306"/>
                    <a:gd name="connsiteX17" fmla="*/ 247858 w 636647"/>
                    <a:gd name="connsiteY17" fmla="*/ 16747 h 962306"/>
                    <a:gd name="connsiteX18" fmla="*/ 232785 w 636647"/>
                    <a:gd name="connsiteY18" fmla="*/ 6699 h 962306"/>
                    <a:gd name="connsiteX19" fmla="*/ 212689 w 636647"/>
                    <a:gd name="connsiteY19" fmla="*/ 26796 h 962306"/>
                    <a:gd name="connsiteX20" fmla="*/ 197616 w 636647"/>
                    <a:gd name="connsiteY20" fmla="*/ 31820 h 962306"/>
                    <a:gd name="connsiteX21" fmla="*/ 187568 w 636647"/>
                    <a:gd name="connsiteY21" fmla="*/ 46893 h 962306"/>
                    <a:gd name="connsiteX22" fmla="*/ 197616 w 636647"/>
                    <a:gd name="connsiteY22" fmla="*/ 77038 h 962306"/>
                    <a:gd name="connsiteX23" fmla="*/ 202640 w 636647"/>
                    <a:gd name="connsiteY23" fmla="*/ 92110 h 962306"/>
                    <a:gd name="connsiteX24" fmla="*/ 207665 w 636647"/>
                    <a:gd name="connsiteY24" fmla="*/ 117231 h 962306"/>
                    <a:gd name="connsiteX25" fmla="*/ 222737 w 636647"/>
                    <a:gd name="connsiteY25" fmla="*/ 147376 h 962306"/>
                    <a:gd name="connsiteX26" fmla="*/ 232785 w 636647"/>
                    <a:gd name="connsiteY26" fmla="*/ 197618 h 962306"/>
                    <a:gd name="connsiteX27" fmla="*/ 242834 w 636647"/>
                    <a:gd name="connsiteY27" fmla="*/ 227763 h 962306"/>
                    <a:gd name="connsiteX28" fmla="*/ 237810 w 636647"/>
                    <a:gd name="connsiteY28" fmla="*/ 267956 h 962306"/>
                    <a:gd name="connsiteX29" fmla="*/ 217713 w 636647"/>
                    <a:gd name="connsiteY29" fmla="*/ 272980 h 962306"/>
                    <a:gd name="connsiteX30" fmla="*/ 197616 w 636647"/>
                    <a:gd name="connsiteY30" fmla="*/ 298101 h 962306"/>
                    <a:gd name="connsiteX31" fmla="*/ 192592 w 636647"/>
                    <a:gd name="connsiteY31" fmla="*/ 313174 h 962306"/>
                    <a:gd name="connsiteX32" fmla="*/ 142350 w 636647"/>
                    <a:gd name="connsiteY32" fmla="*/ 348343 h 962306"/>
                    <a:gd name="connsiteX33" fmla="*/ 122254 w 636647"/>
                    <a:gd name="connsiteY33" fmla="*/ 323222 h 962306"/>
                    <a:gd name="connsiteX34" fmla="*/ 112205 w 636647"/>
                    <a:gd name="connsiteY34" fmla="*/ 333271 h 962306"/>
                    <a:gd name="connsiteX35" fmla="*/ 107181 w 636647"/>
                    <a:gd name="connsiteY35" fmla="*/ 428730 h 962306"/>
                    <a:gd name="connsiteX36" fmla="*/ 112205 w 636647"/>
                    <a:gd name="connsiteY36" fmla="*/ 463899 h 962306"/>
                    <a:gd name="connsiteX37" fmla="*/ 122254 w 636647"/>
                    <a:gd name="connsiteY37" fmla="*/ 494044 h 962306"/>
                    <a:gd name="connsiteX38" fmla="*/ 112205 w 636647"/>
                    <a:gd name="connsiteY38" fmla="*/ 504093 h 962306"/>
                    <a:gd name="connsiteX39" fmla="*/ 102157 w 636647"/>
                    <a:gd name="connsiteY39" fmla="*/ 519165 h 962306"/>
                    <a:gd name="connsiteX40" fmla="*/ 87084 w 636647"/>
                    <a:gd name="connsiteY40" fmla="*/ 529213 h 962306"/>
                    <a:gd name="connsiteX41" fmla="*/ 77036 w 636647"/>
                    <a:gd name="connsiteY41" fmla="*/ 539262 h 962306"/>
                    <a:gd name="connsiteX42" fmla="*/ 31818 w 636647"/>
                    <a:gd name="connsiteY42" fmla="*/ 544286 h 962306"/>
                    <a:gd name="connsiteX43" fmla="*/ 16746 w 636647"/>
                    <a:gd name="connsiteY43" fmla="*/ 624673 h 962306"/>
                    <a:gd name="connsiteX44" fmla="*/ 6698 w 636647"/>
                    <a:gd name="connsiteY44" fmla="*/ 639745 h 962306"/>
                    <a:gd name="connsiteX45" fmla="*/ 26794 w 636647"/>
                    <a:gd name="connsiteY45" fmla="*/ 659842 h 962306"/>
                    <a:gd name="connsiteX46" fmla="*/ 46891 w 636647"/>
                    <a:gd name="connsiteY46" fmla="*/ 679939 h 962306"/>
                    <a:gd name="connsiteX47" fmla="*/ 92109 w 636647"/>
                    <a:gd name="connsiteY47" fmla="*/ 674914 h 962306"/>
                    <a:gd name="connsiteX48" fmla="*/ 102157 w 636647"/>
                    <a:gd name="connsiteY48" fmla="*/ 684963 h 962306"/>
                    <a:gd name="connsiteX49" fmla="*/ 117229 w 636647"/>
                    <a:gd name="connsiteY49" fmla="*/ 689987 h 962306"/>
                    <a:gd name="connsiteX50" fmla="*/ 127278 w 636647"/>
                    <a:gd name="connsiteY50" fmla="*/ 705060 h 962306"/>
                    <a:gd name="connsiteX51" fmla="*/ 137326 w 636647"/>
                    <a:gd name="connsiteY51" fmla="*/ 735205 h 962306"/>
                    <a:gd name="connsiteX52" fmla="*/ 142350 w 636647"/>
                    <a:gd name="connsiteY52" fmla="*/ 750277 h 962306"/>
                    <a:gd name="connsiteX53" fmla="*/ 147374 w 636647"/>
                    <a:gd name="connsiteY53" fmla="*/ 805543 h 962306"/>
                    <a:gd name="connsiteX54" fmla="*/ 152399 w 636647"/>
                    <a:gd name="connsiteY54" fmla="*/ 825640 h 962306"/>
                    <a:gd name="connsiteX55" fmla="*/ 192592 w 636647"/>
                    <a:gd name="connsiteY55" fmla="*/ 830664 h 962306"/>
                    <a:gd name="connsiteX56" fmla="*/ 217713 w 636647"/>
                    <a:gd name="connsiteY56" fmla="*/ 855785 h 962306"/>
                    <a:gd name="connsiteX57" fmla="*/ 222737 w 636647"/>
                    <a:gd name="connsiteY57" fmla="*/ 870857 h 962306"/>
                    <a:gd name="connsiteX58" fmla="*/ 242834 w 636647"/>
                    <a:gd name="connsiteY58" fmla="*/ 890954 h 962306"/>
                    <a:gd name="connsiteX59" fmla="*/ 283027 w 636647"/>
                    <a:gd name="connsiteY59" fmla="*/ 906027 h 962306"/>
                    <a:gd name="connsiteX60" fmla="*/ 298100 w 636647"/>
                    <a:gd name="connsiteY60" fmla="*/ 911051 h 962306"/>
                    <a:gd name="connsiteX61" fmla="*/ 303124 w 636647"/>
                    <a:gd name="connsiteY61" fmla="*/ 926123 h 962306"/>
                    <a:gd name="connsiteX62" fmla="*/ 298100 w 636647"/>
                    <a:gd name="connsiteY62" fmla="*/ 951244 h 962306"/>
                    <a:gd name="connsiteX63" fmla="*/ 308148 w 636647"/>
                    <a:gd name="connsiteY63" fmla="*/ 961293 h 962306"/>
                    <a:gd name="connsiteX64" fmla="*/ 333269 w 636647"/>
                    <a:gd name="connsiteY64" fmla="*/ 956268 h 962306"/>
                    <a:gd name="connsiteX65" fmla="*/ 343317 w 636647"/>
                    <a:gd name="connsiteY65" fmla="*/ 926123 h 962306"/>
                    <a:gd name="connsiteX66" fmla="*/ 403607 w 636647"/>
                    <a:gd name="connsiteY66" fmla="*/ 921099 h 962306"/>
                    <a:gd name="connsiteX67" fmla="*/ 418680 w 636647"/>
                    <a:gd name="connsiteY67" fmla="*/ 916075 h 962306"/>
                    <a:gd name="connsiteX68" fmla="*/ 478970 w 636647"/>
                    <a:gd name="connsiteY68" fmla="*/ 911051 h 962306"/>
                    <a:gd name="connsiteX69" fmla="*/ 489018 w 636647"/>
                    <a:gd name="connsiteY69" fmla="*/ 901002 h 962306"/>
                    <a:gd name="connsiteX70" fmla="*/ 529212 w 636647"/>
                    <a:gd name="connsiteY70" fmla="*/ 890954 h 962306"/>
                    <a:gd name="connsiteX71" fmla="*/ 534236 w 636647"/>
                    <a:gd name="connsiteY71" fmla="*/ 875882 h 962306"/>
                    <a:gd name="connsiteX72" fmla="*/ 564381 w 636647"/>
                    <a:gd name="connsiteY72" fmla="*/ 865833 h 962306"/>
                    <a:gd name="connsiteX73" fmla="*/ 569405 w 636647"/>
                    <a:gd name="connsiteY73" fmla="*/ 850761 h 962306"/>
                    <a:gd name="connsiteX74" fmla="*/ 574429 w 636647"/>
                    <a:gd name="connsiteY74" fmla="*/ 795495 h 962306"/>
                    <a:gd name="connsiteX75" fmla="*/ 584478 w 636647"/>
                    <a:gd name="connsiteY75" fmla="*/ 785446 h 962306"/>
                    <a:gd name="connsiteX76" fmla="*/ 604574 w 636647"/>
                    <a:gd name="connsiteY76" fmla="*/ 775398 h 962306"/>
                    <a:gd name="connsiteX77" fmla="*/ 624671 w 636647"/>
                    <a:gd name="connsiteY77" fmla="*/ 770374 h 962306"/>
                    <a:gd name="connsiteX78" fmla="*/ 624671 w 636647"/>
                    <a:gd name="connsiteY78" fmla="*/ 720132 h 962306"/>
                    <a:gd name="connsiteX79" fmla="*/ 594526 w 636647"/>
                    <a:gd name="connsiteY79" fmla="*/ 710084 h 962306"/>
                    <a:gd name="connsiteX80" fmla="*/ 534236 w 636647"/>
                    <a:gd name="connsiteY80" fmla="*/ 695011 h 962306"/>
                    <a:gd name="connsiteX81" fmla="*/ 524188 w 636647"/>
                    <a:gd name="connsiteY81" fmla="*/ 705060 h 962306"/>
                    <a:gd name="connsiteX82" fmla="*/ 473946 w 636647"/>
                    <a:gd name="connsiteY82" fmla="*/ 715108 h 962306"/>
                    <a:gd name="connsiteX83" fmla="*/ 433753 w 636647"/>
                    <a:gd name="connsiteY83" fmla="*/ 720132 h 962306"/>
                    <a:gd name="connsiteX84" fmla="*/ 413656 w 636647"/>
                    <a:gd name="connsiteY84" fmla="*/ 700035 h 962306"/>
                    <a:gd name="connsiteX85" fmla="*/ 438777 w 636647"/>
                    <a:gd name="connsiteY85" fmla="*/ 679939 h 962306"/>
                    <a:gd name="connsiteX86" fmla="*/ 443801 w 636647"/>
                    <a:gd name="connsiteY86" fmla="*/ 664866 h 962306"/>
                    <a:gd name="connsiteX87" fmla="*/ 448825 w 636647"/>
                    <a:gd name="connsiteY87" fmla="*/ 644769 h 962306"/>
                    <a:gd name="connsiteX88" fmla="*/ 443801 w 636647"/>
                    <a:gd name="connsiteY88" fmla="*/ 579455 h 962306"/>
                    <a:gd name="connsiteX89" fmla="*/ 433753 w 636647"/>
                    <a:gd name="connsiteY89" fmla="*/ 549310 h 962306"/>
                    <a:gd name="connsiteX90" fmla="*/ 418680 w 636647"/>
                    <a:gd name="connsiteY90" fmla="*/ 499068 h 962306"/>
                    <a:gd name="connsiteX91" fmla="*/ 403607 w 636647"/>
                    <a:gd name="connsiteY91" fmla="*/ 489020 h 962306"/>
                    <a:gd name="connsiteX92" fmla="*/ 393559 w 636647"/>
                    <a:gd name="connsiteY92" fmla="*/ 473947 h 962306"/>
                    <a:gd name="connsiteX93" fmla="*/ 403607 w 636647"/>
                    <a:gd name="connsiteY93" fmla="*/ 443802 h 962306"/>
                    <a:gd name="connsiteX94" fmla="*/ 393559 w 636647"/>
                    <a:gd name="connsiteY94" fmla="*/ 428730 h 962306"/>
                    <a:gd name="connsiteX95" fmla="*/ 378487 w 636647"/>
                    <a:gd name="connsiteY95" fmla="*/ 418682 h 962306"/>
                    <a:gd name="connsiteX96" fmla="*/ 368438 w 636647"/>
                    <a:gd name="connsiteY96" fmla="*/ 408633 h 962306"/>
                    <a:gd name="connsiteX97" fmla="*/ 388535 w 636647"/>
                    <a:gd name="connsiteY97" fmla="*/ 318198 h 962306"/>
                    <a:gd name="connsiteX98" fmla="*/ 403607 w 636647"/>
                    <a:gd name="connsiteY98" fmla="*/ 328246 h 962306"/>
                    <a:gd name="connsiteX99" fmla="*/ 438777 w 636647"/>
                    <a:gd name="connsiteY99" fmla="*/ 333271 h 962306"/>
                    <a:gd name="connsiteX100" fmla="*/ 448825 w 636647"/>
                    <a:gd name="connsiteY100" fmla="*/ 348343 h 962306"/>
                    <a:gd name="connsiteX101" fmla="*/ 463898 w 636647"/>
                    <a:gd name="connsiteY101" fmla="*/ 353367 h 962306"/>
                    <a:gd name="connsiteX102" fmla="*/ 499067 w 636647"/>
                    <a:gd name="connsiteY102" fmla="*/ 358391 h 962306"/>
                    <a:gd name="connsiteX103" fmla="*/ 524188 w 636647"/>
                    <a:gd name="connsiteY103" fmla="*/ 363416 h 96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636647" h="962306">
                      <a:moveTo>
                        <a:pt x="524188" y="363416"/>
                      </a:moveTo>
                      <a:cubicBezTo>
                        <a:pt x="526700" y="361741"/>
                        <a:pt x="518854" y="352115"/>
                        <a:pt x="514139" y="348343"/>
                      </a:cubicBezTo>
                      <a:cubicBezTo>
                        <a:pt x="510004" y="345035"/>
                        <a:pt x="503608" y="346044"/>
                        <a:pt x="499067" y="343319"/>
                      </a:cubicBezTo>
                      <a:cubicBezTo>
                        <a:pt x="495005" y="340882"/>
                        <a:pt x="492368" y="336620"/>
                        <a:pt x="489018" y="333271"/>
                      </a:cubicBezTo>
                      <a:lnTo>
                        <a:pt x="468922" y="272980"/>
                      </a:lnTo>
                      <a:cubicBezTo>
                        <a:pt x="467424" y="268486"/>
                        <a:pt x="461832" y="266631"/>
                        <a:pt x="458873" y="262932"/>
                      </a:cubicBezTo>
                      <a:cubicBezTo>
                        <a:pt x="433511" y="231230"/>
                        <a:pt x="463047" y="262084"/>
                        <a:pt x="438777" y="237811"/>
                      </a:cubicBezTo>
                      <a:cubicBezTo>
                        <a:pt x="435427" y="227763"/>
                        <a:pt x="431297" y="217942"/>
                        <a:pt x="428728" y="207666"/>
                      </a:cubicBezTo>
                      <a:cubicBezTo>
                        <a:pt x="427118" y="201226"/>
                        <a:pt x="422284" y="179706"/>
                        <a:pt x="418680" y="172497"/>
                      </a:cubicBezTo>
                      <a:cubicBezTo>
                        <a:pt x="412341" y="159818"/>
                        <a:pt x="407931" y="156723"/>
                        <a:pt x="398583" y="147376"/>
                      </a:cubicBezTo>
                      <a:cubicBezTo>
                        <a:pt x="396908" y="142352"/>
                        <a:pt x="396284" y="136845"/>
                        <a:pt x="393559" y="132304"/>
                      </a:cubicBezTo>
                      <a:cubicBezTo>
                        <a:pt x="391122" y="128242"/>
                        <a:pt x="385629" y="126492"/>
                        <a:pt x="383511" y="122255"/>
                      </a:cubicBezTo>
                      <a:cubicBezTo>
                        <a:pt x="362585" y="80404"/>
                        <a:pt x="387387" y="101393"/>
                        <a:pt x="358390" y="82062"/>
                      </a:cubicBezTo>
                      <a:cubicBezTo>
                        <a:pt x="345762" y="44175"/>
                        <a:pt x="362797" y="90875"/>
                        <a:pt x="343317" y="51917"/>
                      </a:cubicBezTo>
                      <a:cubicBezTo>
                        <a:pt x="340948" y="47180"/>
                        <a:pt x="341601" y="40980"/>
                        <a:pt x="338293" y="36844"/>
                      </a:cubicBezTo>
                      <a:cubicBezTo>
                        <a:pt x="334521" y="32129"/>
                        <a:pt x="328245" y="30145"/>
                        <a:pt x="323221" y="26796"/>
                      </a:cubicBezTo>
                      <a:cubicBezTo>
                        <a:pt x="302418" y="29107"/>
                        <a:pt x="278474" y="37080"/>
                        <a:pt x="257906" y="26796"/>
                      </a:cubicBezTo>
                      <a:cubicBezTo>
                        <a:pt x="253669" y="24678"/>
                        <a:pt x="251557" y="19706"/>
                        <a:pt x="247858" y="16747"/>
                      </a:cubicBezTo>
                      <a:cubicBezTo>
                        <a:pt x="243143" y="12975"/>
                        <a:pt x="237809" y="10048"/>
                        <a:pt x="232785" y="6699"/>
                      </a:cubicBezTo>
                      <a:cubicBezTo>
                        <a:pt x="192592" y="20097"/>
                        <a:pt x="239485" y="0"/>
                        <a:pt x="212689" y="26796"/>
                      </a:cubicBezTo>
                      <a:cubicBezTo>
                        <a:pt x="208944" y="30541"/>
                        <a:pt x="202640" y="30145"/>
                        <a:pt x="197616" y="31820"/>
                      </a:cubicBezTo>
                      <a:cubicBezTo>
                        <a:pt x="194267" y="36844"/>
                        <a:pt x="187568" y="40855"/>
                        <a:pt x="187568" y="46893"/>
                      </a:cubicBezTo>
                      <a:cubicBezTo>
                        <a:pt x="187568" y="57485"/>
                        <a:pt x="194267" y="66990"/>
                        <a:pt x="197616" y="77038"/>
                      </a:cubicBezTo>
                      <a:lnTo>
                        <a:pt x="202640" y="92110"/>
                      </a:lnTo>
                      <a:cubicBezTo>
                        <a:pt x="205340" y="100211"/>
                        <a:pt x="204667" y="109235"/>
                        <a:pt x="207665" y="117231"/>
                      </a:cubicBezTo>
                      <a:cubicBezTo>
                        <a:pt x="223414" y="159226"/>
                        <a:pt x="213380" y="106829"/>
                        <a:pt x="222737" y="147376"/>
                      </a:cubicBezTo>
                      <a:cubicBezTo>
                        <a:pt x="226577" y="164018"/>
                        <a:pt x="229436" y="180871"/>
                        <a:pt x="232785" y="197618"/>
                      </a:cubicBezTo>
                      <a:cubicBezTo>
                        <a:pt x="234862" y="208004"/>
                        <a:pt x="242834" y="227763"/>
                        <a:pt x="242834" y="227763"/>
                      </a:cubicBezTo>
                      <a:cubicBezTo>
                        <a:pt x="241159" y="241161"/>
                        <a:pt x="244367" y="256153"/>
                        <a:pt x="237810" y="267956"/>
                      </a:cubicBezTo>
                      <a:cubicBezTo>
                        <a:pt x="234457" y="273992"/>
                        <a:pt x="222596" y="268097"/>
                        <a:pt x="217713" y="272980"/>
                      </a:cubicBezTo>
                      <a:cubicBezTo>
                        <a:pt x="183016" y="307677"/>
                        <a:pt x="241013" y="283636"/>
                        <a:pt x="197616" y="298101"/>
                      </a:cubicBezTo>
                      <a:cubicBezTo>
                        <a:pt x="195941" y="303125"/>
                        <a:pt x="193539" y="307963"/>
                        <a:pt x="192592" y="313174"/>
                      </a:cubicBezTo>
                      <a:cubicBezTo>
                        <a:pt x="182611" y="368074"/>
                        <a:pt x="204443" y="355242"/>
                        <a:pt x="142350" y="348343"/>
                      </a:cubicBezTo>
                      <a:cubicBezTo>
                        <a:pt x="141842" y="347582"/>
                        <a:pt x="127026" y="323222"/>
                        <a:pt x="122254" y="323222"/>
                      </a:cubicBezTo>
                      <a:cubicBezTo>
                        <a:pt x="117517" y="323222"/>
                        <a:pt x="115555" y="329921"/>
                        <a:pt x="112205" y="333271"/>
                      </a:cubicBezTo>
                      <a:cubicBezTo>
                        <a:pt x="110530" y="365091"/>
                        <a:pt x="107181" y="396866"/>
                        <a:pt x="107181" y="428730"/>
                      </a:cubicBezTo>
                      <a:cubicBezTo>
                        <a:pt x="107181" y="440572"/>
                        <a:pt x="109542" y="452360"/>
                        <a:pt x="112205" y="463899"/>
                      </a:cubicBezTo>
                      <a:cubicBezTo>
                        <a:pt x="114587" y="474220"/>
                        <a:pt x="122254" y="494044"/>
                        <a:pt x="122254" y="494044"/>
                      </a:cubicBezTo>
                      <a:cubicBezTo>
                        <a:pt x="118904" y="497394"/>
                        <a:pt x="115164" y="500394"/>
                        <a:pt x="112205" y="504093"/>
                      </a:cubicBezTo>
                      <a:cubicBezTo>
                        <a:pt x="108433" y="508808"/>
                        <a:pt x="106427" y="514896"/>
                        <a:pt x="102157" y="519165"/>
                      </a:cubicBezTo>
                      <a:cubicBezTo>
                        <a:pt x="97887" y="523435"/>
                        <a:pt x="91799" y="525441"/>
                        <a:pt x="87084" y="529213"/>
                      </a:cubicBezTo>
                      <a:cubicBezTo>
                        <a:pt x="83385" y="532172"/>
                        <a:pt x="81606" y="538016"/>
                        <a:pt x="77036" y="539262"/>
                      </a:cubicBezTo>
                      <a:cubicBezTo>
                        <a:pt x="62405" y="543252"/>
                        <a:pt x="46891" y="542611"/>
                        <a:pt x="31818" y="544286"/>
                      </a:cubicBezTo>
                      <a:cubicBezTo>
                        <a:pt x="6623" y="582079"/>
                        <a:pt x="33207" y="536876"/>
                        <a:pt x="16746" y="624673"/>
                      </a:cubicBezTo>
                      <a:cubicBezTo>
                        <a:pt x="15633" y="630608"/>
                        <a:pt x="10047" y="634721"/>
                        <a:pt x="6698" y="639745"/>
                      </a:cubicBezTo>
                      <a:cubicBezTo>
                        <a:pt x="20095" y="679939"/>
                        <a:pt x="0" y="633048"/>
                        <a:pt x="26794" y="659842"/>
                      </a:cubicBezTo>
                      <a:cubicBezTo>
                        <a:pt x="53591" y="686639"/>
                        <a:pt x="6695" y="666538"/>
                        <a:pt x="46891" y="679939"/>
                      </a:cubicBezTo>
                      <a:cubicBezTo>
                        <a:pt x="82060" y="668215"/>
                        <a:pt x="66988" y="666541"/>
                        <a:pt x="92109" y="674914"/>
                      </a:cubicBezTo>
                      <a:cubicBezTo>
                        <a:pt x="95458" y="678264"/>
                        <a:pt x="98095" y="682526"/>
                        <a:pt x="102157" y="684963"/>
                      </a:cubicBezTo>
                      <a:cubicBezTo>
                        <a:pt x="106698" y="687688"/>
                        <a:pt x="113094" y="686679"/>
                        <a:pt x="117229" y="689987"/>
                      </a:cubicBezTo>
                      <a:cubicBezTo>
                        <a:pt x="121944" y="693759"/>
                        <a:pt x="123928" y="700036"/>
                        <a:pt x="127278" y="705060"/>
                      </a:cubicBezTo>
                      <a:lnTo>
                        <a:pt x="137326" y="735205"/>
                      </a:lnTo>
                      <a:lnTo>
                        <a:pt x="142350" y="750277"/>
                      </a:lnTo>
                      <a:cubicBezTo>
                        <a:pt x="144025" y="768699"/>
                        <a:pt x="144929" y="787207"/>
                        <a:pt x="147374" y="805543"/>
                      </a:cubicBezTo>
                      <a:cubicBezTo>
                        <a:pt x="148287" y="812388"/>
                        <a:pt x="146363" y="822287"/>
                        <a:pt x="152399" y="825640"/>
                      </a:cubicBezTo>
                      <a:cubicBezTo>
                        <a:pt x="164202" y="832197"/>
                        <a:pt x="179194" y="828989"/>
                        <a:pt x="192592" y="830664"/>
                      </a:cubicBezTo>
                      <a:cubicBezTo>
                        <a:pt x="207666" y="840713"/>
                        <a:pt x="209339" y="839036"/>
                        <a:pt x="217713" y="855785"/>
                      </a:cubicBezTo>
                      <a:cubicBezTo>
                        <a:pt x="220081" y="860522"/>
                        <a:pt x="219659" y="866548"/>
                        <a:pt x="222737" y="870857"/>
                      </a:cubicBezTo>
                      <a:cubicBezTo>
                        <a:pt x="228244" y="878566"/>
                        <a:pt x="236135" y="884255"/>
                        <a:pt x="242834" y="890954"/>
                      </a:cubicBezTo>
                      <a:cubicBezTo>
                        <a:pt x="256617" y="904737"/>
                        <a:pt x="263857" y="901234"/>
                        <a:pt x="283027" y="906027"/>
                      </a:cubicBezTo>
                      <a:cubicBezTo>
                        <a:pt x="288165" y="907312"/>
                        <a:pt x="293076" y="909376"/>
                        <a:pt x="298100" y="911051"/>
                      </a:cubicBezTo>
                      <a:cubicBezTo>
                        <a:pt x="299775" y="916075"/>
                        <a:pt x="303124" y="920827"/>
                        <a:pt x="303124" y="926123"/>
                      </a:cubicBezTo>
                      <a:cubicBezTo>
                        <a:pt x="303124" y="934662"/>
                        <a:pt x="296892" y="942790"/>
                        <a:pt x="298100" y="951244"/>
                      </a:cubicBezTo>
                      <a:cubicBezTo>
                        <a:pt x="298770" y="955933"/>
                        <a:pt x="304799" y="957943"/>
                        <a:pt x="308148" y="961293"/>
                      </a:cubicBezTo>
                      <a:cubicBezTo>
                        <a:pt x="316522" y="959618"/>
                        <a:pt x="327231" y="962306"/>
                        <a:pt x="333269" y="956268"/>
                      </a:cubicBezTo>
                      <a:cubicBezTo>
                        <a:pt x="340758" y="948778"/>
                        <a:pt x="332762" y="927003"/>
                        <a:pt x="343317" y="926123"/>
                      </a:cubicBezTo>
                      <a:lnTo>
                        <a:pt x="403607" y="921099"/>
                      </a:lnTo>
                      <a:cubicBezTo>
                        <a:pt x="408631" y="919424"/>
                        <a:pt x="413430" y="916775"/>
                        <a:pt x="418680" y="916075"/>
                      </a:cubicBezTo>
                      <a:cubicBezTo>
                        <a:pt x="438669" y="913410"/>
                        <a:pt x="459251" y="915277"/>
                        <a:pt x="478970" y="911051"/>
                      </a:cubicBezTo>
                      <a:cubicBezTo>
                        <a:pt x="483602" y="910058"/>
                        <a:pt x="484956" y="903439"/>
                        <a:pt x="489018" y="901002"/>
                      </a:cubicBezTo>
                      <a:cubicBezTo>
                        <a:pt x="496741" y="896368"/>
                        <a:pt x="523811" y="892034"/>
                        <a:pt x="529212" y="890954"/>
                      </a:cubicBezTo>
                      <a:cubicBezTo>
                        <a:pt x="530887" y="885930"/>
                        <a:pt x="529927" y="878960"/>
                        <a:pt x="534236" y="875882"/>
                      </a:cubicBezTo>
                      <a:cubicBezTo>
                        <a:pt x="542855" y="869726"/>
                        <a:pt x="564381" y="865833"/>
                        <a:pt x="564381" y="865833"/>
                      </a:cubicBezTo>
                      <a:cubicBezTo>
                        <a:pt x="566056" y="860809"/>
                        <a:pt x="568656" y="856004"/>
                        <a:pt x="569405" y="850761"/>
                      </a:cubicBezTo>
                      <a:cubicBezTo>
                        <a:pt x="572021" y="832449"/>
                        <a:pt x="570269" y="813519"/>
                        <a:pt x="574429" y="795495"/>
                      </a:cubicBezTo>
                      <a:cubicBezTo>
                        <a:pt x="575494" y="790879"/>
                        <a:pt x="581128" y="788796"/>
                        <a:pt x="584478" y="785446"/>
                      </a:cubicBezTo>
                      <a:cubicBezTo>
                        <a:pt x="593410" y="758651"/>
                        <a:pt x="582245" y="775398"/>
                        <a:pt x="604574" y="775398"/>
                      </a:cubicBezTo>
                      <a:cubicBezTo>
                        <a:pt x="611479" y="775398"/>
                        <a:pt x="617972" y="772049"/>
                        <a:pt x="624671" y="770374"/>
                      </a:cubicBezTo>
                      <a:cubicBezTo>
                        <a:pt x="628223" y="756167"/>
                        <a:pt x="636647" y="733819"/>
                        <a:pt x="624671" y="720132"/>
                      </a:cubicBezTo>
                      <a:cubicBezTo>
                        <a:pt x="617696" y="712161"/>
                        <a:pt x="594526" y="710084"/>
                        <a:pt x="594526" y="710084"/>
                      </a:cubicBezTo>
                      <a:cubicBezTo>
                        <a:pt x="564882" y="680440"/>
                        <a:pt x="583830" y="688812"/>
                        <a:pt x="534236" y="695011"/>
                      </a:cubicBezTo>
                      <a:cubicBezTo>
                        <a:pt x="530887" y="698361"/>
                        <a:pt x="528250" y="702623"/>
                        <a:pt x="524188" y="705060"/>
                      </a:cubicBezTo>
                      <a:cubicBezTo>
                        <a:pt x="513228" y="711636"/>
                        <a:pt x="480041" y="714237"/>
                        <a:pt x="473946" y="715108"/>
                      </a:cubicBezTo>
                      <a:cubicBezTo>
                        <a:pt x="458154" y="725635"/>
                        <a:pt x="455763" y="732360"/>
                        <a:pt x="433753" y="720132"/>
                      </a:cubicBezTo>
                      <a:cubicBezTo>
                        <a:pt x="425471" y="715531"/>
                        <a:pt x="413656" y="700035"/>
                        <a:pt x="413656" y="700035"/>
                      </a:cubicBezTo>
                      <a:cubicBezTo>
                        <a:pt x="425702" y="663897"/>
                        <a:pt x="407233" y="705174"/>
                        <a:pt x="438777" y="679939"/>
                      </a:cubicBezTo>
                      <a:cubicBezTo>
                        <a:pt x="442913" y="676631"/>
                        <a:pt x="442346" y="669958"/>
                        <a:pt x="443801" y="664866"/>
                      </a:cubicBezTo>
                      <a:cubicBezTo>
                        <a:pt x="445698" y="658227"/>
                        <a:pt x="447150" y="651468"/>
                        <a:pt x="448825" y="644769"/>
                      </a:cubicBezTo>
                      <a:cubicBezTo>
                        <a:pt x="447150" y="622998"/>
                        <a:pt x="447206" y="601023"/>
                        <a:pt x="443801" y="579455"/>
                      </a:cubicBezTo>
                      <a:cubicBezTo>
                        <a:pt x="442149" y="568993"/>
                        <a:pt x="433753" y="549310"/>
                        <a:pt x="433753" y="549310"/>
                      </a:cubicBezTo>
                      <a:cubicBezTo>
                        <a:pt x="430591" y="527177"/>
                        <a:pt x="433911" y="514299"/>
                        <a:pt x="418680" y="499068"/>
                      </a:cubicBezTo>
                      <a:cubicBezTo>
                        <a:pt x="414410" y="494798"/>
                        <a:pt x="408631" y="492369"/>
                        <a:pt x="403607" y="489020"/>
                      </a:cubicBezTo>
                      <a:cubicBezTo>
                        <a:pt x="400258" y="483996"/>
                        <a:pt x="393559" y="479985"/>
                        <a:pt x="393559" y="473947"/>
                      </a:cubicBezTo>
                      <a:cubicBezTo>
                        <a:pt x="393559" y="463355"/>
                        <a:pt x="403607" y="443802"/>
                        <a:pt x="403607" y="443802"/>
                      </a:cubicBezTo>
                      <a:cubicBezTo>
                        <a:pt x="400258" y="438778"/>
                        <a:pt x="397829" y="433000"/>
                        <a:pt x="393559" y="428730"/>
                      </a:cubicBezTo>
                      <a:cubicBezTo>
                        <a:pt x="389289" y="424460"/>
                        <a:pt x="383202" y="422454"/>
                        <a:pt x="378487" y="418682"/>
                      </a:cubicBezTo>
                      <a:cubicBezTo>
                        <a:pt x="374788" y="415723"/>
                        <a:pt x="371788" y="411983"/>
                        <a:pt x="368438" y="408633"/>
                      </a:cubicBezTo>
                      <a:cubicBezTo>
                        <a:pt x="371411" y="352148"/>
                        <a:pt x="343620" y="295741"/>
                        <a:pt x="388535" y="318198"/>
                      </a:cubicBezTo>
                      <a:cubicBezTo>
                        <a:pt x="393936" y="320898"/>
                        <a:pt x="397824" y="326511"/>
                        <a:pt x="403607" y="328246"/>
                      </a:cubicBezTo>
                      <a:cubicBezTo>
                        <a:pt x="414950" y="331649"/>
                        <a:pt x="427054" y="331596"/>
                        <a:pt x="438777" y="333271"/>
                      </a:cubicBezTo>
                      <a:cubicBezTo>
                        <a:pt x="442126" y="338295"/>
                        <a:pt x="444110" y="344571"/>
                        <a:pt x="448825" y="348343"/>
                      </a:cubicBezTo>
                      <a:cubicBezTo>
                        <a:pt x="452961" y="351651"/>
                        <a:pt x="458705" y="352328"/>
                        <a:pt x="463898" y="353367"/>
                      </a:cubicBezTo>
                      <a:cubicBezTo>
                        <a:pt x="475510" y="355689"/>
                        <a:pt x="487416" y="356273"/>
                        <a:pt x="499067" y="358391"/>
                      </a:cubicBezTo>
                      <a:cubicBezTo>
                        <a:pt x="505861" y="359626"/>
                        <a:pt x="521676" y="365091"/>
                        <a:pt x="524188" y="36341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2" name="219 Forma libre">
                  <a:extLst>
                    <a:ext uri="{FF2B5EF4-FFF2-40B4-BE49-F238E27FC236}">
                      <a16:creationId xmlns:a16="http://schemas.microsoft.com/office/drawing/2014/main" xmlns="" id="{0F989760-0742-4EDA-BFB4-0146E3D4D792}"/>
                    </a:ext>
                  </a:extLst>
                </p:cNvPr>
                <p:cNvSpPr/>
                <p:nvPr/>
              </p:nvSpPr>
              <p:spPr>
                <a:xfrm>
                  <a:off x="2328296" y="3675948"/>
                  <a:ext cx="528104" cy="413328"/>
                </a:xfrm>
                <a:custGeom>
                  <a:avLst/>
                  <a:gdLst>
                    <a:gd name="connsiteX0" fmla="*/ 339980 w 485681"/>
                    <a:gd name="connsiteY0" fmla="*/ 394255 h 414351"/>
                    <a:gd name="connsiteX1" fmla="*/ 370125 w 485681"/>
                    <a:gd name="connsiteY1" fmla="*/ 384206 h 414351"/>
                    <a:gd name="connsiteX2" fmla="*/ 395246 w 485681"/>
                    <a:gd name="connsiteY2" fmla="*/ 349037 h 414351"/>
                    <a:gd name="connsiteX3" fmla="*/ 410318 w 485681"/>
                    <a:gd name="connsiteY3" fmla="*/ 323916 h 414351"/>
                    <a:gd name="connsiteX4" fmla="*/ 420366 w 485681"/>
                    <a:gd name="connsiteY4" fmla="*/ 308844 h 414351"/>
                    <a:gd name="connsiteX5" fmla="*/ 465584 w 485681"/>
                    <a:gd name="connsiteY5" fmla="*/ 298795 h 414351"/>
                    <a:gd name="connsiteX6" fmla="*/ 470608 w 485681"/>
                    <a:gd name="connsiteY6" fmla="*/ 283723 h 414351"/>
                    <a:gd name="connsiteX7" fmla="*/ 475632 w 485681"/>
                    <a:gd name="connsiteY7" fmla="*/ 253578 h 414351"/>
                    <a:gd name="connsiteX8" fmla="*/ 485681 w 485681"/>
                    <a:gd name="connsiteY8" fmla="*/ 243529 h 414351"/>
                    <a:gd name="connsiteX9" fmla="*/ 480657 w 485681"/>
                    <a:gd name="connsiteY9" fmla="*/ 228457 h 414351"/>
                    <a:gd name="connsiteX10" fmla="*/ 475632 w 485681"/>
                    <a:gd name="connsiteY10" fmla="*/ 188264 h 414351"/>
                    <a:gd name="connsiteX11" fmla="*/ 465584 w 485681"/>
                    <a:gd name="connsiteY11" fmla="*/ 178215 h 414351"/>
                    <a:gd name="connsiteX12" fmla="*/ 460560 w 485681"/>
                    <a:gd name="connsiteY12" fmla="*/ 148070 h 414351"/>
                    <a:gd name="connsiteX13" fmla="*/ 445487 w 485681"/>
                    <a:gd name="connsiteY13" fmla="*/ 138022 h 414351"/>
                    <a:gd name="connsiteX14" fmla="*/ 420366 w 485681"/>
                    <a:gd name="connsiteY14" fmla="*/ 117925 h 414351"/>
                    <a:gd name="connsiteX15" fmla="*/ 405294 w 485681"/>
                    <a:gd name="connsiteY15" fmla="*/ 112901 h 414351"/>
                    <a:gd name="connsiteX16" fmla="*/ 390221 w 485681"/>
                    <a:gd name="connsiteY16" fmla="*/ 102853 h 414351"/>
                    <a:gd name="connsiteX17" fmla="*/ 360076 w 485681"/>
                    <a:gd name="connsiteY17" fmla="*/ 92804 h 414351"/>
                    <a:gd name="connsiteX18" fmla="*/ 345004 w 485681"/>
                    <a:gd name="connsiteY18" fmla="*/ 82756 h 414351"/>
                    <a:gd name="connsiteX19" fmla="*/ 314859 w 485681"/>
                    <a:gd name="connsiteY19" fmla="*/ 72707 h 414351"/>
                    <a:gd name="connsiteX20" fmla="*/ 304810 w 485681"/>
                    <a:gd name="connsiteY20" fmla="*/ 62659 h 414351"/>
                    <a:gd name="connsiteX21" fmla="*/ 159109 w 485681"/>
                    <a:gd name="connsiteY21" fmla="*/ 47587 h 414351"/>
                    <a:gd name="connsiteX22" fmla="*/ 139013 w 485681"/>
                    <a:gd name="connsiteY22" fmla="*/ 42562 h 414351"/>
                    <a:gd name="connsiteX23" fmla="*/ 88771 w 485681"/>
                    <a:gd name="connsiteY23" fmla="*/ 37538 h 414351"/>
                    <a:gd name="connsiteX24" fmla="*/ 73698 w 485681"/>
                    <a:gd name="connsiteY24" fmla="*/ 27490 h 414351"/>
                    <a:gd name="connsiteX25" fmla="*/ 43553 w 485681"/>
                    <a:gd name="connsiteY25" fmla="*/ 17442 h 414351"/>
                    <a:gd name="connsiteX26" fmla="*/ 33505 w 485681"/>
                    <a:gd name="connsiteY26" fmla="*/ 7393 h 414351"/>
                    <a:gd name="connsiteX27" fmla="*/ 18432 w 485681"/>
                    <a:gd name="connsiteY27" fmla="*/ 2369 h 414351"/>
                    <a:gd name="connsiteX28" fmla="*/ 13408 w 485681"/>
                    <a:gd name="connsiteY28" fmla="*/ 17442 h 414351"/>
                    <a:gd name="connsiteX29" fmla="*/ 8384 w 485681"/>
                    <a:gd name="connsiteY29" fmla="*/ 47587 h 414351"/>
                    <a:gd name="connsiteX30" fmla="*/ 23457 w 485681"/>
                    <a:gd name="connsiteY30" fmla="*/ 117925 h 414351"/>
                    <a:gd name="connsiteX31" fmla="*/ 38529 w 485681"/>
                    <a:gd name="connsiteY31" fmla="*/ 122949 h 414351"/>
                    <a:gd name="connsiteX32" fmla="*/ 33505 w 485681"/>
                    <a:gd name="connsiteY32" fmla="*/ 153094 h 414351"/>
                    <a:gd name="connsiteX33" fmla="*/ 48577 w 485681"/>
                    <a:gd name="connsiteY33" fmla="*/ 188264 h 414351"/>
                    <a:gd name="connsiteX34" fmla="*/ 58626 w 485681"/>
                    <a:gd name="connsiteY34" fmla="*/ 198312 h 414351"/>
                    <a:gd name="connsiteX35" fmla="*/ 73698 w 485681"/>
                    <a:gd name="connsiteY35" fmla="*/ 243529 h 414351"/>
                    <a:gd name="connsiteX36" fmla="*/ 78723 w 485681"/>
                    <a:gd name="connsiteY36" fmla="*/ 258602 h 414351"/>
                    <a:gd name="connsiteX37" fmla="*/ 83747 w 485681"/>
                    <a:gd name="connsiteY37" fmla="*/ 278699 h 414351"/>
                    <a:gd name="connsiteX38" fmla="*/ 88771 w 485681"/>
                    <a:gd name="connsiteY38" fmla="*/ 293771 h 414351"/>
                    <a:gd name="connsiteX39" fmla="*/ 93795 w 485681"/>
                    <a:gd name="connsiteY39" fmla="*/ 318892 h 414351"/>
                    <a:gd name="connsiteX40" fmla="*/ 88771 w 485681"/>
                    <a:gd name="connsiteY40" fmla="*/ 369134 h 414351"/>
                    <a:gd name="connsiteX41" fmla="*/ 68674 w 485681"/>
                    <a:gd name="connsiteY41" fmla="*/ 374158 h 414351"/>
                    <a:gd name="connsiteX42" fmla="*/ 58626 w 485681"/>
                    <a:gd name="connsiteY42" fmla="*/ 389231 h 414351"/>
                    <a:gd name="connsiteX43" fmla="*/ 63650 w 485681"/>
                    <a:gd name="connsiteY43" fmla="*/ 404303 h 414351"/>
                    <a:gd name="connsiteX44" fmla="*/ 83747 w 485681"/>
                    <a:gd name="connsiteY44" fmla="*/ 409327 h 414351"/>
                    <a:gd name="connsiteX45" fmla="*/ 98819 w 485681"/>
                    <a:gd name="connsiteY45" fmla="*/ 414351 h 414351"/>
                    <a:gd name="connsiteX46" fmla="*/ 149061 w 485681"/>
                    <a:gd name="connsiteY46" fmla="*/ 409327 h 414351"/>
                    <a:gd name="connsiteX47" fmla="*/ 164134 w 485681"/>
                    <a:gd name="connsiteY47" fmla="*/ 404303 h 414351"/>
                    <a:gd name="connsiteX48" fmla="*/ 184230 w 485681"/>
                    <a:gd name="connsiteY48" fmla="*/ 399279 h 414351"/>
                    <a:gd name="connsiteX49" fmla="*/ 214375 w 485681"/>
                    <a:gd name="connsiteY49" fmla="*/ 389231 h 414351"/>
                    <a:gd name="connsiteX50" fmla="*/ 229448 w 485681"/>
                    <a:gd name="connsiteY50" fmla="*/ 384206 h 414351"/>
                    <a:gd name="connsiteX51" fmla="*/ 269641 w 485681"/>
                    <a:gd name="connsiteY51" fmla="*/ 394255 h 414351"/>
                    <a:gd name="connsiteX52" fmla="*/ 279690 w 485681"/>
                    <a:gd name="connsiteY52" fmla="*/ 404303 h 414351"/>
                    <a:gd name="connsiteX53" fmla="*/ 339980 w 485681"/>
                    <a:gd name="connsiteY53" fmla="*/ 394255 h 41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485681" h="414351">
                      <a:moveTo>
                        <a:pt x="339980" y="394255"/>
                      </a:moveTo>
                      <a:cubicBezTo>
                        <a:pt x="355052" y="390906"/>
                        <a:pt x="366776" y="394254"/>
                        <a:pt x="370125" y="384206"/>
                      </a:cubicBezTo>
                      <a:cubicBezTo>
                        <a:pt x="381848" y="349037"/>
                        <a:pt x="370125" y="357410"/>
                        <a:pt x="395246" y="349037"/>
                      </a:cubicBezTo>
                      <a:cubicBezTo>
                        <a:pt x="403970" y="322864"/>
                        <a:pt x="394555" y="343620"/>
                        <a:pt x="410318" y="323916"/>
                      </a:cubicBezTo>
                      <a:cubicBezTo>
                        <a:pt x="414090" y="319201"/>
                        <a:pt x="415651" y="312616"/>
                        <a:pt x="420366" y="308844"/>
                      </a:cubicBezTo>
                      <a:cubicBezTo>
                        <a:pt x="426874" y="303637"/>
                        <a:pt x="465278" y="298846"/>
                        <a:pt x="465584" y="298795"/>
                      </a:cubicBezTo>
                      <a:cubicBezTo>
                        <a:pt x="467259" y="293771"/>
                        <a:pt x="469459" y="288893"/>
                        <a:pt x="470608" y="283723"/>
                      </a:cubicBezTo>
                      <a:cubicBezTo>
                        <a:pt x="472818" y="273779"/>
                        <a:pt x="472055" y="263116"/>
                        <a:pt x="475632" y="253578"/>
                      </a:cubicBezTo>
                      <a:cubicBezTo>
                        <a:pt x="477295" y="249142"/>
                        <a:pt x="482331" y="246879"/>
                        <a:pt x="485681" y="243529"/>
                      </a:cubicBezTo>
                      <a:cubicBezTo>
                        <a:pt x="484006" y="238505"/>
                        <a:pt x="481604" y="233667"/>
                        <a:pt x="480657" y="228457"/>
                      </a:cubicBezTo>
                      <a:cubicBezTo>
                        <a:pt x="478242" y="215173"/>
                        <a:pt x="479512" y="201197"/>
                        <a:pt x="475632" y="188264"/>
                      </a:cubicBezTo>
                      <a:cubicBezTo>
                        <a:pt x="474271" y="183727"/>
                        <a:pt x="468933" y="181565"/>
                        <a:pt x="465584" y="178215"/>
                      </a:cubicBezTo>
                      <a:cubicBezTo>
                        <a:pt x="463909" y="168167"/>
                        <a:pt x="465116" y="157181"/>
                        <a:pt x="460560" y="148070"/>
                      </a:cubicBezTo>
                      <a:cubicBezTo>
                        <a:pt x="457860" y="142669"/>
                        <a:pt x="450202" y="141794"/>
                        <a:pt x="445487" y="138022"/>
                      </a:cubicBezTo>
                      <a:cubicBezTo>
                        <a:pt x="429906" y="125557"/>
                        <a:pt x="440992" y="128237"/>
                        <a:pt x="420366" y="117925"/>
                      </a:cubicBezTo>
                      <a:cubicBezTo>
                        <a:pt x="415629" y="115557"/>
                        <a:pt x="410031" y="115269"/>
                        <a:pt x="405294" y="112901"/>
                      </a:cubicBezTo>
                      <a:cubicBezTo>
                        <a:pt x="399893" y="110201"/>
                        <a:pt x="395739" y="105305"/>
                        <a:pt x="390221" y="102853"/>
                      </a:cubicBezTo>
                      <a:cubicBezTo>
                        <a:pt x="380542" y="98551"/>
                        <a:pt x="360076" y="92804"/>
                        <a:pt x="360076" y="92804"/>
                      </a:cubicBezTo>
                      <a:cubicBezTo>
                        <a:pt x="355052" y="89455"/>
                        <a:pt x="350522" y="85208"/>
                        <a:pt x="345004" y="82756"/>
                      </a:cubicBezTo>
                      <a:cubicBezTo>
                        <a:pt x="335325" y="78454"/>
                        <a:pt x="314859" y="72707"/>
                        <a:pt x="314859" y="72707"/>
                      </a:cubicBezTo>
                      <a:cubicBezTo>
                        <a:pt x="311509" y="69358"/>
                        <a:pt x="308509" y="65618"/>
                        <a:pt x="304810" y="62659"/>
                      </a:cubicBezTo>
                      <a:cubicBezTo>
                        <a:pt x="262466" y="28785"/>
                        <a:pt x="230929" y="50349"/>
                        <a:pt x="159109" y="47587"/>
                      </a:cubicBezTo>
                      <a:cubicBezTo>
                        <a:pt x="152410" y="45912"/>
                        <a:pt x="145849" y="43539"/>
                        <a:pt x="139013" y="42562"/>
                      </a:cubicBezTo>
                      <a:cubicBezTo>
                        <a:pt x="122351" y="40182"/>
                        <a:pt x="105171" y="41322"/>
                        <a:pt x="88771" y="37538"/>
                      </a:cubicBezTo>
                      <a:cubicBezTo>
                        <a:pt x="82887" y="36180"/>
                        <a:pt x="79216" y="29942"/>
                        <a:pt x="73698" y="27490"/>
                      </a:cubicBezTo>
                      <a:cubicBezTo>
                        <a:pt x="64019" y="23188"/>
                        <a:pt x="43553" y="17442"/>
                        <a:pt x="43553" y="17442"/>
                      </a:cubicBezTo>
                      <a:cubicBezTo>
                        <a:pt x="40204" y="14092"/>
                        <a:pt x="37567" y="9830"/>
                        <a:pt x="33505" y="7393"/>
                      </a:cubicBezTo>
                      <a:cubicBezTo>
                        <a:pt x="28964" y="4668"/>
                        <a:pt x="23169" y="0"/>
                        <a:pt x="18432" y="2369"/>
                      </a:cubicBezTo>
                      <a:cubicBezTo>
                        <a:pt x="13695" y="4738"/>
                        <a:pt x="14557" y="12272"/>
                        <a:pt x="13408" y="17442"/>
                      </a:cubicBezTo>
                      <a:cubicBezTo>
                        <a:pt x="11198" y="27386"/>
                        <a:pt x="10059" y="37539"/>
                        <a:pt x="8384" y="47587"/>
                      </a:cubicBezTo>
                      <a:cubicBezTo>
                        <a:pt x="10171" y="69030"/>
                        <a:pt x="0" y="103852"/>
                        <a:pt x="23457" y="117925"/>
                      </a:cubicBezTo>
                      <a:cubicBezTo>
                        <a:pt x="27998" y="120650"/>
                        <a:pt x="33505" y="121274"/>
                        <a:pt x="38529" y="122949"/>
                      </a:cubicBezTo>
                      <a:cubicBezTo>
                        <a:pt x="36854" y="132997"/>
                        <a:pt x="33505" y="142907"/>
                        <a:pt x="33505" y="153094"/>
                      </a:cubicBezTo>
                      <a:cubicBezTo>
                        <a:pt x="33505" y="166969"/>
                        <a:pt x="40373" y="178009"/>
                        <a:pt x="48577" y="188264"/>
                      </a:cubicBezTo>
                      <a:cubicBezTo>
                        <a:pt x="51536" y="191963"/>
                        <a:pt x="55276" y="194963"/>
                        <a:pt x="58626" y="198312"/>
                      </a:cubicBezTo>
                      <a:lnTo>
                        <a:pt x="73698" y="243529"/>
                      </a:lnTo>
                      <a:cubicBezTo>
                        <a:pt x="75373" y="248553"/>
                        <a:pt x="77439" y="253464"/>
                        <a:pt x="78723" y="258602"/>
                      </a:cubicBezTo>
                      <a:cubicBezTo>
                        <a:pt x="80398" y="265301"/>
                        <a:pt x="81850" y="272060"/>
                        <a:pt x="83747" y="278699"/>
                      </a:cubicBezTo>
                      <a:cubicBezTo>
                        <a:pt x="85202" y="283791"/>
                        <a:pt x="87487" y="288633"/>
                        <a:pt x="88771" y="293771"/>
                      </a:cubicBezTo>
                      <a:cubicBezTo>
                        <a:pt x="90842" y="302056"/>
                        <a:pt x="92120" y="310518"/>
                        <a:pt x="93795" y="318892"/>
                      </a:cubicBezTo>
                      <a:cubicBezTo>
                        <a:pt x="92120" y="335639"/>
                        <a:pt x="95736" y="353812"/>
                        <a:pt x="88771" y="369134"/>
                      </a:cubicBezTo>
                      <a:cubicBezTo>
                        <a:pt x="85914" y="375420"/>
                        <a:pt x="74419" y="370328"/>
                        <a:pt x="68674" y="374158"/>
                      </a:cubicBezTo>
                      <a:cubicBezTo>
                        <a:pt x="63650" y="377508"/>
                        <a:pt x="61975" y="384207"/>
                        <a:pt x="58626" y="389231"/>
                      </a:cubicBezTo>
                      <a:cubicBezTo>
                        <a:pt x="60301" y="394255"/>
                        <a:pt x="59515" y="400995"/>
                        <a:pt x="63650" y="404303"/>
                      </a:cubicBezTo>
                      <a:cubicBezTo>
                        <a:pt x="69042" y="408617"/>
                        <a:pt x="77108" y="407430"/>
                        <a:pt x="83747" y="409327"/>
                      </a:cubicBezTo>
                      <a:cubicBezTo>
                        <a:pt x="88839" y="410782"/>
                        <a:pt x="93795" y="412676"/>
                        <a:pt x="98819" y="414351"/>
                      </a:cubicBezTo>
                      <a:cubicBezTo>
                        <a:pt x="115566" y="412676"/>
                        <a:pt x="132426" y="411886"/>
                        <a:pt x="149061" y="409327"/>
                      </a:cubicBezTo>
                      <a:cubicBezTo>
                        <a:pt x="154295" y="408522"/>
                        <a:pt x="159042" y="405758"/>
                        <a:pt x="164134" y="404303"/>
                      </a:cubicBezTo>
                      <a:cubicBezTo>
                        <a:pt x="170773" y="402406"/>
                        <a:pt x="177616" y="401263"/>
                        <a:pt x="184230" y="399279"/>
                      </a:cubicBezTo>
                      <a:cubicBezTo>
                        <a:pt x="194375" y="396236"/>
                        <a:pt x="204327" y="392580"/>
                        <a:pt x="214375" y="389231"/>
                      </a:cubicBezTo>
                      <a:lnTo>
                        <a:pt x="229448" y="384206"/>
                      </a:lnTo>
                      <a:cubicBezTo>
                        <a:pt x="234849" y="385286"/>
                        <a:pt x="261917" y="389621"/>
                        <a:pt x="269641" y="394255"/>
                      </a:cubicBezTo>
                      <a:cubicBezTo>
                        <a:pt x="273703" y="396692"/>
                        <a:pt x="276340" y="400954"/>
                        <a:pt x="279690" y="404303"/>
                      </a:cubicBezTo>
                      <a:cubicBezTo>
                        <a:pt x="312877" y="382178"/>
                        <a:pt x="324908" y="397604"/>
                        <a:pt x="339980" y="3942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" name="220 Forma libre">
                  <a:extLst>
                    <a:ext uri="{FF2B5EF4-FFF2-40B4-BE49-F238E27FC236}">
                      <a16:creationId xmlns:a16="http://schemas.microsoft.com/office/drawing/2014/main" xmlns="" id="{BBDAB0CE-E32D-4CAF-A429-A34666B8A69F}"/>
                    </a:ext>
                  </a:extLst>
                </p:cNvPr>
                <p:cNvSpPr/>
                <p:nvPr/>
              </p:nvSpPr>
              <p:spPr>
                <a:xfrm>
                  <a:off x="1989702" y="4058082"/>
                  <a:ext cx="1215399" cy="722673"/>
                </a:xfrm>
                <a:custGeom>
                  <a:avLst/>
                  <a:gdLst>
                    <a:gd name="connsiteX0" fmla="*/ 1118445 w 1121232"/>
                    <a:gd name="connsiteY0" fmla="*/ 364109 h 723800"/>
                    <a:gd name="connsiteX1" fmla="*/ 1113421 w 1121232"/>
                    <a:gd name="connsiteY1" fmla="*/ 349037 h 723800"/>
                    <a:gd name="connsiteX2" fmla="*/ 1088300 w 1121232"/>
                    <a:gd name="connsiteY2" fmla="*/ 328940 h 723800"/>
                    <a:gd name="connsiteX3" fmla="*/ 1078252 w 1121232"/>
                    <a:gd name="connsiteY3" fmla="*/ 318891 h 723800"/>
                    <a:gd name="connsiteX4" fmla="*/ 1083276 w 1121232"/>
                    <a:gd name="connsiteY4" fmla="*/ 303819 h 723800"/>
                    <a:gd name="connsiteX5" fmla="*/ 1098348 w 1121232"/>
                    <a:gd name="connsiteY5" fmla="*/ 298795 h 723800"/>
                    <a:gd name="connsiteX6" fmla="*/ 1088300 w 1121232"/>
                    <a:gd name="connsiteY6" fmla="*/ 268650 h 723800"/>
                    <a:gd name="connsiteX7" fmla="*/ 1083276 w 1121232"/>
                    <a:gd name="connsiteY7" fmla="*/ 253577 h 723800"/>
                    <a:gd name="connsiteX8" fmla="*/ 1078252 w 1121232"/>
                    <a:gd name="connsiteY8" fmla="*/ 238505 h 723800"/>
                    <a:gd name="connsiteX9" fmla="*/ 1063179 w 1121232"/>
                    <a:gd name="connsiteY9" fmla="*/ 173190 h 723800"/>
                    <a:gd name="connsiteX10" fmla="*/ 1048107 w 1121232"/>
                    <a:gd name="connsiteY10" fmla="*/ 163142 h 723800"/>
                    <a:gd name="connsiteX11" fmla="*/ 1028010 w 1121232"/>
                    <a:gd name="connsiteY11" fmla="*/ 143045 h 723800"/>
                    <a:gd name="connsiteX12" fmla="*/ 1017961 w 1121232"/>
                    <a:gd name="connsiteY12" fmla="*/ 132997 h 723800"/>
                    <a:gd name="connsiteX13" fmla="*/ 1012937 w 1121232"/>
                    <a:gd name="connsiteY13" fmla="*/ 117924 h 723800"/>
                    <a:gd name="connsiteX14" fmla="*/ 982792 w 1121232"/>
                    <a:gd name="connsiteY14" fmla="*/ 107876 h 723800"/>
                    <a:gd name="connsiteX15" fmla="*/ 897381 w 1121232"/>
                    <a:gd name="connsiteY15" fmla="*/ 102852 h 723800"/>
                    <a:gd name="connsiteX16" fmla="*/ 867236 w 1121232"/>
                    <a:gd name="connsiteY16" fmla="*/ 112900 h 723800"/>
                    <a:gd name="connsiteX17" fmla="*/ 872260 w 1121232"/>
                    <a:gd name="connsiteY17" fmla="*/ 82755 h 723800"/>
                    <a:gd name="connsiteX18" fmla="*/ 882309 w 1121232"/>
                    <a:gd name="connsiteY18" fmla="*/ 72707 h 723800"/>
                    <a:gd name="connsiteX19" fmla="*/ 872260 w 1121232"/>
                    <a:gd name="connsiteY19" fmla="*/ 62658 h 723800"/>
                    <a:gd name="connsiteX20" fmla="*/ 842115 w 1121232"/>
                    <a:gd name="connsiteY20" fmla="*/ 22465 h 723800"/>
                    <a:gd name="connsiteX21" fmla="*/ 827043 w 1121232"/>
                    <a:gd name="connsiteY21" fmla="*/ 17441 h 723800"/>
                    <a:gd name="connsiteX22" fmla="*/ 811970 w 1121232"/>
                    <a:gd name="connsiteY22" fmla="*/ 22465 h 723800"/>
                    <a:gd name="connsiteX23" fmla="*/ 806946 w 1121232"/>
                    <a:gd name="connsiteY23" fmla="*/ 37538 h 723800"/>
                    <a:gd name="connsiteX24" fmla="*/ 796898 w 1121232"/>
                    <a:gd name="connsiteY24" fmla="*/ 52610 h 723800"/>
                    <a:gd name="connsiteX25" fmla="*/ 766753 w 1121232"/>
                    <a:gd name="connsiteY25" fmla="*/ 37538 h 723800"/>
                    <a:gd name="connsiteX26" fmla="*/ 696414 w 1121232"/>
                    <a:gd name="connsiteY26" fmla="*/ 27489 h 723800"/>
                    <a:gd name="connsiteX27" fmla="*/ 681342 w 1121232"/>
                    <a:gd name="connsiteY27" fmla="*/ 17441 h 723800"/>
                    <a:gd name="connsiteX28" fmla="*/ 676318 w 1121232"/>
                    <a:gd name="connsiteY28" fmla="*/ 2368 h 723800"/>
                    <a:gd name="connsiteX29" fmla="*/ 661245 w 1121232"/>
                    <a:gd name="connsiteY29" fmla="*/ 7393 h 723800"/>
                    <a:gd name="connsiteX30" fmla="*/ 595931 w 1121232"/>
                    <a:gd name="connsiteY30" fmla="*/ 17441 h 723800"/>
                    <a:gd name="connsiteX31" fmla="*/ 590907 w 1121232"/>
                    <a:gd name="connsiteY31" fmla="*/ 32513 h 723800"/>
                    <a:gd name="connsiteX32" fmla="*/ 575834 w 1121232"/>
                    <a:gd name="connsiteY32" fmla="*/ 57634 h 723800"/>
                    <a:gd name="connsiteX33" fmla="*/ 570810 w 1121232"/>
                    <a:gd name="connsiteY33" fmla="*/ 77731 h 723800"/>
                    <a:gd name="connsiteX34" fmla="*/ 535641 w 1121232"/>
                    <a:gd name="connsiteY34" fmla="*/ 82755 h 723800"/>
                    <a:gd name="connsiteX35" fmla="*/ 525592 w 1121232"/>
                    <a:gd name="connsiteY35" fmla="*/ 112900 h 723800"/>
                    <a:gd name="connsiteX36" fmla="*/ 520568 w 1121232"/>
                    <a:gd name="connsiteY36" fmla="*/ 127973 h 723800"/>
                    <a:gd name="connsiteX37" fmla="*/ 515544 w 1121232"/>
                    <a:gd name="connsiteY37" fmla="*/ 173190 h 723800"/>
                    <a:gd name="connsiteX38" fmla="*/ 475351 w 1121232"/>
                    <a:gd name="connsiteY38" fmla="*/ 183239 h 723800"/>
                    <a:gd name="connsiteX39" fmla="*/ 445205 w 1121232"/>
                    <a:gd name="connsiteY39" fmla="*/ 198311 h 723800"/>
                    <a:gd name="connsiteX40" fmla="*/ 435157 w 1121232"/>
                    <a:gd name="connsiteY40" fmla="*/ 208360 h 723800"/>
                    <a:gd name="connsiteX41" fmla="*/ 420085 w 1121232"/>
                    <a:gd name="connsiteY41" fmla="*/ 213384 h 723800"/>
                    <a:gd name="connsiteX42" fmla="*/ 309553 w 1121232"/>
                    <a:gd name="connsiteY42" fmla="*/ 223432 h 723800"/>
                    <a:gd name="connsiteX43" fmla="*/ 289456 w 1121232"/>
                    <a:gd name="connsiteY43" fmla="*/ 243529 h 723800"/>
                    <a:gd name="connsiteX44" fmla="*/ 274383 w 1121232"/>
                    <a:gd name="connsiteY44" fmla="*/ 253577 h 723800"/>
                    <a:gd name="connsiteX45" fmla="*/ 254287 w 1121232"/>
                    <a:gd name="connsiteY45" fmla="*/ 248553 h 723800"/>
                    <a:gd name="connsiteX46" fmla="*/ 249263 w 1121232"/>
                    <a:gd name="connsiteY46" fmla="*/ 233480 h 723800"/>
                    <a:gd name="connsiteX47" fmla="*/ 239214 w 1121232"/>
                    <a:gd name="connsiteY47" fmla="*/ 223432 h 723800"/>
                    <a:gd name="connsiteX48" fmla="*/ 214093 w 1121232"/>
                    <a:gd name="connsiteY48" fmla="*/ 203335 h 723800"/>
                    <a:gd name="connsiteX49" fmla="*/ 209069 w 1121232"/>
                    <a:gd name="connsiteY49" fmla="*/ 188263 h 723800"/>
                    <a:gd name="connsiteX50" fmla="*/ 178924 w 1121232"/>
                    <a:gd name="connsiteY50" fmla="*/ 173190 h 723800"/>
                    <a:gd name="connsiteX51" fmla="*/ 173900 w 1121232"/>
                    <a:gd name="connsiteY51" fmla="*/ 158118 h 723800"/>
                    <a:gd name="connsiteX52" fmla="*/ 128682 w 1121232"/>
                    <a:gd name="connsiteY52" fmla="*/ 132997 h 723800"/>
                    <a:gd name="connsiteX53" fmla="*/ 113610 w 1121232"/>
                    <a:gd name="connsiteY53" fmla="*/ 127973 h 723800"/>
                    <a:gd name="connsiteX54" fmla="*/ 78441 w 1121232"/>
                    <a:gd name="connsiteY54" fmla="*/ 132997 h 723800"/>
                    <a:gd name="connsiteX55" fmla="*/ 63368 w 1121232"/>
                    <a:gd name="connsiteY55" fmla="*/ 143045 h 723800"/>
                    <a:gd name="connsiteX56" fmla="*/ 13126 w 1121232"/>
                    <a:gd name="connsiteY56" fmla="*/ 148069 h 723800"/>
                    <a:gd name="connsiteX57" fmla="*/ 8102 w 1121232"/>
                    <a:gd name="connsiteY57" fmla="*/ 193287 h 723800"/>
                    <a:gd name="connsiteX58" fmla="*/ 3078 w 1121232"/>
                    <a:gd name="connsiteY58" fmla="*/ 208360 h 723800"/>
                    <a:gd name="connsiteX59" fmla="*/ 33223 w 1121232"/>
                    <a:gd name="connsiteY59" fmla="*/ 228456 h 723800"/>
                    <a:gd name="connsiteX60" fmla="*/ 43271 w 1121232"/>
                    <a:gd name="connsiteY60" fmla="*/ 238505 h 723800"/>
                    <a:gd name="connsiteX61" fmla="*/ 68392 w 1121232"/>
                    <a:gd name="connsiteY61" fmla="*/ 243529 h 723800"/>
                    <a:gd name="connsiteX62" fmla="*/ 108586 w 1121232"/>
                    <a:gd name="connsiteY62" fmla="*/ 263626 h 723800"/>
                    <a:gd name="connsiteX63" fmla="*/ 108586 w 1121232"/>
                    <a:gd name="connsiteY63" fmla="*/ 263626 h 723800"/>
                    <a:gd name="connsiteX64" fmla="*/ 133707 w 1121232"/>
                    <a:gd name="connsiteY64" fmla="*/ 283722 h 723800"/>
                    <a:gd name="connsiteX65" fmla="*/ 153803 w 1121232"/>
                    <a:gd name="connsiteY65" fmla="*/ 323916 h 723800"/>
                    <a:gd name="connsiteX66" fmla="*/ 168876 w 1121232"/>
                    <a:gd name="connsiteY66" fmla="*/ 328940 h 723800"/>
                    <a:gd name="connsiteX67" fmla="*/ 193997 w 1121232"/>
                    <a:gd name="connsiteY67" fmla="*/ 333964 h 723800"/>
                    <a:gd name="connsiteX68" fmla="*/ 239214 w 1121232"/>
                    <a:gd name="connsiteY68" fmla="*/ 349037 h 723800"/>
                    <a:gd name="connsiteX69" fmla="*/ 254287 w 1121232"/>
                    <a:gd name="connsiteY69" fmla="*/ 354061 h 723800"/>
                    <a:gd name="connsiteX70" fmla="*/ 264335 w 1121232"/>
                    <a:gd name="connsiteY70" fmla="*/ 384206 h 723800"/>
                    <a:gd name="connsiteX71" fmla="*/ 314577 w 1121232"/>
                    <a:gd name="connsiteY71" fmla="*/ 399278 h 723800"/>
                    <a:gd name="connsiteX72" fmla="*/ 339698 w 1121232"/>
                    <a:gd name="connsiteY72" fmla="*/ 414351 h 723800"/>
                    <a:gd name="connsiteX73" fmla="*/ 354770 w 1121232"/>
                    <a:gd name="connsiteY73" fmla="*/ 424399 h 723800"/>
                    <a:gd name="connsiteX74" fmla="*/ 364819 w 1121232"/>
                    <a:gd name="connsiteY74" fmla="*/ 434447 h 723800"/>
                    <a:gd name="connsiteX75" fmla="*/ 379891 w 1121232"/>
                    <a:gd name="connsiteY75" fmla="*/ 439472 h 723800"/>
                    <a:gd name="connsiteX76" fmla="*/ 420085 w 1121232"/>
                    <a:gd name="connsiteY76" fmla="*/ 454544 h 723800"/>
                    <a:gd name="connsiteX77" fmla="*/ 450230 w 1121232"/>
                    <a:gd name="connsiteY77" fmla="*/ 464593 h 723800"/>
                    <a:gd name="connsiteX78" fmla="*/ 465302 w 1121232"/>
                    <a:gd name="connsiteY78" fmla="*/ 469617 h 723800"/>
                    <a:gd name="connsiteX79" fmla="*/ 475351 w 1121232"/>
                    <a:gd name="connsiteY79" fmla="*/ 479665 h 723800"/>
                    <a:gd name="connsiteX80" fmla="*/ 480375 w 1121232"/>
                    <a:gd name="connsiteY80" fmla="*/ 494738 h 723800"/>
                    <a:gd name="connsiteX81" fmla="*/ 510520 w 1121232"/>
                    <a:gd name="connsiteY81" fmla="*/ 504786 h 723800"/>
                    <a:gd name="connsiteX82" fmla="*/ 565786 w 1121232"/>
                    <a:gd name="connsiteY82" fmla="*/ 514834 h 723800"/>
                    <a:gd name="connsiteX83" fmla="*/ 585882 w 1121232"/>
                    <a:gd name="connsiteY83" fmla="*/ 539955 h 723800"/>
                    <a:gd name="connsiteX84" fmla="*/ 595931 w 1121232"/>
                    <a:gd name="connsiteY84" fmla="*/ 550004 h 723800"/>
                    <a:gd name="connsiteX85" fmla="*/ 626076 w 1121232"/>
                    <a:gd name="connsiteY85" fmla="*/ 555028 h 723800"/>
                    <a:gd name="connsiteX86" fmla="*/ 656221 w 1121232"/>
                    <a:gd name="connsiteY86" fmla="*/ 565076 h 723800"/>
                    <a:gd name="connsiteX87" fmla="*/ 671293 w 1121232"/>
                    <a:gd name="connsiteY87" fmla="*/ 570100 h 723800"/>
                    <a:gd name="connsiteX88" fmla="*/ 681342 w 1121232"/>
                    <a:gd name="connsiteY88" fmla="*/ 580149 h 723800"/>
                    <a:gd name="connsiteX89" fmla="*/ 706463 w 1121232"/>
                    <a:gd name="connsiteY89" fmla="*/ 585173 h 723800"/>
                    <a:gd name="connsiteX90" fmla="*/ 726559 w 1121232"/>
                    <a:gd name="connsiteY90" fmla="*/ 590197 h 723800"/>
                    <a:gd name="connsiteX91" fmla="*/ 731583 w 1121232"/>
                    <a:gd name="connsiteY91" fmla="*/ 605269 h 723800"/>
                    <a:gd name="connsiteX92" fmla="*/ 736608 w 1121232"/>
                    <a:gd name="connsiteY92" fmla="*/ 625366 h 723800"/>
                    <a:gd name="connsiteX93" fmla="*/ 751680 w 1121232"/>
                    <a:gd name="connsiteY93" fmla="*/ 635415 h 723800"/>
                    <a:gd name="connsiteX94" fmla="*/ 756704 w 1121232"/>
                    <a:gd name="connsiteY94" fmla="*/ 650487 h 723800"/>
                    <a:gd name="connsiteX95" fmla="*/ 796898 w 1121232"/>
                    <a:gd name="connsiteY95" fmla="*/ 670584 h 723800"/>
                    <a:gd name="connsiteX96" fmla="*/ 842115 w 1121232"/>
                    <a:gd name="connsiteY96" fmla="*/ 685656 h 723800"/>
                    <a:gd name="connsiteX97" fmla="*/ 857188 w 1121232"/>
                    <a:gd name="connsiteY97" fmla="*/ 690680 h 723800"/>
                    <a:gd name="connsiteX98" fmla="*/ 892357 w 1121232"/>
                    <a:gd name="connsiteY98" fmla="*/ 695705 h 723800"/>
                    <a:gd name="connsiteX99" fmla="*/ 907430 w 1121232"/>
                    <a:gd name="connsiteY99" fmla="*/ 705753 h 723800"/>
                    <a:gd name="connsiteX100" fmla="*/ 912454 w 1121232"/>
                    <a:gd name="connsiteY100" fmla="*/ 720826 h 723800"/>
                    <a:gd name="connsiteX101" fmla="*/ 957671 w 1121232"/>
                    <a:gd name="connsiteY101" fmla="*/ 715801 h 723800"/>
                    <a:gd name="connsiteX102" fmla="*/ 972744 w 1121232"/>
                    <a:gd name="connsiteY102" fmla="*/ 690680 h 723800"/>
                    <a:gd name="connsiteX103" fmla="*/ 962696 w 1121232"/>
                    <a:gd name="connsiteY103" fmla="*/ 675608 h 723800"/>
                    <a:gd name="connsiteX104" fmla="*/ 957671 w 1121232"/>
                    <a:gd name="connsiteY104" fmla="*/ 640439 h 723800"/>
                    <a:gd name="connsiteX105" fmla="*/ 947623 w 1121232"/>
                    <a:gd name="connsiteY105" fmla="*/ 630390 h 723800"/>
                    <a:gd name="connsiteX106" fmla="*/ 952647 w 1121232"/>
                    <a:gd name="connsiteY106" fmla="*/ 590197 h 723800"/>
                    <a:gd name="connsiteX107" fmla="*/ 957671 w 1121232"/>
                    <a:gd name="connsiteY107" fmla="*/ 575124 h 723800"/>
                    <a:gd name="connsiteX108" fmla="*/ 992841 w 1121232"/>
                    <a:gd name="connsiteY108" fmla="*/ 570100 h 723800"/>
                    <a:gd name="connsiteX109" fmla="*/ 997865 w 1121232"/>
                    <a:gd name="connsiteY109" fmla="*/ 539955 h 723800"/>
                    <a:gd name="connsiteX110" fmla="*/ 1012937 w 1121232"/>
                    <a:gd name="connsiteY110" fmla="*/ 529907 h 723800"/>
                    <a:gd name="connsiteX111" fmla="*/ 1022986 w 1121232"/>
                    <a:gd name="connsiteY111" fmla="*/ 519858 h 723800"/>
                    <a:gd name="connsiteX112" fmla="*/ 1073227 w 1121232"/>
                    <a:gd name="connsiteY112" fmla="*/ 509810 h 723800"/>
                    <a:gd name="connsiteX113" fmla="*/ 1078252 w 1121232"/>
                    <a:gd name="connsiteY113" fmla="*/ 469617 h 723800"/>
                    <a:gd name="connsiteX114" fmla="*/ 1103372 w 1121232"/>
                    <a:gd name="connsiteY114" fmla="*/ 464593 h 723800"/>
                    <a:gd name="connsiteX115" fmla="*/ 1108397 w 1121232"/>
                    <a:gd name="connsiteY115" fmla="*/ 449520 h 723800"/>
                    <a:gd name="connsiteX116" fmla="*/ 1108397 w 1121232"/>
                    <a:gd name="connsiteY116" fmla="*/ 394254 h 723800"/>
                    <a:gd name="connsiteX117" fmla="*/ 1118445 w 1121232"/>
                    <a:gd name="connsiteY117" fmla="*/ 364109 h 72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1121232" h="723800">
                      <a:moveTo>
                        <a:pt x="1118445" y="364109"/>
                      </a:moveTo>
                      <a:cubicBezTo>
                        <a:pt x="1119282" y="356573"/>
                        <a:pt x="1116146" y="353578"/>
                        <a:pt x="1113421" y="349037"/>
                      </a:cubicBezTo>
                      <a:cubicBezTo>
                        <a:pt x="1107821" y="339704"/>
                        <a:pt x="1096200" y="335261"/>
                        <a:pt x="1088300" y="328940"/>
                      </a:cubicBezTo>
                      <a:cubicBezTo>
                        <a:pt x="1084601" y="325981"/>
                        <a:pt x="1081601" y="322241"/>
                        <a:pt x="1078252" y="318891"/>
                      </a:cubicBezTo>
                      <a:cubicBezTo>
                        <a:pt x="1079927" y="313867"/>
                        <a:pt x="1079531" y="307564"/>
                        <a:pt x="1083276" y="303819"/>
                      </a:cubicBezTo>
                      <a:cubicBezTo>
                        <a:pt x="1087021" y="300074"/>
                        <a:pt x="1097599" y="304038"/>
                        <a:pt x="1098348" y="298795"/>
                      </a:cubicBezTo>
                      <a:cubicBezTo>
                        <a:pt x="1099846" y="288310"/>
                        <a:pt x="1091649" y="278698"/>
                        <a:pt x="1088300" y="268650"/>
                      </a:cubicBezTo>
                      <a:lnTo>
                        <a:pt x="1083276" y="253577"/>
                      </a:lnTo>
                      <a:lnTo>
                        <a:pt x="1078252" y="238505"/>
                      </a:lnTo>
                      <a:cubicBezTo>
                        <a:pt x="1071729" y="192850"/>
                        <a:pt x="1076972" y="214570"/>
                        <a:pt x="1063179" y="173190"/>
                      </a:cubicBezTo>
                      <a:cubicBezTo>
                        <a:pt x="1061270" y="167462"/>
                        <a:pt x="1052691" y="167072"/>
                        <a:pt x="1048107" y="163142"/>
                      </a:cubicBezTo>
                      <a:cubicBezTo>
                        <a:pt x="1040914" y="156977"/>
                        <a:pt x="1034709" y="149744"/>
                        <a:pt x="1028010" y="143045"/>
                      </a:cubicBezTo>
                      <a:lnTo>
                        <a:pt x="1017961" y="132997"/>
                      </a:lnTo>
                      <a:cubicBezTo>
                        <a:pt x="1016286" y="127973"/>
                        <a:pt x="1017247" y="121002"/>
                        <a:pt x="1012937" y="117924"/>
                      </a:cubicBezTo>
                      <a:cubicBezTo>
                        <a:pt x="1004318" y="111768"/>
                        <a:pt x="982792" y="107876"/>
                        <a:pt x="982792" y="107876"/>
                      </a:cubicBezTo>
                      <a:cubicBezTo>
                        <a:pt x="950049" y="86047"/>
                        <a:pt x="966396" y="92500"/>
                        <a:pt x="897381" y="102852"/>
                      </a:cubicBezTo>
                      <a:cubicBezTo>
                        <a:pt x="886906" y="104423"/>
                        <a:pt x="867236" y="112900"/>
                        <a:pt x="867236" y="112900"/>
                      </a:cubicBezTo>
                      <a:cubicBezTo>
                        <a:pt x="868911" y="102852"/>
                        <a:pt x="868683" y="92293"/>
                        <a:pt x="872260" y="82755"/>
                      </a:cubicBezTo>
                      <a:cubicBezTo>
                        <a:pt x="873923" y="78320"/>
                        <a:pt x="882309" y="77444"/>
                        <a:pt x="882309" y="72707"/>
                      </a:cubicBezTo>
                      <a:cubicBezTo>
                        <a:pt x="882309" y="67970"/>
                        <a:pt x="875102" y="66448"/>
                        <a:pt x="872260" y="62658"/>
                      </a:cubicBezTo>
                      <a:cubicBezTo>
                        <a:pt x="870215" y="59931"/>
                        <a:pt x="852593" y="28752"/>
                        <a:pt x="842115" y="22465"/>
                      </a:cubicBezTo>
                      <a:cubicBezTo>
                        <a:pt x="837574" y="19740"/>
                        <a:pt x="832067" y="19116"/>
                        <a:pt x="827043" y="17441"/>
                      </a:cubicBezTo>
                      <a:cubicBezTo>
                        <a:pt x="822019" y="19116"/>
                        <a:pt x="815715" y="18720"/>
                        <a:pt x="811970" y="22465"/>
                      </a:cubicBezTo>
                      <a:cubicBezTo>
                        <a:pt x="808225" y="26210"/>
                        <a:pt x="809314" y="32801"/>
                        <a:pt x="806946" y="37538"/>
                      </a:cubicBezTo>
                      <a:cubicBezTo>
                        <a:pt x="804246" y="42939"/>
                        <a:pt x="800247" y="47586"/>
                        <a:pt x="796898" y="52610"/>
                      </a:cubicBezTo>
                      <a:cubicBezTo>
                        <a:pt x="733405" y="31447"/>
                        <a:pt x="834905" y="66747"/>
                        <a:pt x="766753" y="37538"/>
                      </a:cubicBezTo>
                      <a:cubicBezTo>
                        <a:pt x="750121" y="30410"/>
                        <a:pt x="705284" y="28376"/>
                        <a:pt x="696414" y="27489"/>
                      </a:cubicBezTo>
                      <a:cubicBezTo>
                        <a:pt x="691390" y="24140"/>
                        <a:pt x="685114" y="22156"/>
                        <a:pt x="681342" y="17441"/>
                      </a:cubicBezTo>
                      <a:cubicBezTo>
                        <a:pt x="678034" y="13305"/>
                        <a:pt x="681055" y="4736"/>
                        <a:pt x="676318" y="2368"/>
                      </a:cubicBezTo>
                      <a:cubicBezTo>
                        <a:pt x="671581" y="0"/>
                        <a:pt x="666415" y="6244"/>
                        <a:pt x="661245" y="7393"/>
                      </a:cubicBezTo>
                      <a:cubicBezTo>
                        <a:pt x="648701" y="10181"/>
                        <a:pt x="607146" y="15839"/>
                        <a:pt x="595931" y="17441"/>
                      </a:cubicBezTo>
                      <a:cubicBezTo>
                        <a:pt x="594256" y="22465"/>
                        <a:pt x="593632" y="27972"/>
                        <a:pt x="590907" y="32513"/>
                      </a:cubicBezTo>
                      <a:cubicBezTo>
                        <a:pt x="573689" y="61208"/>
                        <a:pt x="586184" y="21409"/>
                        <a:pt x="575834" y="57634"/>
                      </a:cubicBezTo>
                      <a:cubicBezTo>
                        <a:pt x="573937" y="64273"/>
                        <a:pt x="576666" y="74071"/>
                        <a:pt x="570810" y="77731"/>
                      </a:cubicBezTo>
                      <a:cubicBezTo>
                        <a:pt x="560768" y="84007"/>
                        <a:pt x="547364" y="81080"/>
                        <a:pt x="535641" y="82755"/>
                      </a:cubicBezTo>
                      <a:lnTo>
                        <a:pt x="525592" y="112900"/>
                      </a:lnTo>
                      <a:lnTo>
                        <a:pt x="520568" y="127973"/>
                      </a:lnTo>
                      <a:cubicBezTo>
                        <a:pt x="518893" y="143045"/>
                        <a:pt x="525147" y="161453"/>
                        <a:pt x="515544" y="173190"/>
                      </a:cubicBezTo>
                      <a:cubicBezTo>
                        <a:pt x="506799" y="183878"/>
                        <a:pt x="475351" y="183239"/>
                        <a:pt x="475351" y="183239"/>
                      </a:cubicBezTo>
                      <a:cubicBezTo>
                        <a:pt x="451947" y="206641"/>
                        <a:pt x="482248" y="179789"/>
                        <a:pt x="445205" y="198311"/>
                      </a:cubicBezTo>
                      <a:cubicBezTo>
                        <a:pt x="440968" y="200429"/>
                        <a:pt x="439219" y="205923"/>
                        <a:pt x="435157" y="208360"/>
                      </a:cubicBezTo>
                      <a:cubicBezTo>
                        <a:pt x="430616" y="211085"/>
                        <a:pt x="425295" y="212437"/>
                        <a:pt x="420085" y="213384"/>
                      </a:cubicBezTo>
                      <a:cubicBezTo>
                        <a:pt x="389261" y="218988"/>
                        <a:pt x="336442" y="221511"/>
                        <a:pt x="309553" y="223432"/>
                      </a:cubicBezTo>
                      <a:cubicBezTo>
                        <a:pt x="276666" y="234394"/>
                        <a:pt x="308944" y="219169"/>
                        <a:pt x="289456" y="243529"/>
                      </a:cubicBezTo>
                      <a:cubicBezTo>
                        <a:pt x="285684" y="248244"/>
                        <a:pt x="279407" y="250228"/>
                        <a:pt x="274383" y="253577"/>
                      </a:cubicBezTo>
                      <a:cubicBezTo>
                        <a:pt x="267684" y="251902"/>
                        <a:pt x="259679" y="252867"/>
                        <a:pt x="254287" y="248553"/>
                      </a:cubicBezTo>
                      <a:cubicBezTo>
                        <a:pt x="250152" y="245244"/>
                        <a:pt x="251988" y="238021"/>
                        <a:pt x="249263" y="233480"/>
                      </a:cubicBezTo>
                      <a:cubicBezTo>
                        <a:pt x="246826" y="229418"/>
                        <a:pt x="242173" y="227131"/>
                        <a:pt x="239214" y="223432"/>
                      </a:cubicBezTo>
                      <a:cubicBezTo>
                        <a:pt x="222685" y="202772"/>
                        <a:pt x="238002" y="211306"/>
                        <a:pt x="214093" y="203335"/>
                      </a:cubicBezTo>
                      <a:cubicBezTo>
                        <a:pt x="212418" y="198311"/>
                        <a:pt x="212377" y="192398"/>
                        <a:pt x="209069" y="188263"/>
                      </a:cubicBezTo>
                      <a:cubicBezTo>
                        <a:pt x="201986" y="179410"/>
                        <a:pt x="188852" y="176500"/>
                        <a:pt x="178924" y="173190"/>
                      </a:cubicBezTo>
                      <a:cubicBezTo>
                        <a:pt x="177249" y="168166"/>
                        <a:pt x="176978" y="162427"/>
                        <a:pt x="173900" y="158118"/>
                      </a:cubicBezTo>
                      <a:cubicBezTo>
                        <a:pt x="155195" y="131931"/>
                        <a:pt x="156395" y="139925"/>
                        <a:pt x="128682" y="132997"/>
                      </a:cubicBezTo>
                      <a:cubicBezTo>
                        <a:pt x="123544" y="131713"/>
                        <a:pt x="118634" y="129648"/>
                        <a:pt x="113610" y="127973"/>
                      </a:cubicBezTo>
                      <a:cubicBezTo>
                        <a:pt x="101887" y="129648"/>
                        <a:pt x="89784" y="129594"/>
                        <a:pt x="78441" y="132997"/>
                      </a:cubicBezTo>
                      <a:cubicBezTo>
                        <a:pt x="72657" y="134732"/>
                        <a:pt x="69252" y="141687"/>
                        <a:pt x="63368" y="143045"/>
                      </a:cubicBezTo>
                      <a:cubicBezTo>
                        <a:pt x="46968" y="146829"/>
                        <a:pt x="29873" y="146394"/>
                        <a:pt x="13126" y="148069"/>
                      </a:cubicBezTo>
                      <a:cubicBezTo>
                        <a:pt x="11451" y="163142"/>
                        <a:pt x="10595" y="178328"/>
                        <a:pt x="8102" y="193287"/>
                      </a:cubicBezTo>
                      <a:cubicBezTo>
                        <a:pt x="7231" y="198511"/>
                        <a:pt x="0" y="204050"/>
                        <a:pt x="3078" y="208360"/>
                      </a:cubicBezTo>
                      <a:cubicBezTo>
                        <a:pt x="10097" y="218187"/>
                        <a:pt x="24684" y="219916"/>
                        <a:pt x="33223" y="228456"/>
                      </a:cubicBezTo>
                      <a:cubicBezTo>
                        <a:pt x="36572" y="231806"/>
                        <a:pt x="38917" y="236639"/>
                        <a:pt x="43271" y="238505"/>
                      </a:cubicBezTo>
                      <a:cubicBezTo>
                        <a:pt x="51120" y="241869"/>
                        <a:pt x="60018" y="241854"/>
                        <a:pt x="68392" y="243529"/>
                      </a:cubicBezTo>
                      <a:cubicBezTo>
                        <a:pt x="85931" y="261066"/>
                        <a:pt x="73947" y="252079"/>
                        <a:pt x="108586" y="263626"/>
                      </a:cubicBezTo>
                      <a:lnTo>
                        <a:pt x="108586" y="263626"/>
                      </a:lnTo>
                      <a:cubicBezTo>
                        <a:pt x="127599" y="276302"/>
                        <a:pt x="119388" y="269405"/>
                        <a:pt x="133707" y="283722"/>
                      </a:cubicBezTo>
                      <a:cubicBezTo>
                        <a:pt x="138716" y="298750"/>
                        <a:pt x="139189" y="315147"/>
                        <a:pt x="153803" y="323916"/>
                      </a:cubicBezTo>
                      <a:cubicBezTo>
                        <a:pt x="158344" y="326641"/>
                        <a:pt x="163738" y="327656"/>
                        <a:pt x="168876" y="328940"/>
                      </a:cubicBezTo>
                      <a:cubicBezTo>
                        <a:pt x="177161" y="331011"/>
                        <a:pt x="185758" y="331717"/>
                        <a:pt x="193997" y="333964"/>
                      </a:cubicBezTo>
                      <a:cubicBezTo>
                        <a:pt x="194053" y="333979"/>
                        <a:pt x="231650" y="346516"/>
                        <a:pt x="239214" y="349037"/>
                      </a:cubicBezTo>
                      <a:lnTo>
                        <a:pt x="254287" y="354061"/>
                      </a:lnTo>
                      <a:lnTo>
                        <a:pt x="264335" y="384206"/>
                      </a:lnTo>
                      <a:cubicBezTo>
                        <a:pt x="265447" y="387542"/>
                        <a:pt x="307403" y="397484"/>
                        <a:pt x="314577" y="399278"/>
                      </a:cubicBezTo>
                      <a:cubicBezTo>
                        <a:pt x="334202" y="418905"/>
                        <a:pt x="313610" y="401308"/>
                        <a:pt x="339698" y="414351"/>
                      </a:cubicBezTo>
                      <a:cubicBezTo>
                        <a:pt x="345099" y="417051"/>
                        <a:pt x="350055" y="420627"/>
                        <a:pt x="354770" y="424399"/>
                      </a:cubicBezTo>
                      <a:cubicBezTo>
                        <a:pt x="358469" y="427358"/>
                        <a:pt x="360757" y="432010"/>
                        <a:pt x="364819" y="434447"/>
                      </a:cubicBezTo>
                      <a:cubicBezTo>
                        <a:pt x="369360" y="437172"/>
                        <a:pt x="374867" y="437797"/>
                        <a:pt x="379891" y="439472"/>
                      </a:cubicBezTo>
                      <a:cubicBezTo>
                        <a:pt x="398943" y="458522"/>
                        <a:pt x="381398" y="444872"/>
                        <a:pt x="420085" y="454544"/>
                      </a:cubicBezTo>
                      <a:cubicBezTo>
                        <a:pt x="430361" y="457113"/>
                        <a:pt x="440182" y="461243"/>
                        <a:pt x="450230" y="464593"/>
                      </a:cubicBezTo>
                      <a:lnTo>
                        <a:pt x="465302" y="469617"/>
                      </a:lnTo>
                      <a:cubicBezTo>
                        <a:pt x="468652" y="472966"/>
                        <a:pt x="472914" y="475603"/>
                        <a:pt x="475351" y="479665"/>
                      </a:cubicBezTo>
                      <a:cubicBezTo>
                        <a:pt x="478076" y="484206"/>
                        <a:pt x="476065" y="491660"/>
                        <a:pt x="480375" y="494738"/>
                      </a:cubicBezTo>
                      <a:cubicBezTo>
                        <a:pt x="488994" y="500894"/>
                        <a:pt x="500472" y="501437"/>
                        <a:pt x="510520" y="504786"/>
                      </a:cubicBezTo>
                      <a:cubicBezTo>
                        <a:pt x="538402" y="514080"/>
                        <a:pt x="520335" y="509153"/>
                        <a:pt x="565786" y="514834"/>
                      </a:cubicBezTo>
                      <a:cubicBezTo>
                        <a:pt x="590052" y="539103"/>
                        <a:pt x="560525" y="508259"/>
                        <a:pt x="585882" y="539955"/>
                      </a:cubicBezTo>
                      <a:cubicBezTo>
                        <a:pt x="588841" y="543654"/>
                        <a:pt x="591495" y="548341"/>
                        <a:pt x="595931" y="550004"/>
                      </a:cubicBezTo>
                      <a:cubicBezTo>
                        <a:pt x="605469" y="553581"/>
                        <a:pt x="616028" y="553353"/>
                        <a:pt x="626076" y="555028"/>
                      </a:cubicBezTo>
                      <a:lnTo>
                        <a:pt x="656221" y="565076"/>
                      </a:lnTo>
                      <a:lnTo>
                        <a:pt x="671293" y="570100"/>
                      </a:lnTo>
                      <a:cubicBezTo>
                        <a:pt x="674643" y="573450"/>
                        <a:pt x="676988" y="578283"/>
                        <a:pt x="681342" y="580149"/>
                      </a:cubicBezTo>
                      <a:cubicBezTo>
                        <a:pt x="689191" y="583513"/>
                        <a:pt x="698127" y="583321"/>
                        <a:pt x="706463" y="585173"/>
                      </a:cubicBezTo>
                      <a:cubicBezTo>
                        <a:pt x="713203" y="586671"/>
                        <a:pt x="719860" y="588522"/>
                        <a:pt x="726559" y="590197"/>
                      </a:cubicBezTo>
                      <a:cubicBezTo>
                        <a:pt x="728234" y="595221"/>
                        <a:pt x="730128" y="600177"/>
                        <a:pt x="731583" y="605269"/>
                      </a:cubicBezTo>
                      <a:cubicBezTo>
                        <a:pt x="733480" y="611909"/>
                        <a:pt x="732778" y="619620"/>
                        <a:pt x="736608" y="625366"/>
                      </a:cubicBezTo>
                      <a:cubicBezTo>
                        <a:pt x="739957" y="630390"/>
                        <a:pt x="746656" y="632065"/>
                        <a:pt x="751680" y="635415"/>
                      </a:cubicBezTo>
                      <a:cubicBezTo>
                        <a:pt x="753355" y="640439"/>
                        <a:pt x="753979" y="645946"/>
                        <a:pt x="756704" y="650487"/>
                      </a:cubicBezTo>
                      <a:cubicBezTo>
                        <a:pt x="765473" y="665101"/>
                        <a:pt x="781870" y="665574"/>
                        <a:pt x="796898" y="670584"/>
                      </a:cubicBezTo>
                      <a:lnTo>
                        <a:pt x="842115" y="685656"/>
                      </a:lnTo>
                      <a:cubicBezTo>
                        <a:pt x="847139" y="687331"/>
                        <a:pt x="851945" y="689931"/>
                        <a:pt x="857188" y="690680"/>
                      </a:cubicBezTo>
                      <a:lnTo>
                        <a:pt x="892357" y="695705"/>
                      </a:lnTo>
                      <a:cubicBezTo>
                        <a:pt x="897381" y="699054"/>
                        <a:pt x="903658" y="701038"/>
                        <a:pt x="907430" y="705753"/>
                      </a:cubicBezTo>
                      <a:cubicBezTo>
                        <a:pt x="910738" y="709889"/>
                        <a:pt x="907261" y="719787"/>
                        <a:pt x="912454" y="720826"/>
                      </a:cubicBezTo>
                      <a:cubicBezTo>
                        <a:pt x="927325" y="723800"/>
                        <a:pt x="942599" y="717476"/>
                        <a:pt x="957671" y="715801"/>
                      </a:cubicBezTo>
                      <a:cubicBezTo>
                        <a:pt x="963965" y="709508"/>
                        <a:pt x="974608" y="701862"/>
                        <a:pt x="972744" y="690680"/>
                      </a:cubicBezTo>
                      <a:cubicBezTo>
                        <a:pt x="971751" y="684724"/>
                        <a:pt x="966045" y="680632"/>
                        <a:pt x="962696" y="675608"/>
                      </a:cubicBezTo>
                      <a:cubicBezTo>
                        <a:pt x="961021" y="663885"/>
                        <a:pt x="961416" y="651673"/>
                        <a:pt x="957671" y="640439"/>
                      </a:cubicBezTo>
                      <a:cubicBezTo>
                        <a:pt x="956173" y="635945"/>
                        <a:pt x="948094" y="635103"/>
                        <a:pt x="947623" y="630390"/>
                      </a:cubicBezTo>
                      <a:cubicBezTo>
                        <a:pt x="946280" y="616955"/>
                        <a:pt x="950232" y="603481"/>
                        <a:pt x="952647" y="590197"/>
                      </a:cubicBezTo>
                      <a:cubicBezTo>
                        <a:pt x="953594" y="584986"/>
                        <a:pt x="952934" y="577492"/>
                        <a:pt x="957671" y="575124"/>
                      </a:cubicBezTo>
                      <a:cubicBezTo>
                        <a:pt x="968263" y="569828"/>
                        <a:pt x="981118" y="571775"/>
                        <a:pt x="992841" y="570100"/>
                      </a:cubicBezTo>
                      <a:cubicBezTo>
                        <a:pt x="994516" y="560052"/>
                        <a:pt x="993309" y="549067"/>
                        <a:pt x="997865" y="539955"/>
                      </a:cubicBezTo>
                      <a:cubicBezTo>
                        <a:pt x="1000565" y="534554"/>
                        <a:pt x="1008222" y="533679"/>
                        <a:pt x="1012937" y="529907"/>
                      </a:cubicBezTo>
                      <a:cubicBezTo>
                        <a:pt x="1016636" y="526948"/>
                        <a:pt x="1018924" y="522295"/>
                        <a:pt x="1022986" y="519858"/>
                      </a:cubicBezTo>
                      <a:cubicBezTo>
                        <a:pt x="1033947" y="513281"/>
                        <a:pt x="1067130" y="510681"/>
                        <a:pt x="1073227" y="509810"/>
                      </a:cubicBezTo>
                      <a:cubicBezTo>
                        <a:pt x="1074902" y="496412"/>
                        <a:pt x="1070762" y="480851"/>
                        <a:pt x="1078252" y="469617"/>
                      </a:cubicBezTo>
                      <a:cubicBezTo>
                        <a:pt x="1082989" y="462512"/>
                        <a:pt x="1096267" y="469330"/>
                        <a:pt x="1103372" y="464593"/>
                      </a:cubicBezTo>
                      <a:cubicBezTo>
                        <a:pt x="1107779" y="461655"/>
                        <a:pt x="1106722" y="454544"/>
                        <a:pt x="1108397" y="449520"/>
                      </a:cubicBezTo>
                      <a:cubicBezTo>
                        <a:pt x="1100550" y="425983"/>
                        <a:pt x="1099022" y="428626"/>
                        <a:pt x="1108397" y="394254"/>
                      </a:cubicBezTo>
                      <a:cubicBezTo>
                        <a:pt x="1121232" y="347195"/>
                        <a:pt x="1117608" y="371645"/>
                        <a:pt x="1118445" y="36410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4" name="221 Forma libre">
                  <a:extLst>
                    <a:ext uri="{FF2B5EF4-FFF2-40B4-BE49-F238E27FC236}">
                      <a16:creationId xmlns:a16="http://schemas.microsoft.com/office/drawing/2014/main" xmlns="" id="{7C8B965D-7766-4BC6-BA0B-8E478FD2DDD0}"/>
                    </a:ext>
                  </a:extLst>
                </p:cNvPr>
                <p:cNvSpPr/>
                <p:nvPr/>
              </p:nvSpPr>
              <p:spPr>
                <a:xfrm>
                  <a:off x="3114136" y="3590164"/>
                  <a:ext cx="730251" cy="1203587"/>
                </a:xfrm>
                <a:custGeom>
                  <a:avLst/>
                  <a:gdLst>
                    <a:gd name="connsiteX0" fmla="*/ 477297 w 673240"/>
                    <a:gd name="connsiteY0" fmla="*/ 709027 h 1201396"/>
                    <a:gd name="connsiteX1" fmla="*/ 507442 w 673240"/>
                    <a:gd name="connsiteY1" fmla="*/ 704003 h 1201396"/>
                    <a:gd name="connsiteX2" fmla="*/ 512466 w 673240"/>
                    <a:gd name="connsiteY2" fmla="*/ 683906 h 1201396"/>
                    <a:gd name="connsiteX3" fmla="*/ 522514 w 673240"/>
                    <a:gd name="connsiteY3" fmla="*/ 668833 h 1201396"/>
                    <a:gd name="connsiteX4" fmla="*/ 507442 w 673240"/>
                    <a:gd name="connsiteY4" fmla="*/ 663809 h 1201396"/>
                    <a:gd name="connsiteX5" fmla="*/ 532563 w 673240"/>
                    <a:gd name="connsiteY5" fmla="*/ 628640 h 1201396"/>
                    <a:gd name="connsiteX6" fmla="*/ 527539 w 673240"/>
                    <a:gd name="connsiteY6" fmla="*/ 613567 h 1201396"/>
                    <a:gd name="connsiteX7" fmla="*/ 502418 w 673240"/>
                    <a:gd name="connsiteY7" fmla="*/ 593471 h 1201396"/>
                    <a:gd name="connsiteX8" fmla="*/ 497394 w 673240"/>
                    <a:gd name="connsiteY8" fmla="*/ 578398 h 1201396"/>
                    <a:gd name="connsiteX9" fmla="*/ 472273 w 673240"/>
                    <a:gd name="connsiteY9" fmla="*/ 558302 h 1201396"/>
                    <a:gd name="connsiteX10" fmla="*/ 487345 w 673240"/>
                    <a:gd name="connsiteY10" fmla="*/ 508060 h 1201396"/>
                    <a:gd name="connsiteX11" fmla="*/ 517490 w 673240"/>
                    <a:gd name="connsiteY11" fmla="*/ 498011 h 1201396"/>
                    <a:gd name="connsiteX12" fmla="*/ 527539 w 673240"/>
                    <a:gd name="connsiteY12" fmla="*/ 452794 h 1201396"/>
                    <a:gd name="connsiteX13" fmla="*/ 537587 w 673240"/>
                    <a:gd name="connsiteY13" fmla="*/ 442745 h 1201396"/>
                    <a:gd name="connsiteX14" fmla="*/ 542611 w 673240"/>
                    <a:gd name="connsiteY14" fmla="*/ 417625 h 1201396"/>
                    <a:gd name="connsiteX15" fmla="*/ 602901 w 673240"/>
                    <a:gd name="connsiteY15" fmla="*/ 402552 h 1201396"/>
                    <a:gd name="connsiteX16" fmla="*/ 607925 w 673240"/>
                    <a:gd name="connsiteY16" fmla="*/ 362359 h 1201396"/>
                    <a:gd name="connsiteX17" fmla="*/ 628022 w 673240"/>
                    <a:gd name="connsiteY17" fmla="*/ 357335 h 1201396"/>
                    <a:gd name="connsiteX18" fmla="*/ 643095 w 673240"/>
                    <a:gd name="connsiteY18" fmla="*/ 352310 h 1201396"/>
                    <a:gd name="connsiteX19" fmla="*/ 622998 w 673240"/>
                    <a:gd name="connsiteY19" fmla="*/ 332214 h 1201396"/>
                    <a:gd name="connsiteX20" fmla="*/ 602901 w 673240"/>
                    <a:gd name="connsiteY20" fmla="*/ 312117 h 1201396"/>
                    <a:gd name="connsiteX21" fmla="*/ 592853 w 673240"/>
                    <a:gd name="connsiteY21" fmla="*/ 281972 h 1201396"/>
                    <a:gd name="connsiteX22" fmla="*/ 577780 w 673240"/>
                    <a:gd name="connsiteY22" fmla="*/ 231730 h 1201396"/>
                    <a:gd name="connsiteX23" fmla="*/ 597877 w 673240"/>
                    <a:gd name="connsiteY23" fmla="*/ 161392 h 1201396"/>
                    <a:gd name="connsiteX24" fmla="*/ 607925 w 673240"/>
                    <a:gd name="connsiteY24" fmla="*/ 146319 h 1201396"/>
                    <a:gd name="connsiteX25" fmla="*/ 622998 w 673240"/>
                    <a:gd name="connsiteY25" fmla="*/ 121198 h 1201396"/>
                    <a:gd name="connsiteX26" fmla="*/ 628022 w 673240"/>
                    <a:gd name="connsiteY26" fmla="*/ 106126 h 1201396"/>
                    <a:gd name="connsiteX27" fmla="*/ 617974 w 673240"/>
                    <a:gd name="connsiteY27" fmla="*/ 60908 h 1201396"/>
                    <a:gd name="connsiteX28" fmla="*/ 622998 w 673240"/>
                    <a:gd name="connsiteY28" fmla="*/ 25739 h 1201396"/>
                    <a:gd name="connsiteX29" fmla="*/ 607925 w 673240"/>
                    <a:gd name="connsiteY29" fmla="*/ 20715 h 1201396"/>
                    <a:gd name="connsiteX30" fmla="*/ 577780 w 673240"/>
                    <a:gd name="connsiteY30" fmla="*/ 25739 h 1201396"/>
                    <a:gd name="connsiteX31" fmla="*/ 572756 w 673240"/>
                    <a:gd name="connsiteY31" fmla="*/ 40811 h 1201396"/>
                    <a:gd name="connsiteX32" fmla="*/ 562708 w 673240"/>
                    <a:gd name="connsiteY32" fmla="*/ 50860 h 1201396"/>
                    <a:gd name="connsiteX33" fmla="*/ 547635 w 673240"/>
                    <a:gd name="connsiteY33" fmla="*/ 60908 h 1201396"/>
                    <a:gd name="connsiteX34" fmla="*/ 497394 w 673240"/>
                    <a:gd name="connsiteY34" fmla="*/ 70956 h 1201396"/>
                    <a:gd name="connsiteX35" fmla="*/ 482321 w 673240"/>
                    <a:gd name="connsiteY35" fmla="*/ 75981 h 1201396"/>
                    <a:gd name="connsiteX36" fmla="*/ 462224 w 673240"/>
                    <a:gd name="connsiteY36" fmla="*/ 81005 h 1201396"/>
                    <a:gd name="connsiteX37" fmla="*/ 437103 w 673240"/>
                    <a:gd name="connsiteY37" fmla="*/ 101102 h 1201396"/>
                    <a:gd name="connsiteX38" fmla="*/ 381838 w 673240"/>
                    <a:gd name="connsiteY38" fmla="*/ 96077 h 1201396"/>
                    <a:gd name="connsiteX39" fmla="*/ 351693 w 673240"/>
                    <a:gd name="connsiteY39" fmla="*/ 81005 h 1201396"/>
                    <a:gd name="connsiteX40" fmla="*/ 321547 w 673240"/>
                    <a:gd name="connsiteY40" fmla="*/ 75981 h 1201396"/>
                    <a:gd name="connsiteX41" fmla="*/ 291402 w 673240"/>
                    <a:gd name="connsiteY41" fmla="*/ 65932 h 1201396"/>
                    <a:gd name="connsiteX42" fmla="*/ 261257 w 673240"/>
                    <a:gd name="connsiteY42" fmla="*/ 45836 h 1201396"/>
                    <a:gd name="connsiteX43" fmla="*/ 231112 w 673240"/>
                    <a:gd name="connsiteY43" fmla="*/ 35787 h 1201396"/>
                    <a:gd name="connsiteX44" fmla="*/ 216040 w 673240"/>
                    <a:gd name="connsiteY44" fmla="*/ 30763 h 1201396"/>
                    <a:gd name="connsiteX45" fmla="*/ 200967 w 673240"/>
                    <a:gd name="connsiteY45" fmla="*/ 25739 h 1201396"/>
                    <a:gd name="connsiteX46" fmla="*/ 211016 w 673240"/>
                    <a:gd name="connsiteY46" fmla="*/ 45836 h 1201396"/>
                    <a:gd name="connsiteX47" fmla="*/ 195943 w 673240"/>
                    <a:gd name="connsiteY47" fmla="*/ 121198 h 1201396"/>
                    <a:gd name="connsiteX48" fmla="*/ 180871 w 673240"/>
                    <a:gd name="connsiteY48" fmla="*/ 151343 h 1201396"/>
                    <a:gd name="connsiteX49" fmla="*/ 165798 w 673240"/>
                    <a:gd name="connsiteY49" fmla="*/ 156367 h 1201396"/>
                    <a:gd name="connsiteX50" fmla="*/ 155750 w 673240"/>
                    <a:gd name="connsiteY50" fmla="*/ 166416 h 1201396"/>
                    <a:gd name="connsiteX51" fmla="*/ 150725 w 673240"/>
                    <a:gd name="connsiteY51" fmla="*/ 186513 h 1201396"/>
                    <a:gd name="connsiteX52" fmla="*/ 145701 w 673240"/>
                    <a:gd name="connsiteY52" fmla="*/ 201585 h 1201396"/>
                    <a:gd name="connsiteX53" fmla="*/ 95460 w 673240"/>
                    <a:gd name="connsiteY53" fmla="*/ 236754 h 1201396"/>
                    <a:gd name="connsiteX54" fmla="*/ 90435 w 673240"/>
                    <a:gd name="connsiteY54" fmla="*/ 251827 h 1201396"/>
                    <a:gd name="connsiteX55" fmla="*/ 75363 w 673240"/>
                    <a:gd name="connsiteY55" fmla="*/ 261875 h 1201396"/>
                    <a:gd name="connsiteX56" fmla="*/ 60290 w 673240"/>
                    <a:gd name="connsiteY56" fmla="*/ 402552 h 1201396"/>
                    <a:gd name="connsiteX57" fmla="*/ 45218 w 673240"/>
                    <a:gd name="connsiteY57" fmla="*/ 412600 h 1201396"/>
                    <a:gd name="connsiteX58" fmla="*/ 40194 w 673240"/>
                    <a:gd name="connsiteY58" fmla="*/ 427673 h 1201396"/>
                    <a:gd name="connsiteX59" fmla="*/ 45218 w 673240"/>
                    <a:gd name="connsiteY59" fmla="*/ 442745 h 1201396"/>
                    <a:gd name="connsiteX60" fmla="*/ 0 w 673240"/>
                    <a:gd name="connsiteY60" fmla="*/ 457818 h 1201396"/>
                    <a:gd name="connsiteX61" fmla="*/ 10049 w 673240"/>
                    <a:gd name="connsiteY61" fmla="*/ 492987 h 1201396"/>
                    <a:gd name="connsiteX62" fmla="*/ 35169 w 673240"/>
                    <a:gd name="connsiteY62" fmla="*/ 513084 h 1201396"/>
                    <a:gd name="connsiteX63" fmla="*/ 35169 w 673240"/>
                    <a:gd name="connsiteY63" fmla="*/ 638688 h 1201396"/>
                    <a:gd name="connsiteX64" fmla="*/ 50242 w 673240"/>
                    <a:gd name="connsiteY64" fmla="*/ 764293 h 1201396"/>
                    <a:gd name="connsiteX65" fmla="*/ 45218 w 673240"/>
                    <a:gd name="connsiteY65" fmla="*/ 809510 h 1201396"/>
                    <a:gd name="connsiteX66" fmla="*/ 65314 w 673240"/>
                    <a:gd name="connsiteY66" fmla="*/ 814535 h 1201396"/>
                    <a:gd name="connsiteX67" fmla="*/ 90435 w 673240"/>
                    <a:gd name="connsiteY67" fmla="*/ 834631 h 1201396"/>
                    <a:gd name="connsiteX68" fmla="*/ 105508 w 673240"/>
                    <a:gd name="connsiteY68" fmla="*/ 839655 h 1201396"/>
                    <a:gd name="connsiteX69" fmla="*/ 115556 w 673240"/>
                    <a:gd name="connsiteY69" fmla="*/ 849704 h 1201396"/>
                    <a:gd name="connsiteX70" fmla="*/ 185895 w 673240"/>
                    <a:gd name="connsiteY70" fmla="*/ 864776 h 1201396"/>
                    <a:gd name="connsiteX71" fmla="*/ 190919 w 673240"/>
                    <a:gd name="connsiteY71" fmla="*/ 894921 h 1201396"/>
                    <a:gd name="connsiteX72" fmla="*/ 205991 w 673240"/>
                    <a:gd name="connsiteY72" fmla="*/ 899945 h 1201396"/>
                    <a:gd name="connsiteX73" fmla="*/ 226088 w 673240"/>
                    <a:gd name="connsiteY73" fmla="*/ 985356 h 1201396"/>
                    <a:gd name="connsiteX74" fmla="*/ 241161 w 673240"/>
                    <a:gd name="connsiteY74" fmla="*/ 990381 h 1201396"/>
                    <a:gd name="connsiteX75" fmla="*/ 271306 w 673240"/>
                    <a:gd name="connsiteY75" fmla="*/ 1025550 h 1201396"/>
                    <a:gd name="connsiteX76" fmla="*/ 281354 w 673240"/>
                    <a:gd name="connsiteY76" fmla="*/ 1040622 h 1201396"/>
                    <a:gd name="connsiteX77" fmla="*/ 291402 w 673240"/>
                    <a:gd name="connsiteY77" fmla="*/ 1050671 h 1201396"/>
                    <a:gd name="connsiteX78" fmla="*/ 276330 w 673240"/>
                    <a:gd name="connsiteY78" fmla="*/ 1055695 h 1201396"/>
                    <a:gd name="connsiteX79" fmla="*/ 246185 w 673240"/>
                    <a:gd name="connsiteY79" fmla="*/ 1060719 h 1201396"/>
                    <a:gd name="connsiteX80" fmla="*/ 241161 w 673240"/>
                    <a:gd name="connsiteY80" fmla="*/ 1075792 h 1201396"/>
                    <a:gd name="connsiteX81" fmla="*/ 246185 w 673240"/>
                    <a:gd name="connsiteY81" fmla="*/ 1105937 h 1201396"/>
                    <a:gd name="connsiteX82" fmla="*/ 251209 w 673240"/>
                    <a:gd name="connsiteY82" fmla="*/ 1121009 h 1201396"/>
                    <a:gd name="connsiteX83" fmla="*/ 281354 w 673240"/>
                    <a:gd name="connsiteY83" fmla="*/ 1131058 h 1201396"/>
                    <a:gd name="connsiteX84" fmla="*/ 291402 w 673240"/>
                    <a:gd name="connsiteY84" fmla="*/ 1146130 h 1201396"/>
                    <a:gd name="connsiteX85" fmla="*/ 306475 w 673240"/>
                    <a:gd name="connsiteY85" fmla="*/ 1151154 h 1201396"/>
                    <a:gd name="connsiteX86" fmla="*/ 316523 w 673240"/>
                    <a:gd name="connsiteY86" fmla="*/ 1161203 h 1201396"/>
                    <a:gd name="connsiteX87" fmla="*/ 321547 w 673240"/>
                    <a:gd name="connsiteY87" fmla="*/ 1176275 h 1201396"/>
                    <a:gd name="connsiteX88" fmla="*/ 391886 w 673240"/>
                    <a:gd name="connsiteY88" fmla="*/ 1191348 h 1201396"/>
                    <a:gd name="connsiteX89" fmla="*/ 406958 w 673240"/>
                    <a:gd name="connsiteY89" fmla="*/ 1201396 h 1201396"/>
                    <a:gd name="connsiteX90" fmla="*/ 417007 w 673240"/>
                    <a:gd name="connsiteY90" fmla="*/ 1191348 h 1201396"/>
                    <a:gd name="connsiteX91" fmla="*/ 422031 w 673240"/>
                    <a:gd name="connsiteY91" fmla="*/ 1176275 h 1201396"/>
                    <a:gd name="connsiteX92" fmla="*/ 427055 w 673240"/>
                    <a:gd name="connsiteY92" fmla="*/ 1156178 h 1201396"/>
                    <a:gd name="connsiteX93" fmla="*/ 462224 w 673240"/>
                    <a:gd name="connsiteY93" fmla="*/ 1141106 h 1201396"/>
                    <a:gd name="connsiteX94" fmla="*/ 492369 w 673240"/>
                    <a:gd name="connsiteY94" fmla="*/ 1105937 h 1201396"/>
                    <a:gd name="connsiteX95" fmla="*/ 512466 w 673240"/>
                    <a:gd name="connsiteY95" fmla="*/ 1075792 h 1201396"/>
                    <a:gd name="connsiteX96" fmla="*/ 527539 w 673240"/>
                    <a:gd name="connsiteY96" fmla="*/ 1050671 h 1201396"/>
                    <a:gd name="connsiteX97" fmla="*/ 597877 w 673240"/>
                    <a:gd name="connsiteY97" fmla="*/ 1040622 h 1201396"/>
                    <a:gd name="connsiteX98" fmla="*/ 592853 w 673240"/>
                    <a:gd name="connsiteY98" fmla="*/ 1020526 h 1201396"/>
                    <a:gd name="connsiteX99" fmla="*/ 582805 w 673240"/>
                    <a:gd name="connsiteY99" fmla="*/ 1010477 h 1201396"/>
                    <a:gd name="connsiteX100" fmla="*/ 577780 w 673240"/>
                    <a:gd name="connsiteY100" fmla="*/ 995405 h 1201396"/>
                    <a:gd name="connsiteX101" fmla="*/ 648119 w 673240"/>
                    <a:gd name="connsiteY101" fmla="*/ 980332 h 1201396"/>
                    <a:gd name="connsiteX102" fmla="*/ 673240 w 673240"/>
                    <a:gd name="connsiteY102" fmla="*/ 960236 h 1201396"/>
                    <a:gd name="connsiteX103" fmla="*/ 668216 w 673240"/>
                    <a:gd name="connsiteY103" fmla="*/ 935115 h 1201396"/>
                    <a:gd name="connsiteX104" fmla="*/ 643095 w 673240"/>
                    <a:gd name="connsiteY104" fmla="*/ 915018 h 1201396"/>
                    <a:gd name="connsiteX105" fmla="*/ 602901 w 673240"/>
                    <a:gd name="connsiteY105" fmla="*/ 920042 h 1201396"/>
                    <a:gd name="connsiteX106" fmla="*/ 582805 w 673240"/>
                    <a:gd name="connsiteY106" fmla="*/ 915018 h 1201396"/>
                    <a:gd name="connsiteX107" fmla="*/ 537587 w 673240"/>
                    <a:gd name="connsiteY107" fmla="*/ 909994 h 1201396"/>
                    <a:gd name="connsiteX108" fmla="*/ 507442 w 673240"/>
                    <a:gd name="connsiteY108" fmla="*/ 920042 h 1201396"/>
                    <a:gd name="connsiteX109" fmla="*/ 497394 w 673240"/>
                    <a:gd name="connsiteY109" fmla="*/ 930091 h 1201396"/>
                    <a:gd name="connsiteX110" fmla="*/ 482321 w 673240"/>
                    <a:gd name="connsiteY110" fmla="*/ 935115 h 1201396"/>
                    <a:gd name="connsiteX111" fmla="*/ 467249 w 673240"/>
                    <a:gd name="connsiteY111" fmla="*/ 930091 h 1201396"/>
                    <a:gd name="connsiteX112" fmla="*/ 457200 w 673240"/>
                    <a:gd name="connsiteY112" fmla="*/ 920042 h 1201396"/>
                    <a:gd name="connsiteX113" fmla="*/ 427055 w 673240"/>
                    <a:gd name="connsiteY113" fmla="*/ 904970 h 1201396"/>
                    <a:gd name="connsiteX114" fmla="*/ 427055 w 673240"/>
                    <a:gd name="connsiteY114" fmla="*/ 864776 h 1201396"/>
                    <a:gd name="connsiteX115" fmla="*/ 422031 w 673240"/>
                    <a:gd name="connsiteY115" fmla="*/ 844680 h 1201396"/>
                    <a:gd name="connsiteX116" fmla="*/ 406958 w 673240"/>
                    <a:gd name="connsiteY116" fmla="*/ 839655 h 1201396"/>
                    <a:gd name="connsiteX117" fmla="*/ 376813 w 673240"/>
                    <a:gd name="connsiteY117" fmla="*/ 834631 h 1201396"/>
                    <a:gd name="connsiteX118" fmla="*/ 346668 w 673240"/>
                    <a:gd name="connsiteY118" fmla="*/ 824583 h 1201396"/>
                    <a:gd name="connsiteX119" fmla="*/ 331596 w 673240"/>
                    <a:gd name="connsiteY119" fmla="*/ 814535 h 1201396"/>
                    <a:gd name="connsiteX120" fmla="*/ 306475 w 673240"/>
                    <a:gd name="connsiteY120" fmla="*/ 809510 h 1201396"/>
                    <a:gd name="connsiteX121" fmla="*/ 291402 w 673240"/>
                    <a:gd name="connsiteY121" fmla="*/ 799462 h 1201396"/>
                    <a:gd name="connsiteX122" fmla="*/ 301451 w 673240"/>
                    <a:gd name="connsiteY122" fmla="*/ 769317 h 1201396"/>
                    <a:gd name="connsiteX123" fmla="*/ 306475 w 673240"/>
                    <a:gd name="connsiteY123" fmla="*/ 749220 h 1201396"/>
                    <a:gd name="connsiteX124" fmla="*/ 316523 w 673240"/>
                    <a:gd name="connsiteY124" fmla="*/ 734148 h 1201396"/>
                    <a:gd name="connsiteX125" fmla="*/ 311499 w 673240"/>
                    <a:gd name="connsiteY125" fmla="*/ 719075 h 1201396"/>
                    <a:gd name="connsiteX126" fmla="*/ 311499 w 673240"/>
                    <a:gd name="connsiteY126" fmla="*/ 704003 h 1201396"/>
                    <a:gd name="connsiteX127" fmla="*/ 316523 w 673240"/>
                    <a:gd name="connsiteY127" fmla="*/ 688930 h 1201396"/>
                    <a:gd name="connsiteX128" fmla="*/ 306475 w 673240"/>
                    <a:gd name="connsiteY128" fmla="*/ 648737 h 1201396"/>
                    <a:gd name="connsiteX129" fmla="*/ 296427 w 673240"/>
                    <a:gd name="connsiteY129" fmla="*/ 638688 h 1201396"/>
                    <a:gd name="connsiteX130" fmla="*/ 266282 w 673240"/>
                    <a:gd name="connsiteY130" fmla="*/ 628640 h 1201396"/>
                    <a:gd name="connsiteX131" fmla="*/ 261257 w 673240"/>
                    <a:gd name="connsiteY131" fmla="*/ 613567 h 1201396"/>
                    <a:gd name="connsiteX132" fmla="*/ 276330 w 673240"/>
                    <a:gd name="connsiteY132" fmla="*/ 608543 h 1201396"/>
                    <a:gd name="connsiteX133" fmla="*/ 306475 w 673240"/>
                    <a:gd name="connsiteY133" fmla="*/ 613567 h 1201396"/>
                    <a:gd name="connsiteX134" fmla="*/ 316523 w 673240"/>
                    <a:gd name="connsiteY134" fmla="*/ 623616 h 1201396"/>
                    <a:gd name="connsiteX135" fmla="*/ 331596 w 673240"/>
                    <a:gd name="connsiteY135" fmla="*/ 628640 h 1201396"/>
                    <a:gd name="connsiteX136" fmla="*/ 336620 w 673240"/>
                    <a:gd name="connsiteY136" fmla="*/ 648737 h 1201396"/>
                    <a:gd name="connsiteX137" fmla="*/ 376813 w 673240"/>
                    <a:gd name="connsiteY137" fmla="*/ 658785 h 1201396"/>
                    <a:gd name="connsiteX138" fmla="*/ 406958 w 673240"/>
                    <a:gd name="connsiteY138" fmla="*/ 668833 h 1201396"/>
                    <a:gd name="connsiteX139" fmla="*/ 417007 w 673240"/>
                    <a:gd name="connsiteY139" fmla="*/ 678882 h 1201396"/>
                    <a:gd name="connsiteX140" fmla="*/ 447152 w 673240"/>
                    <a:gd name="connsiteY140" fmla="*/ 688930 h 1201396"/>
                    <a:gd name="connsiteX141" fmla="*/ 462224 w 673240"/>
                    <a:gd name="connsiteY141" fmla="*/ 698978 h 1201396"/>
                    <a:gd name="connsiteX142" fmla="*/ 487345 w 673240"/>
                    <a:gd name="connsiteY142" fmla="*/ 719075 h 1201396"/>
                    <a:gd name="connsiteX143" fmla="*/ 492369 w 673240"/>
                    <a:gd name="connsiteY143" fmla="*/ 704003 h 1201396"/>
                    <a:gd name="connsiteX144" fmla="*/ 477297 w 673240"/>
                    <a:gd name="connsiteY144" fmla="*/ 709027 h 120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673240" h="1201396">
                      <a:moveTo>
                        <a:pt x="477297" y="709027"/>
                      </a:moveTo>
                      <a:cubicBezTo>
                        <a:pt x="479809" y="709027"/>
                        <a:pt x="499153" y="709924"/>
                        <a:pt x="507442" y="704003"/>
                      </a:cubicBezTo>
                      <a:cubicBezTo>
                        <a:pt x="513061" y="699989"/>
                        <a:pt x="509746" y="690253"/>
                        <a:pt x="512466" y="683906"/>
                      </a:cubicBezTo>
                      <a:cubicBezTo>
                        <a:pt x="514845" y="678356"/>
                        <a:pt x="519165" y="673857"/>
                        <a:pt x="522514" y="668833"/>
                      </a:cubicBezTo>
                      <a:cubicBezTo>
                        <a:pt x="517490" y="667158"/>
                        <a:pt x="508191" y="669052"/>
                        <a:pt x="507442" y="663809"/>
                      </a:cubicBezTo>
                      <a:cubicBezTo>
                        <a:pt x="503179" y="633968"/>
                        <a:pt x="515435" y="634349"/>
                        <a:pt x="532563" y="628640"/>
                      </a:cubicBezTo>
                      <a:cubicBezTo>
                        <a:pt x="530888" y="623616"/>
                        <a:pt x="530264" y="618108"/>
                        <a:pt x="527539" y="613567"/>
                      </a:cubicBezTo>
                      <a:cubicBezTo>
                        <a:pt x="522767" y="605614"/>
                        <a:pt x="509262" y="598034"/>
                        <a:pt x="502418" y="593471"/>
                      </a:cubicBezTo>
                      <a:cubicBezTo>
                        <a:pt x="500743" y="588447"/>
                        <a:pt x="500119" y="582939"/>
                        <a:pt x="497394" y="578398"/>
                      </a:cubicBezTo>
                      <a:cubicBezTo>
                        <a:pt x="492622" y="570445"/>
                        <a:pt x="479117" y="562865"/>
                        <a:pt x="472273" y="558302"/>
                      </a:cubicBezTo>
                      <a:cubicBezTo>
                        <a:pt x="473678" y="548466"/>
                        <a:pt x="473009" y="517020"/>
                        <a:pt x="487345" y="508060"/>
                      </a:cubicBezTo>
                      <a:cubicBezTo>
                        <a:pt x="496327" y="502446"/>
                        <a:pt x="517490" y="498011"/>
                        <a:pt x="517490" y="498011"/>
                      </a:cubicBezTo>
                      <a:cubicBezTo>
                        <a:pt x="518506" y="491916"/>
                        <a:pt x="521828" y="462311"/>
                        <a:pt x="527539" y="452794"/>
                      </a:cubicBezTo>
                      <a:cubicBezTo>
                        <a:pt x="529976" y="448732"/>
                        <a:pt x="534238" y="446095"/>
                        <a:pt x="537587" y="442745"/>
                      </a:cubicBezTo>
                      <a:cubicBezTo>
                        <a:pt x="539262" y="434372"/>
                        <a:pt x="539247" y="425474"/>
                        <a:pt x="542611" y="417625"/>
                      </a:cubicBezTo>
                      <a:cubicBezTo>
                        <a:pt x="551457" y="396985"/>
                        <a:pt x="594504" y="403392"/>
                        <a:pt x="602901" y="402552"/>
                      </a:cubicBezTo>
                      <a:cubicBezTo>
                        <a:pt x="604576" y="389154"/>
                        <a:pt x="601368" y="374162"/>
                        <a:pt x="607925" y="362359"/>
                      </a:cubicBezTo>
                      <a:cubicBezTo>
                        <a:pt x="611278" y="356323"/>
                        <a:pt x="621383" y="359232"/>
                        <a:pt x="628022" y="357335"/>
                      </a:cubicBezTo>
                      <a:cubicBezTo>
                        <a:pt x="633114" y="355880"/>
                        <a:pt x="638071" y="353985"/>
                        <a:pt x="643095" y="352310"/>
                      </a:cubicBezTo>
                      <a:cubicBezTo>
                        <a:pt x="633047" y="322166"/>
                        <a:pt x="646445" y="348961"/>
                        <a:pt x="622998" y="332214"/>
                      </a:cubicBezTo>
                      <a:cubicBezTo>
                        <a:pt x="615289" y="326708"/>
                        <a:pt x="602901" y="312117"/>
                        <a:pt x="602901" y="312117"/>
                      </a:cubicBezTo>
                      <a:cubicBezTo>
                        <a:pt x="599552" y="302069"/>
                        <a:pt x="594167" y="292482"/>
                        <a:pt x="592853" y="281972"/>
                      </a:cubicBezTo>
                      <a:cubicBezTo>
                        <a:pt x="587241" y="237078"/>
                        <a:pt x="597377" y="251325"/>
                        <a:pt x="577780" y="231730"/>
                      </a:cubicBezTo>
                      <a:cubicBezTo>
                        <a:pt x="590398" y="181261"/>
                        <a:pt x="583462" y="204638"/>
                        <a:pt x="597877" y="161392"/>
                      </a:cubicBezTo>
                      <a:cubicBezTo>
                        <a:pt x="599786" y="155663"/>
                        <a:pt x="605224" y="151720"/>
                        <a:pt x="607925" y="146319"/>
                      </a:cubicBezTo>
                      <a:cubicBezTo>
                        <a:pt x="620969" y="120232"/>
                        <a:pt x="603373" y="140825"/>
                        <a:pt x="622998" y="121198"/>
                      </a:cubicBezTo>
                      <a:cubicBezTo>
                        <a:pt x="624673" y="116174"/>
                        <a:pt x="628022" y="111422"/>
                        <a:pt x="628022" y="106126"/>
                      </a:cubicBezTo>
                      <a:cubicBezTo>
                        <a:pt x="628022" y="88442"/>
                        <a:pt x="623155" y="76451"/>
                        <a:pt x="617974" y="60908"/>
                      </a:cubicBezTo>
                      <a:cubicBezTo>
                        <a:pt x="619649" y="49185"/>
                        <a:pt x="625870" y="37227"/>
                        <a:pt x="622998" y="25739"/>
                      </a:cubicBezTo>
                      <a:cubicBezTo>
                        <a:pt x="621713" y="20601"/>
                        <a:pt x="613221" y="20715"/>
                        <a:pt x="607925" y="20715"/>
                      </a:cubicBezTo>
                      <a:cubicBezTo>
                        <a:pt x="597738" y="20715"/>
                        <a:pt x="587828" y="24064"/>
                        <a:pt x="577780" y="25739"/>
                      </a:cubicBezTo>
                      <a:cubicBezTo>
                        <a:pt x="576105" y="30763"/>
                        <a:pt x="575481" y="36270"/>
                        <a:pt x="572756" y="40811"/>
                      </a:cubicBezTo>
                      <a:cubicBezTo>
                        <a:pt x="570319" y="44873"/>
                        <a:pt x="566407" y="47901"/>
                        <a:pt x="562708" y="50860"/>
                      </a:cubicBezTo>
                      <a:cubicBezTo>
                        <a:pt x="557993" y="54632"/>
                        <a:pt x="553036" y="58208"/>
                        <a:pt x="547635" y="60908"/>
                      </a:cubicBezTo>
                      <a:cubicBezTo>
                        <a:pt x="533604" y="67923"/>
                        <a:pt x="510356" y="69104"/>
                        <a:pt x="497394" y="70956"/>
                      </a:cubicBezTo>
                      <a:cubicBezTo>
                        <a:pt x="492370" y="72631"/>
                        <a:pt x="487413" y="74526"/>
                        <a:pt x="482321" y="75981"/>
                      </a:cubicBezTo>
                      <a:cubicBezTo>
                        <a:pt x="475682" y="77878"/>
                        <a:pt x="468571" y="78285"/>
                        <a:pt x="462224" y="81005"/>
                      </a:cubicBezTo>
                      <a:cubicBezTo>
                        <a:pt x="451133" y="85758"/>
                        <a:pt x="445206" y="92999"/>
                        <a:pt x="437103" y="101102"/>
                      </a:cubicBezTo>
                      <a:cubicBezTo>
                        <a:pt x="418681" y="99427"/>
                        <a:pt x="400150" y="98693"/>
                        <a:pt x="381838" y="96077"/>
                      </a:cubicBezTo>
                      <a:cubicBezTo>
                        <a:pt x="351933" y="91805"/>
                        <a:pt x="381550" y="90957"/>
                        <a:pt x="351693" y="81005"/>
                      </a:cubicBezTo>
                      <a:cubicBezTo>
                        <a:pt x="342028" y="77784"/>
                        <a:pt x="331596" y="77656"/>
                        <a:pt x="321547" y="75981"/>
                      </a:cubicBezTo>
                      <a:lnTo>
                        <a:pt x="291402" y="65932"/>
                      </a:lnTo>
                      <a:cubicBezTo>
                        <a:pt x="279945" y="62113"/>
                        <a:pt x="272714" y="49655"/>
                        <a:pt x="261257" y="45836"/>
                      </a:cubicBezTo>
                      <a:lnTo>
                        <a:pt x="231112" y="35787"/>
                      </a:lnTo>
                      <a:lnTo>
                        <a:pt x="216040" y="30763"/>
                      </a:lnTo>
                      <a:lnTo>
                        <a:pt x="200967" y="25739"/>
                      </a:lnTo>
                      <a:cubicBezTo>
                        <a:pt x="181224" y="84969"/>
                        <a:pt x="203965" y="0"/>
                        <a:pt x="211016" y="45836"/>
                      </a:cubicBezTo>
                      <a:cubicBezTo>
                        <a:pt x="218268" y="92976"/>
                        <a:pt x="213351" y="95086"/>
                        <a:pt x="195943" y="121198"/>
                      </a:cubicBezTo>
                      <a:cubicBezTo>
                        <a:pt x="192634" y="131127"/>
                        <a:pt x="189725" y="144260"/>
                        <a:pt x="180871" y="151343"/>
                      </a:cubicBezTo>
                      <a:cubicBezTo>
                        <a:pt x="176735" y="154651"/>
                        <a:pt x="170822" y="154692"/>
                        <a:pt x="165798" y="156367"/>
                      </a:cubicBezTo>
                      <a:cubicBezTo>
                        <a:pt x="162449" y="159717"/>
                        <a:pt x="157868" y="162179"/>
                        <a:pt x="155750" y="166416"/>
                      </a:cubicBezTo>
                      <a:cubicBezTo>
                        <a:pt x="152662" y="172592"/>
                        <a:pt x="152622" y="179873"/>
                        <a:pt x="150725" y="186513"/>
                      </a:cubicBezTo>
                      <a:cubicBezTo>
                        <a:pt x="149270" y="191605"/>
                        <a:pt x="147376" y="196561"/>
                        <a:pt x="145701" y="201585"/>
                      </a:cubicBezTo>
                      <a:cubicBezTo>
                        <a:pt x="136266" y="258196"/>
                        <a:pt x="153657" y="213475"/>
                        <a:pt x="95460" y="236754"/>
                      </a:cubicBezTo>
                      <a:cubicBezTo>
                        <a:pt x="90543" y="238721"/>
                        <a:pt x="93744" y="247691"/>
                        <a:pt x="90435" y="251827"/>
                      </a:cubicBezTo>
                      <a:cubicBezTo>
                        <a:pt x="86663" y="256542"/>
                        <a:pt x="80387" y="258526"/>
                        <a:pt x="75363" y="261875"/>
                      </a:cubicBezTo>
                      <a:cubicBezTo>
                        <a:pt x="74910" y="273209"/>
                        <a:pt x="92890" y="369953"/>
                        <a:pt x="60290" y="402552"/>
                      </a:cubicBezTo>
                      <a:cubicBezTo>
                        <a:pt x="56020" y="406821"/>
                        <a:pt x="50242" y="409251"/>
                        <a:pt x="45218" y="412600"/>
                      </a:cubicBezTo>
                      <a:cubicBezTo>
                        <a:pt x="43543" y="417624"/>
                        <a:pt x="40194" y="422377"/>
                        <a:pt x="40194" y="427673"/>
                      </a:cubicBezTo>
                      <a:cubicBezTo>
                        <a:pt x="40194" y="432969"/>
                        <a:pt x="46257" y="437552"/>
                        <a:pt x="45218" y="442745"/>
                      </a:cubicBezTo>
                      <a:cubicBezTo>
                        <a:pt x="41966" y="459000"/>
                        <a:pt x="1934" y="457542"/>
                        <a:pt x="0" y="457818"/>
                      </a:cubicBezTo>
                      <a:cubicBezTo>
                        <a:pt x="940" y="461578"/>
                        <a:pt x="6957" y="487834"/>
                        <a:pt x="10049" y="492987"/>
                      </a:cubicBezTo>
                      <a:cubicBezTo>
                        <a:pt x="14823" y="500944"/>
                        <a:pt x="28320" y="508518"/>
                        <a:pt x="35169" y="513084"/>
                      </a:cubicBezTo>
                      <a:cubicBezTo>
                        <a:pt x="48077" y="667956"/>
                        <a:pt x="35169" y="474417"/>
                        <a:pt x="35169" y="638688"/>
                      </a:cubicBezTo>
                      <a:cubicBezTo>
                        <a:pt x="35169" y="753745"/>
                        <a:pt x="13575" y="727623"/>
                        <a:pt x="50242" y="764293"/>
                      </a:cubicBezTo>
                      <a:cubicBezTo>
                        <a:pt x="48215" y="770375"/>
                        <a:pt x="31997" y="798933"/>
                        <a:pt x="45218" y="809510"/>
                      </a:cubicBezTo>
                      <a:cubicBezTo>
                        <a:pt x="50610" y="813824"/>
                        <a:pt x="58615" y="812860"/>
                        <a:pt x="65314" y="814535"/>
                      </a:cubicBezTo>
                      <a:cubicBezTo>
                        <a:pt x="74659" y="823880"/>
                        <a:pt x="77761" y="828294"/>
                        <a:pt x="90435" y="834631"/>
                      </a:cubicBezTo>
                      <a:cubicBezTo>
                        <a:pt x="95172" y="836999"/>
                        <a:pt x="100484" y="837980"/>
                        <a:pt x="105508" y="839655"/>
                      </a:cubicBezTo>
                      <a:cubicBezTo>
                        <a:pt x="108857" y="843005"/>
                        <a:pt x="110924" y="848711"/>
                        <a:pt x="115556" y="849704"/>
                      </a:cubicBezTo>
                      <a:cubicBezTo>
                        <a:pt x="191404" y="865958"/>
                        <a:pt x="159040" y="837924"/>
                        <a:pt x="185895" y="864776"/>
                      </a:cubicBezTo>
                      <a:cubicBezTo>
                        <a:pt x="187570" y="874824"/>
                        <a:pt x="185865" y="886076"/>
                        <a:pt x="190919" y="894921"/>
                      </a:cubicBezTo>
                      <a:cubicBezTo>
                        <a:pt x="193546" y="899519"/>
                        <a:pt x="204707" y="894807"/>
                        <a:pt x="205991" y="899945"/>
                      </a:cubicBezTo>
                      <a:cubicBezTo>
                        <a:pt x="221318" y="961254"/>
                        <a:pt x="187693" y="966158"/>
                        <a:pt x="226088" y="985356"/>
                      </a:cubicBezTo>
                      <a:cubicBezTo>
                        <a:pt x="230825" y="987725"/>
                        <a:pt x="236137" y="988706"/>
                        <a:pt x="241161" y="990381"/>
                      </a:cubicBezTo>
                      <a:cubicBezTo>
                        <a:pt x="256464" y="1013336"/>
                        <a:pt x="246939" y="1001183"/>
                        <a:pt x="271306" y="1025550"/>
                      </a:cubicBezTo>
                      <a:cubicBezTo>
                        <a:pt x="275576" y="1029820"/>
                        <a:pt x="277582" y="1035907"/>
                        <a:pt x="281354" y="1040622"/>
                      </a:cubicBezTo>
                      <a:cubicBezTo>
                        <a:pt x="284313" y="1044321"/>
                        <a:pt x="288053" y="1047321"/>
                        <a:pt x="291402" y="1050671"/>
                      </a:cubicBezTo>
                      <a:cubicBezTo>
                        <a:pt x="286378" y="1052346"/>
                        <a:pt x="281500" y="1054546"/>
                        <a:pt x="276330" y="1055695"/>
                      </a:cubicBezTo>
                      <a:cubicBezTo>
                        <a:pt x="266386" y="1057905"/>
                        <a:pt x="255030" y="1055665"/>
                        <a:pt x="246185" y="1060719"/>
                      </a:cubicBezTo>
                      <a:cubicBezTo>
                        <a:pt x="241587" y="1063347"/>
                        <a:pt x="242836" y="1070768"/>
                        <a:pt x="241161" y="1075792"/>
                      </a:cubicBezTo>
                      <a:cubicBezTo>
                        <a:pt x="242836" y="1085840"/>
                        <a:pt x="243975" y="1095993"/>
                        <a:pt x="246185" y="1105937"/>
                      </a:cubicBezTo>
                      <a:cubicBezTo>
                        <a:pt x="247334" y="1111107"/>
                        <a:pt x="246900" y="1117931"/>
                        <a:pt x="251209" y="1121009"/>
                      </a:cubicBezTo>
                      <a:cubicBezTo>
                        <a:pt x="259828" y="1127165"/>
                        <a:pt x="281354" y="1131058"/>
                        <a:pt x="281354" y="1131058"/>
                      </a:cubicBezTo>
                      <a:cubicBezTo>
                        <a:pt x="284703" y="1136082"/>
                        <a:pt x="286687" y="1142358"/>
                        <a:pt x="291402" y="1146130"/>
                      </a:cubicBezTo>
                      <a:cubicBezTo>
                        <a:pt x="295538" y="1149438"/>
                        <a:pt x="301934" y="1148429"/>
                        <a:pt x="306475" y="1151154"/>
                      </a:cubicBezTo>
                      <a:cubicBezTo>
                        <a:pt x="310537" y="1153591"/>
                        <a:pt x="313174" y="1157853"/>
                        <a:pt x="316523" y="1161203"/>
                      </a:cubicBezTo>
                      <a:cubicBezTo>
                        <a:pt x="318198" y="1166227"/>
                        <a:pt x="317238" y="1173197"/>
                        <a:pt x="321547" y="1176275"/>
                      </a:cubicBezTo>
                      <a:cubicBezTo>
                        <a:pt x="336734" y="1187123"/>
                        <a:pt x="376578" y="1189435"/>
                        <a:pt x="391886" y="1191348"/>
                      </a:cubicBezTo>
                      <a:cubicBezTo>
                        <a:pt x="396910" y="1194697"/>
                        <a:pt x="400920" y="1201396"/>
                        <a:pt x="406958" y="1201396"/>
                      </a:cubicBezTo>
                      <a:cubicBezTo>
                        <a:pt x="411695" y="1201396"/>
                        <a:pt x="414570" y="1195410"/>
                        <a:pt x="417007" y="1191348"/>
                      </a:cubicBezTo>
                      <a:cubicBezTo>
                        <a:pt x="419732" y="1186807"/>
                        <a:pt x="420576" y="1181367"/>
                        <a:pt x="422031" y="1176275"/>
                      </a:cubicBezTo>
                      <a:cubicBezTo>
                        <a:pt x="423928" y="1169636"/>
                        <a:pt x="423225" y="1161923"/>
                        <a:pt x="427055" y="1156178"/>
                      </a:cubicBezTo>
                      <a:cubicBezTo>
                        <a:pt x="433994" y="1145770"/>
                        <a:pt x="452141" y="1143627"/>
                        <a:pt x="462224" y="1141106"/>
                      </a:cubicBezTo>
                      <a:cubicBezTo>
                        <a:pt x="474457" y="1104411"/>
                        <a:pt x="461997" y="1113530"/>
                        <a:pt x="492369" y="1105937"/>
                      </a:cubicBezTo>
                      <a:cubicBezTo>
                        <a:pt x="504662" y="1044480"/>
                        <a:pt x="485429" y="1102830"/>
                        <a:pt x="512466" y="1075792"/>
                      </a:cubicBezTo>
                      <a:cubicBezTo>
                        <a:pt x="526395" y="1061863"/>
                        <a:pt x="507120" y="1059421"/>
                        <a:pt x="527539" y="1050671"/>
                      </a:cubicBezTo>
                      <a:cubicBezTo>
                        <a:pt x="538735" y="1045873"/>
                        <a:pt x="595311" y="1040907"/>
                        <a:pt x="597877" y="1040622"/>
                      </a:cubicBezTo>
                      <a:cubicBezTo>
                        <a:pt x="596202" y="1033923"/>
                        <a:pt x="595941" y="1026702"/>
                        <a:pt x="592853" y="1020526"/>
                      </a:cubicBezTo>
                      <a:cubicBezTo>
                        <a:pt x="590735" y="1016289"/>
                        <a:pt x="585242" y="1014539"/>
                        <a:pt x="582805" y="1010477"/>
                      </a:cubicBezTo>
                      <a:cubicBezTo>
                        <a:pt x="580080" y="1005936"/>
                        <a:pt x="579455" y="1000429"/>
                        <a:pt x="577780" y="995405"/>
                      </a:cubicBezTo>
                      <a:cubicBezTo>
                        <a:pt x="604316" y="968869"/>
                        <a:pt x="573628" y="995230"/>
                        <a:pt x="648119" y="980332"/>
                      </a:cubicBezTo>
                      <a:cubicBezTo>
                        <a:pt x="656040" y="978748"/>
                        <a:pt x="667623" y="965852"/>
                        <a:pt x="673240" y="960236"/>
                      </a:cubicBezTo>
                      <a:cubicBezTo>
                        <a:pt x="671565" y="951862"/>
                        <a:pt x="671580" y="942964"/>
                        <a:pt x="668216" y="935115"/>
                      </a:cubicBezTo>
                      <a:cubicBezTo>
                        <a:pt x="665352" y="928433"/>
                        <a:pt x="647508" y="917960"/>
                        <a:pt x="643095" y="915018"/>
                      </a:cubicBezTo>
                      <a:cubicBezTo>
                        <a:pt x="629697" y="916693"/>
                        <a:pt x="616403" y="920042"/>
                        <a:pt x="602901" y="920042"/>
                      </a:cubicBezTo>
                      <a:cubicBezTo>
                        <a:pt x="595996" y="920042"/>
                        <a:pt x="589630" y="916068"/>
                        <a:pt x="582805" y="915018"/>
                      </a:cubicBezTo>
                      <a:cubicBezTo>
                        <a:pt x="567816" y="912712"/>
                        <a:pt x="552660" y="911669"/>
                        <a:pt x="537587" y="909994"/>
                      </a:cubicBezTo>
                      <a:lnTo>
                        <a:pt x="507442" y="920042"/>
                      </a:lnTo>
                      <a:cubicBezTo>
                        <a:pt x="502948" y="921540"/>
                        <a:pt x="501456" y="927654"/>
                        <a:pt x="497394" y="930091"/>
                      </a:cubicBezTo>
                      <a:cubicBezTo>
                        <a:pt x="492853" y="932816"/>
                        <a:pt x="487345" y="933440"/>
                        <a:pt x="482321" y="935115"/>
                      </a:cubicBezTo>
                      <a:cubicBezTo>
                        <a:pt x="477297" y="933440"/>
                        <a:pt x="471790" y="932816"/>
                        <a:pt x="467249" y="930091"/>
                      </a:cubicBezTo>
                      <a:cubicBezTo>
                        <a:pt x="463187" y="927654"/>
                        <a:pt x="460899" y="923001"/>
                        <a:pt x="457200" y="920042"/>
                      </a:cubicBezTo>
                      <a:cubicBezTo>
                        <a:pt x="443287" y="908911"/>
                        <a:pt x="442975" y="910276"/>
                        <a:pt x="427055" y="904970"/>
                      </a:cubicBezTo>
                      <a:cubicBezTo>
                        <a:pt x="415509" y="870331"/>
                        <a:pt x="409518" y="882315"/>
                        <a:pt x="427055" y="864776"/>
                      </a:cubicBezTo>
                      <a:cubicBezTo>
                        <a:pt x="425380" y="858077"/>
                        <a:pt x="426344" y="850072"/>
                        <a:pt x="422031" y="844680"/>
                      </a:cubicBezTo>
                      <a:cubicBezTo>
                        <a:pt x="418722" y="840544"/>
                        <a:pt x="412128" y="840804"/>
                        <a:pt x="406958" y="839655"/>
                      </a:cubicBezTo>
                      <a:cubicBezTo>
                        <a:pt x="397014" y="837445"/>
                        <a:pt x="386861" y="836306"/>
                        <a:pt x="376813" y="834631"/>
                      </a:cubicBezTo>
                      <a:cubicBezTo>
                        <a:pt x="366765" y="831282"/>
                        <a:pt x="355481" y="830458"/>
                        <a:pt x="346668" y="824583"/>
                      </a:cubicBezTo>
                      <a:cubicBezTo>
                        <a:pt x="341644" y="821234"/>
                        <a:pt x="337250" y="816655"/>
                        <a:pt x="331596" y="814535"/>
                      </a:cubicBezTo>
                      <a:cubicBezTo>
                        <a:pt x="323600" y="811536"/>
                        <a:pt x="314849" y="811185"/>
                        <a:pt x="306475" y="809510"/>
                      </a:cubicBezTo>
                      <a:cubicBezTo>
                        <a:pt x="301451" y="806161"/>
                        <a:pt x="292151" y="805454"/>
                        <a:pt x="291402" y="799462"/>
                      </a:cubicBezTo>
                      <a:cubicBezTo>
                        <a:pt x="290088" y="788952"/>
                        <a:pt x="298101" y="779365"/>
                        <a:pt x="301451" y="769317"/>
                      </a:cubicBezTo>
                      <a:cubicBezTo>
                        <a:pt x="303635" y="762766"/>
                        <a:pt x="303755" y="755567"/>
                        <a:pt x="306475" y="749220"/>
                      </a:cubicBezTo>
                      <a:cubicBezTo>
                        <a:pt x="308853" y="743670"/>
                        <a:pt x="313174" y="739172"/>
                        <a:pt x="316523" y="734148"/>
                      </a:cubicBezTo>
                      <a:cubicBezTo>
                        <a:pt x="314848" y="729124"/>
                        <a:pt x="309130" y="723812"/>
                        <a:pt x="311499" y="719075"/>
                      </a:cubicBezTo>
                      <a:cubicBezTo>
                        <a:pt x="319299" y="703475"/>
                        <a:pt x="345802" y="726870"/>
                        <a:pt x="311499" y="704003"/>
                      </a:cubicBezTo>
                      <a:cubicBezTo>
                        <a:pt x="313174" y="698979"/>
                        <a:pt x="316523" y="694226"/>
                        <a:pt x="316523" y="688930"/>
                      </a:cubicBezTo>
                      <a:cubicBezTo>
                        <a:pt x="316523" y="685328"/>
                        <a:pt x="310440" y="655345"/>
                        <a:pt x="306475" y="648737"/>
                      </a:cubicBezTo>
                      <a:cubicBezTo>
                        <a:pt x="304038" y="644675"/>
                        <a:pt x="300664" y="640806"/>
                        <a:pt x="296427" y="638688"/>
                      </a:cubicBezTo>
                      <a:cubicBezTo>
                        <a:pt x="286953" y="633951"/>
                        <a:pt x="266282" y="628640"/>
                        <a:pt x="266282" y="628640"/>
                      </a:cubicBezTo>
                      <a:cubicBezTo>
                        <a:pt x="264607" y="623616"/>
                        <a:pt x="258889" y="618304"/>
                        <a:pt x="261257" y="613567"/>
                      </a:cubicBezTo>
                      <a:cubicBezTo>
                        <a:pt x="263625" y="608830"/>
                        <a:pt x="271034" y="608543"/>
                        <a:pt x="276330" y="608543"/>
                      </a:cubicBezTo>
                      <a:cubicBezTo>
                        <a:pt x="286517" y="608543"/>
                        <a:pt x="296427" y="611892"/>
                        <a:pt x="306475" y="613567"/>
                      </a:cubicBezTo>
                      <a:cubicBezTo>
                        <a:pt x="309824" y="616917"/>
                        <a:pt x="312461" y="621179"/>
                        <a:pt x="316523" y="623616"/>
                      </a:cubicBezTo>
                      <a:cubicBezTo>
                        <a:pt x="321064" y="626341"/>
                        <a:pt x="328288" y="624504"/>
                        <a:pt x="331596" y="628640"/>
                      </a:cubicBezTo>
                      <a:cubicBezTo>
                        <a:pt x="335910" y="634032"/>
                        <a:pt x="330875" y="644907"/>
                        <a:pt x="336620" y="648737"/>
                      </a:cubicBezTo>
                      <a:cubicBezTo>
                        <a:pt x="348111" y="656397"/>
                        <a:pt x="363415" y="655436"/>
                        <a:pt x="376813" y="658785"/>
                      </a:cubicBezTo>
                      <a:cubicBezTo>
                        <a:pt x="387089" y="661354"/>
                        <a:pt x="406958" y="668833"/>
                        <a:pt x="406958" y="668833"/>
                      </a:cubicBezTo>
                      <a:cubicBezTo>
                        <a:pt x="410308" y="672183"/>
                        <a:pt x="412770" y="676763"/>
                        <a:pt x="417007" y="678882"/>
                      </a:cubicBezTo>
                      <a:cubicBezTo>
                        <a:pt x="426481" y="683619"/>
                        <a:pt x="447152" y="688930"/>
                        <a:pt x="447152" y="688930"/>
                      </a:cubicBezTo>
                      <a:cubicBezTo>
                        <a:pt x="452176" y="692279"/>
                        <a:pt x="457509" y="695206"/>
                        <a:pt x="462224" y="698978"/>
                      </a:cubicBezTo>
                      <a:cubicBezTo>
                        <a:pt x="498018" y="727614"/>
                        <a:pt x="440958" y="688150"/>
                        <a:pt x="487345" y="719075"/>
                      </a:cubicBezTo>
                      <a:cubicBezTo>
                        <a:pt x="489020" y="714051"/>
                        <a:pt x="489644" y="708544"/>
                        <a:pt x="492369" y="704003"/>
                      </a:cubicBezTo>
                      <a:cubicBezTo>
                        <a:pt x="504786" y="683308"/>
                        <a:pt x="474785" y="709027"/>
                        <a:pt x="477297" y="7090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5" name="222 Forma libre">
                  <a:extLst>
                    <a:ext uri="{FF2B5EF4-FFF2-40B4-BE49-F238E27FC236}">
                      <a16:creationId xmlns:a16="http://schemas.microsoft.com/office/drawing/2014/main" xmlns="" id="{0171E9F0-7A8F-48EA-9759-DFAACB42EC15}"/>
                    </a:ext>
                  </a:extLst>
                </p:cNvPr>
                <p:cNvSpPr/>
                <p:nvPr/>
              </p:nvSpPr>
              <p:spPr>
                <a:xfrm>
                  <a:off x="3387032" y="4198457"/>
                  <a:ext cx="419452" cy="332741"/>
                </a:xfrm>
                <a:custGeom>
                  <a:avLst/>
                  <a:gdLst>
                    <a:gd name="connsiteX0" fmla="*/ 366339 w 386436"/>
                    <a:gd name="connsiteY0" fmla="*/ 313174 h 333271"/>
                    <a:gd name="connsiteX1" fmla="*/ 361315 w 386436"/>
                    <a:gd name="connsiteY1" fmla="*/ 298102 h 333271"/>
                    <a:gd name="connsiteX2" fmla="*/ 351266 w 386436"/>
                    <a:gd name="connsiteY2" fmla="*/ 288053 h 333271"/>
                    <a:gd name="connsiteX3" fmla="*/ 356290 w 386436"/>
                    <a:gd name="connsiteY3" fmla="*/ 272981 h 333271"/>
                    <a:gd name="connsiteX4" fmla="*/ 386436 w 386436"/>
                    <a:gd name="connsiteY4" fmla="*/ 257908 h 333271"/>
                    <a:gd name="connsiteX5" fmla="*/ 376387 w 386436"/>
                    <a:gd name="connsiteY5" fmla="*/ 222739 h 333271"/>
                    <a:gd name="connsiteX6" fmla="*/ 361315 w 386436"/>
                    <a:gd name="connsiteY6" fmla="*/ 212691 h 333271"/>
                    <a:gd name="connsiteX7" fmla="*/ 321121 w 386436"/>
                    <a:gd name="connsiteY7" fmla="*/ 212691 h 333271"/>
                    <a:gd name="connsiteX8" fmla="*/ 316097 w 386436"/>
                    <a:gd name="connsiteY8" fmla="*/ 197618 h 333271"/>
                    <a:gd name="connsiteX9" fmla="*/ 301025 w 386436"/>
                    <a:gd name="connsiteY9" fmla="*/ 192594 h 333271"/>
                    <a:gd name="connsiteX10" fmla="*/ 290976 w 386436"/>
                    <a:gd name="connsiteY10" fmla="*/ 182546 h 333271"/>
                    <a:gd name="connsiteX11" fmla="*/ 285952 w 386436"/>
                    <a:gd name="connsiteY11" fmla="*/ 167473 h 333271"/>
                    <a:gd name="connsiteX12" fmla="*/ 270879 w 386436"/>
                    <a:gd name="connsiteY12" fmla="*/ 157425 h 333271"/>
                    <a:gd name="connsiteX13" fmla="*/ 250783 w 386436"/>
                    <a:gd name="connsiteY13" fmla="*/ 132304 h 333271"/>
                    <a:gd name="connsiteX14" fmla="*/ 230686 w 386436"/>
                    <a:gd name="connsiteY14" fmla="*/ 112207 h 333271"/>
                    <a:gd name="connsiteX15" fmla="*/ 225662 w 386436"/>
                    <a:gd name="connsiteY15" fmla="*/ 97135 h 333271"/>
                    <a:gd name="connsiteX16" fmla="*/ 210589 w 386436"/>
                    <a:gd name="connsiteY16" fmla="*/ 92110 h 333271"/>
                    <a:gd name="connsiteX17" fmla="*/ 195517 w 386436"/>
                    <a:gd name="connsiteY17" fmla="*/ 82062 h 333271"/>
                    <a:gd name="connsiteX18" fmla="*/ 175420 w 386436"/>
                    <a:gd name="connsiteY18" fmla="*/ 77038 h 333271"/>
                    <a:gd name="connsiteX19" fmla="*/ 160348 w 386436"/>
                    <a:gd name="connsiteY19" fmla="*/ 72014 h 333271"/>
                    <a:gd name="connsiteX20" fmla="*/ 150299 w 386436"/>
                    <a:gd name="connsiteY20" fmla="*/ 61965 h 333271"/>
                    <a:gd name="connsiteX21" fmla="*/ 120154 w 386436"/>
                    <a:gd name="connsiteY21" fmla="*/ 51917 h 333271"/>
                    <a:gd name="connsiteX22" fmla="*/ 105082 w 386436"/>
                    <a:gd name="connsiteY22" fmla="*/ 41869 h 333271"/>
                    <a:gd name="connsiteX23" fmla="*/ 79961 w 386436"/>
                    <a:gd name="connsiteY23" fmla="*/ 36845 h 333271"/>
                    <a:gd name="connsiteX24" fmla="*/ 69912 w 386436"/>
                    <a:gd name="connsiteY24" fmla="*/ 21772 h 333271"/>
                    <a:gd name="connsiteX25" fmla="*/ 54840 w 386436"/>
                    <a:gd name="connsiteY25" fmla="*/ 11724 h 333271"/>
                    <a:gd name="connsiteX26" fmla="*/ 44792 w 386436"/>
                    <a:gd name="connsiteY26" fmla="*/ 1675 h 333271"/>
                    <a:gd name="connsiteX27" fmla="*/ 4598 w 386436"/>
                    <a:gd name="connsiteY27" fmla="*/ 6699 h 333271"/>
                    <a:gd name="connsiteX28" fmla="*/ 9622 w 386436"/>
                    <a:gd name="connsiteY28" fmla="*/ 21772 h 333271"/>
                    <a:gd name="connsiteX29" fmla="*/ 44792 w 386436"/>
                    <a:gd name="connsiteY29" fmla="*/ 51917 h 333271"/>
                    <a:gd name="connsiteX30" fmla="*/ 49816 w 386436"/>
                    <a:gd name="connsiteY30" fmla="*/ 66990 h 333271"/>
                    <a:gd name="connsiteX31" fmla="*/ 59864 w 386436"/>
                    <a:gd name="connsiteY31" fmla="*/ 82062 h 333271"/>
                    <a:gd name="connsiteX32" fmla="*/ 64888 w 386436"/>
                    <a:gd name="connsiteY32" fmla="*/ 112207 h 333271"/>
                    <a:gd name="connsiteX33" fmla="*/ 59864 w 386436"/>
                    <a:gd name="connsiteY33" fmla="*/ 127280 h 333271"/>
                    <a:gd name="connsiteX34" fmla="*/ 49816 w 386436"/>
                    <a:gd name="connsiteY34" fmla="*/ 142352 h 333271"/>
                    <a:gd name="connsiteX35" fmla="*/ 44792 w 386436"/>
                    <a:gd name="connsiteY35" fmla="*/ 187570 h 333271"/>
                    <a:gd name="connsiteX36" fmla="*/ 59864 w 386436"/>
                    <a:gd name="connsiteY36" fmla="*/ 192594 h 333271"/>
                    <a:gd name="connsiteX37" fmla="*/ 69912 w 386436"/>
                    <a:gd name="connsiteY37" fmla="*/ 207667 h 333271"/>
                    <a:gd name="connsiteX38" fmla="*/ 100058 w 386436"/>
                    <a:gd name="connsiteY38" fmla="*/ 217715 h 333271"/>
                    <a:gd name="connsiteX39" fmla="*/ 115130 w 386436"/>
                    <a:gd name="connsiteY39" fmla="*/ 222739 h 333271"/>
                    <a:gd name="connsiteX40" fmla="*/ 130203 w 386436"/>
                    <a:gd name="connsiteY40" fmla="*/ 232787 h 333271"/>
                    <a:gd name="connsiteX41" fmla="*/ 145275 w 386436"/>
                    <a:gd name="connsiteY41" fmla="*/ 237812 h 333271"/>
                    <a:gd name="connsiteX42" fmla="*/ 160348 w 386436"/>
                    <a:gd name="connsiteY42" fmla="*/ 232787 h 333271"/>
                    <a:gd name="connsiteX43" fmla="*/ 160348 w 386436"/>
                    <a:gd name="connsiteY43" fmla="*/ 262932 h 333271"/>
                    <a:gd name="connsiteX44" fmla="*/ 165372 w 386436"/>
                    <a:gd name="connsiteY44" fmla="*/ 278005 h 333271"/>
                    <a:gd name="connsiteX45" fmla="*/ 180444 w 386436"/>
                    <a:gd name="connsiteY45" fmla="*/ 288053 h 333271"/>
                    <a:gd name="connsiteX46" fmla="*/ 190493 w 386436"/>
                    <a:gd name="connsiteY46" fmla="*/ 298102 h 333271"/>
                    <a:gd name="connsiteX47" fmla="*/ 200541 w 386436"/>
                    <a:gd name="connsiteY47" fmla="*/ 313174 h 333271"/>
                    <a:gd name="connsiteX48" fmla="*/ 230686 w 386436"/>
                    <a:gd name="connsiteY48" fmla="*/ 323223 h 333271"/>
                    <a:gd name="connsiteX49" fmla="*/ 245759 w 386436"/>
                    <a:gd name="connsiteY49" fmla="*/ 333271 h 333271"/>
                    <a:gd name="connsiteX50" fmla="*/ 341218 w 386436"/>
                    <a:gd name="connsiteY50" fmla="*/ 323223 h 333271"/>
                    <a:gd name="connsiteX51" fmla="*/ 371363 w 386436"/>
                    <a:gd name="connsiteY51" fmla="*/ 318198 h 333271"/>
                    <a:gd name="connsiteX52" fmla="*/ 366339 w 386436"/>
                    <a:gd name="connsiteY52" fmla="*/ 313174 h 333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86436" h="333271">
                      <a:moveTo>
                        <a:pt x="366339" y="313174"/>
                      </a:moveTo>
                      <a:cubicBezTo>
                        <a:pt x="364664" y="308150"/>
                        <a:pt x="364040" y="302643"/>
                        <a:pt x="361315" y="298102"/>
                      </a:cubicBezTo>
                      <a:cubicBezTo>
                        <a:pt x="358878" y="294040"/>
                        <a:pt x="352195" y="292698"/>
                        <a:pt x="351266" y="288053"/>
                      </a:cubicBezTo>
                      <a:cubicBezTo>
                        <a:pt x="350227" y="282860"/>
                        <a:pt x="353565" y="277522"/>
                        <a:pt x="356290" y="272981"/>
                      </a:cubicBezTo>
                      <a:cubicBezTo>
                        <a:pt x="364195" y="259806"/>
                        <a:pt x="371985" y="261520"/>
                        <a:pt x="386436" y="257908"/>
                      </a:cubicBezTo>
                      <a:cubicBezTo>
                        <a:pt x="386108" y="256598"/>
                        <a:pt x="379006" y="226013"/>
                        <a:pt x="376387" y="222739"/>
                      </a:cubicBezTo>
                      <a:cubicBezTo>
                        <a:pt x="372615" y="218024"/>
                        <a:pt x="366339" y="216040"/>
                        <a:pt x="361315" y="212691"/>
                      </a:cubicBezTo>
                      <a:cubicBezTo>
                        <a:pt x="348556" y="215881"/>
                        <a:pt x="333880" y="222899"/>
                        <a:pt x="321121" y="212691"/>
                      </a:cubicBezTo>
                      <a:cubicBezTo>
                        <a:pt x="316985" y="209383"/>
                        <a:pt x="319842" y="201363"/>
                        <a:pt x="316097" y="197618"/>
                      </a:cubicBezTo>
                      <a:cubicBezTo>
                        <a:pt x="312352" y="193873"/>
                        <a:pt x="306049" y="194269"/>
                        <a:pt x="301025" y="192594"/>
                      </a:cubicBezTo>
                      <a:cubicBezTo>
                        <a:pt x="297675" y="189245"/>
                        <a:pt x="293413" y="186608"/>
                        <a:pt x="290976" y="182546"/>
                      </a:cubicBezTo>
                      <a:cubicBezTo>
                        <a:pt x="288251" y="178005"/>
                        <a:pt x="289260" y="171609"/>
                        <a:pt x="285952" y="167473"/>
                      </a:cubicBezTo>
                      <a:cubicBezTo>
                        <a:pt x="282180" y="162758"/>
                        <a:pt x="275594" y="161197"/>
                        <a:pt x="270879" y="157425"/>
                      </a:cubicBezTo>
                      <a:cubicBezTo>
                        <a:pt x="255334" y="144989"/>
                        <a:pt x="265023" y="148917"/>
                        <a:pt x="250783" y="132304"/>
                      </a:cubicBezTo>
                      <a:cubicBezTo>
                        <a:pt x="244618" y="125111"/>
                        <a:pt x="230686" y="112207"/>
                        <a:pt x="230686" y="112207"/>
                      </a:cubicBezTo>
                      <a:cubicBezTo>
                        <a:pt x="229011" y="107183"/>
                        <a:pt x="229407" y="100880"/>
                        <a:pt x="225662" y="97135"/>
                      </a:cubicBezTo>
                      <a:cubicBezTo>
                        <a:pt x="221917" y="93390"/>
                        <a:pt x="215326" y="94479"/>
                        <a:pt x="210589" y="92110"/>
                      </a:cubicBezTo>
                      <a:cubicBezTo>
                        <a:pt x="205188" y="89410"/>
                        <a:pt x="201067" y="84440"/>
                        <a:pt x="195517" y="82062"/>
                      </a:cubicBezTo>
                      <a:cubicBezTo>
                        <a:pt x="189170" y="79342"/>
                        <a:pt x="182059" y="78935"/>
                        <a:pt x="175420" y="77038"/>
                      </a:cubicBezTo>
                      <a:cubicBezTo>
                        <a:pt x="170328" y="75583"/>
                        <a:pt x="165372" y="73689"/>
                        <a:pt x="160348" y="72014"/>
                      </a:cubicBezTo>
                      <a:cubicBezTo>
                        <a:pt x="156998" y="68664"/>
                        <a:pt x="154536" y="64084"/>
                        <a:pt x="150299" y="61965"/>
                      </a:cubicBezTo>
                      <a:cubicBezTo>
                        <a:pt x="140825" y="57228"/>
                        <a:pt x="120154" y="51917"/>
                        <a:pt x="120154" y="51917"/>
                      </a:cubicBezTo>
                      <a:cubicBezTo>
                        <a:pt x="115130" y="48568"/>
                        <a:pt x="110736" y="43989"/>
                        <a:pt x="105082" y="41869"/>
                      </a:cubicBezTo>
                      <a:cubicBezTo>
                        <a:pt x="97086" y="38871"/>
                        <a:pt x="87375" y="41082"/>
                        <a:pt x="79961" y="36845"/>
                      </a:cubicBezTo>
                      <a:cubicBezTo>
                        <a:pt x="74718" y="33849"/>
                        <a:pt x="74182" y="26042"/>
                        <a:pt x="69912" y="21772"/>
                      </a:cubicBezTo>
                      <a:cubicBezTo>
                        <a:pt x="65642" y="17502"/>
                        <a:pt x="59555" y="15496"/>
                        <a:pt x="54840" y="11724"/>
                      </a:cubicBezTo>
                      <a:cubicBezTo>
                        <a:pt x="51141" y="8765"/>
                        <a:pt x="48141" y="5025"/>
                        <a:pt x="44792" y="1675"/>
                      </a:cubicBezTo>
                      <a:cubicBezTo>
                        <a:pt x="31394" y="3350"/>
                        <a:pt x="16321" y="0"/>
                        <a:pt x="4598" y="6699"/>
                      </a:cubicBezTo>
                      <a:cubicBezTo>
                        <a:pt x="0" y="9327"/>
                        <a:pt x="6544" y="17462"/>
                        <a:pt x="9622" y="21772"/>
                      </a:cubicBezTo>
                      <a:cubicBezTo>
                        <a:pt x="20698" y="37279"/>
                        <a:pt x="30307" y="42261"/>
                        <a:pt x="44792" y="51917"/>
                      </a:cubicBezTo>
                      <a:cubicBezTo>
                        <a:pt x="46467" y="56941"/>
                        <a:pt x="47448" y="62253"/>
                        <a:pt x="49816" y="66990"/>
                      </a:cubicBezTo>
                      <a:cubicBezTo>
                        <a:pt x="52516" y="72391"/>
                        <a:pt x="57955" y="76334"/>
                        <a:pt x="59864" y="82062"/>
                      </a:cubicBezTo>
                      <a:cubicBezTo>
                        <a:pt x="63085" y="91726"/>
                        <a:pt x="63213" y="102159"/>
                        <a:pt x="64888" y="112207"/>
                      </a:cubicBezTo>
                      <a:cubicBezTo>
                        <a:pt x="63213" y="117231"/>
                        <a:pt x="62232" y="122543"/>
                        <a:pt x="59864" y="127280"/>
                      </a:cubicBezTo>
                      <a:cubicBezTo>
                        <a:pt x="57164" y="132681"/>
                        <a:pt x="51280" y="136494"/>
                        <a:pt x="49816" y="142352"/>
                      </a:cubicBezTo>
                      <a:cubicBezTo>
                        <a:pt x="46138" y="157065"/>
                        <a:pt x="46467" y="172497"/>
                        <a:pt x="44792" y="187570"/>
                      </a:cubicBezTo>
                      <a:cubicBezTo>
                        <a:pt x="49816" y="189245"/>
                        <a:pt x="55729" y="189286"/>
                        <a:pt x="59864" y="192594"/>
                      </a:cubicBezTo>
                      <a:cubicBezTo>
                        <a:pt x="64579" y="196366"/>
                        <a:pt x="64791" y="204467"/>
                        <a:pt x="69912" y="207667"/>
                      </a:cubicBezTo>
                      <a:cubicBezTo>
                        <a:pt x="78894" y="213281"/>
                        <a:pt x="90009" y="214366"/>
                        <a:pt x="100058" y="217715"/>
                      </a:cubicBezTo>
                      <a:lnTo>
                        <a:pt x="115130" y="222739"/>
                      </a:lnTo>
                      <a:cubicBezTo>
                        <a:pt x="120859" y="224649"/>
                        <a:pt x="124802" y="230086"/>
                        <a:pt x="130203" y="232787"/>
                      </a:cubicBezTo>
                      <a:cubicBezTo>
                        <a:pt x="134940" y="235155"/>
                        <a:pt x="140251" y="236137"/>
                        <a:pt x="145275" y="237812"/>
                      </a:cubicBezTo>
                      <a:cubicBezTo>
                        <a:pt x="150299" y="236137"/>
                        <a:pt x="155611" y="230419"/>
                        <a:pt x="160348" y="232787"/>
                      </a:cubicBezTo>
                      <a:cubicBezTo>
                        <a:pt x="171832" y="238529"/>
                        <a:pt x="162262" y="257190"/>
                        <a:pt x="160348" y="262932"/>
                      </a:cubicBezTo>
                      <a:cubicBezTo>
                        <a:pt x="162023" y="267956"/>
                        <a:pt x="162064" y="273869"/>
                        <a:pt x="165372" y="278005"/>
                      </a:cubicBezTo>
                      <a:cubicBezTo>
                        <a:pt x="169144" y="282720"/>
                        <a:pt x="175729" y="284281"/>
                        <a:pt x="180444" y="288053"/>
                      </a:cubicBezTo>
                      <a:cubicBezTo>
                        <a:pt x="184143" y="291012"/>
                        <a:pt x="187534" y="294403"/>
                        <a:pt x="190493" y="298102"/>
                      </a:cubicBezTo>
                      <a:cubicBezTo>
                        <a:pt x="194265" y="302817"/>
                        <a:pt x="195421" y="309974"/>
                        <a:pt x="200541" y="313174"/>
                      </a:cubicBezTo>
                      <a:cubicBezTo>
                        <a:pt x="209523" y="318788"/>
                        <a:pt x="221873" y="317348"/>
                        <a:pt x="230686" y="323223"/>
                      </a:cubicBezTo>
                      <a:lnTo>
                        <a:pt x="245759" y="333271"/>
                      </a:lnTo>
                      <a:cubicBezTo>
                        <a:pt x="272385" y="293329"/>
                        <a:pt x="246193" y="323223"/>
                        <a:pt x="341218" y="323223"/>
                      </a:cubicBezTo>
                      <a:cubicBezTo>
                        <a:pt x="351405" y="323223"/>
                        <a:pt x="361315" y="319873"/>
                        <a:pt x="371363" y="318198"/>
                      </a:cubicBezTo>
                      <a:lnTo>
                        <a:pt x="366339" y="31317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6" name="223 Forma libre">
                  <a:extLst>
                    <a:ext uri="{FF2B5EF4-FFF2-40B4-BE49-F238E27FC236}">
                      <a16:creationId xmlns:a16="http://schemas.microsoft.com/office/drawing/2014/main" xmlns="" id="{1D76D276-387F-4934-B2B3-BD3D59F31668}"/>
                    </a:ext>
                  </a:extLst>
                </p:cNvPr>
                <p:cNvSpPr/>
                <p:nvPr/>
              </p:nvSpPr>
              <p:spPr>
                <a:xfrm>
                  <a:off x="2995376" y="4419418"/>
                  <a:ext cx="434613" cy="506912"/>
                </a:xfrm>
                <a:custGeom>
                  <a:avLst/>
                  <a:gdLst>
                    <a:gd name="connsiteX0" fmla="*/ 356717 w 401934"/>
                    <a:gd name="connsiteY0" fmla="*/ 271305 h 508292"/>
                    <a:gd name="connsiteX1" fmla="*/ 351693 w 401934"/>
                    <a:gd name="connsiteY1" fmla="*/ 256233 h 508292"/>
                    <a:gd name="connsiteX2" fmla="*/ 401934 w 401934"/>
                    <a:gd name="connsiteY2" fmla="*/ 236136 h 508292"/>
                    <a:gd name="connsiteX3" fmla="*/ 386862 w 401934"/>
                    <a:gd name="connsiteY3" fmla="*/ 226088 h 508292"/>
                    <a:gd name="connsiteX4" fmla="*/ 381838 w 401934"/>
                    <a:gd name="connsiteY4" fmla="*/ 205991 h 508292"/>
                    <a:gd name="connsiteX5" fmla="*/ 376814 w 401934"/>
                    <a:gd name="connsiteY5" fmla="*/ 190919 h 508292"/>
                    <a:gd name="connsiteX6" fmla="*/ 366765 w 401934"/>
                    <a:gd name="connsiteY6" fmla="*/ 180870 h 508292"/>
                    <a:gd name="connsiteX7" fmla="*/ 361741 w 401934"/>
                    <a:gd name="connsiteY7" fmla="*/ 165798 h 508292"/>
                    <a:gd name="connsiteX8" fmla="*/ 326572 w 401934"/>
                    <a:gd name="connsiteY8" fmla="*/ 155749 h 508292"/>
                    <a:gd name="connsiteX9" fmla="*/ 311499 w 401934"/>
                    <a:gd name="connsiteY9" fmla="*/ 85411 h 508292"/>
                    <a:gd name="connsiteX10" fmla="*/ 281354 w 401934"/>
                    <a:gd name="connsiteY10" fmla="*/ 35169 h 508292"/>
                    <a:gd name="connsiteX11" fmla="*/ 266282 w 401934"/>
                    <a:gd name="connsiteY11" fmla="*/ 25121 h 508292"/>
                    <a:gd name="connsiteX12" fmla="*/ 226088 w 401934"/>
                    <a:gd name="connsiteY12" fmla="*/ 20097 h 508292"/>
                    <a:gd name="connsiteX13" fmla="*/ 216040 w 401934"/>
                    <a:gd name="connsiteY13" fmla="*/ 10048 h 508292"/>
                    <a:gd name="connsiteX14" fmla="*/ 185895 w 401934"/>
                    <a:gd name="connsiteY14" fmla="*/ 0 h 508292"/>
                    <a:gd name="connsiteX15" fmla="*/ 180871 w 401934"/>
                    <a:gd name="connsiteY15" fmla="*/ 35169 h 508292"/>
                    <a:gd name="connsiteX16" fmla="*/ 175846 w 401934"/>
                    <a:gd name="connsiteY16" fmla="*/ 50242 h 508292"/>
                    <a:gd name="connsiteX17" fmla="*/ 170822 w 401934"/>
                    <a:gd name="connsiteY17" fmla="*/ 100483 h 508292"/>
                    <a:gd name="connsiteX18" fmla="*/ 155750 w 401934"/>
                    <a:gd name="connsiteY18" fmla="*/ 105508 h 508292"/>
                    <a:gd name="connsiteX19" fmla="*/ 145701 w 401934"/>
                    <a:gd name="connsiteY19" fmla="*/ 135653 h 508292"/>
                    <a:gd name="connsiteX20" fmla="*/ 115556 w 401934"/>
                    <a:gd name="connsiteY20" fmla="*/ 145701 h 508292"/>
                    <a:gd name="connsiteX21" fmla="*/ 100484 w 401934"/>
                    <a:gd name="connsiteY21" fmla="*/ 150725 h 508292"/>
                    <a:gd name="connsiteX22" fmla="*/ 95460 w 401934"/>
                    <a:gd name="connsiteY22" fmla="*/ 165798 h 508292"/>
                    <a:gd name="connsiteX23" fmla="*/ 70339 w 401934"/>
                    <a:gd name="connsiteY23" fmla="*/ 185894 h 508292"/>
                    <a:gd name="connsiteX24" fmla="*/ 30145 w 401934"/>
                    <a:gd name="connsiteY24" fmla="*/ 221064 h 508292"/>
                    <a:gd name="connsiteX25" fmla="*/ 20097 w 401934"/>
                    <a:gd name="connsiteY25" fmla="*/ 236136 h 508292"/>
                    <a:gd name="connsiteX26" fmla="*/ 25121 w 401934"/>
                    <a:gd name="connsiteY26" fmla="*/ 296426 h 508292"/>
                    <a:gd name="connsiteX27" fmla="*/ 30145 w 401934"/>
                    <a:gd name="connsiteY27" fmla="*/ 366765 h 508292"/>
                    <a:gd name="connsiteX28" fmla="*/ 10049 w 401934"/>
                    <a:gd name="connsiteY28" fmla="*/ 371789 h 508292"/>
                    <a:gd name="connsiteX29" fmla="*/ 0 w 401934"/>
                    <a:gd name="connsiteY29" fmla="*/ 381837 h 508292"/>
                    <a:gd name="connsiteX30" fmla="*/ 20097 w 401934"/>
                    <a:gd name="connsiteY30" fmla="*/ 437103 h 508292"/>
                    <a:gd name="connsiteX31" fmla="*/ 25121 w 401934"/>
                    <a:gd name="connsiteY31" fmla="*/ 452176 h 508292"/>
                    <a:gd name="connsiteX32" fmla="*/ 30145 w 401934"/>
                    <a:gd name="connsiteY32" fmla="*/ 477297 h 508292"/>
                    <a:gd name="connsiteX33" fmla="*/ 60290 w 401934"/>
                    <a:gd name="connsiteY33" fmla="*/ 487345 h 508292"/>
                    <a:gd name="connsiteX34" fmla="*/ 95460 w 401934"/>
                    <a:gd name="connsiteY34" fmla="*/ 507442 h 508292"/>
                    <a:gd name="connsiteX35" fmla="*/ 120581 w 401934"/>
                    <a:gd name="connsiteY35" fmla="*/ 502417 h 508292"/>
                    <a:gd name="connsiteX36" fmla="*/ 135653 w 401934"/>
                    <a:gd name="connsiteY36" fmla="*/ 492369 h 508292"/>
                    <a:gd name="connsiteX37" fmla="*/ 150726 w 401934"/>
                    <a:gd name="connsiteY37" fmla="*/ 487345 h 508292"/>
                    <a:gd name="connsiteX38" fmla="*/ 155750 w 401934"/>
                    <a:gd name="connsiteY38" fmla="*/ 452176 h 508292"/>
                    <a:gd name="connsiteX39" fmla="*/ 195943 w 401934"/>
                    <a:gd name="connsiteY39" fmla="*/ 437103 h 508292"/>
                    <a:gd name="connsiteX40" fmla="*/ 200967 w 401934"/>
                    <a:gd name="connsiteY40" fmla="*/ 376813 h 508292"/>
                    <a:gd name="connsiteX41" fmla="*/ 256233 w 401934"/>
                    <a:gd name="connsiteY41" fmla="*/ 351692 h 508292"/>
                    <a:gd name="connsiteX42" fmla="*/ 271306 w 401934"/>
                    <a:gd name="connsiteY42" fmla="*/ 341644 h 508292"/>
                    <a:gd name="connsiteX43" fmla="*/ 276330 w 401934"/>
                    <a:gd name="connsiteY43" fmla="*/ 326571 h 508292"/>
                    <a:gd name="connsiteX44" fmla="*/ 281354 w 401934"/>
                    <a:gd name="connsiteY44" fmla="*/ 241160 h 508292"/>
                    <a:gd name="connsiteX45" fmla="*/ 296427 w 401934"/>
                    <a:gd name="connsiteY45" fmla="*/ 236136 h 508292"/>
                    <a:gd name="connsiteX46" fmla="*/ 336620 w 401934"/>
                    <a:gd name="connsiteY46" fmla="*/ 251209 h 508292"/>
                    <a:gd name="connsiteX47" fmla="*/ 351693 w 401934"/>
                    <a:gd name="connsiteY47" fmla="*/ 256233 h 508292"/>
                    <a:gd name="connsiteX48" fmla="*/ 356717 w 401934"/>
                    <a:gd name="connsiteY48" fmla="*/ 271305 h 50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401934" h="508292">
                      <a:moveTo>
                        <a:pt x="356717" y="271305"/>
                      </a:moveTo>
                      <a:cubicBezTo>
                        <a:pt x="356717" y="271305"/>
                        <a:pt x="351693" y="261529"/>
                        <a:pt x="351693" y="256233"/>
                      </a:cubicBezTo>
                      <a:cubicBezTo>
                        <a:pt x="351693" y="227864"/>
                        <a:pt x="379571" y="238621"/>
                        <a:pt x="401934" y="236136"/>
                      </a:cubicBezTo>
                      <a:cubicBezTo>
                        <a:pt x="396910" y="232787"/>
                        <a:pt x="390211" y="231112"/>
                        <a:pt x="386862" y="226088"/>
                      </a:cubicBezTo>
                      <a:cubicBezTo>
                        <a:pt x="383032" y="220343"/>
                        <a:pt x="383735" y="212630"/>
                        <a:pt x="381838" y="205991"/>
                      </a:cubicBezTo>
                      <a:cubicBezTo>
                        <a:pt x="380383" y="200899"/>
                        <a:pt x="379539" y="195460"/>
                        <a:pt x="376814" y="190919"/>
                      </a:cubicBezTo>
                      <a:cubicBezTo>
                        <a:pt x="374377" y="186857"/>
                        <a:pt x="370115" y="184220"/>
                        <a:pt x="366765" y="180870"/>
                      </a:cubicBezTo>
                      <a:cubicBezTo>
                        <a:pt x="365090" y="175846"/>
                        <a:pt x="365486" y="169543"/>
                        <a:pt x="361741" y="165798"/>
                      </a:cubicBezTo>
                      <a:cubicBezTo>
                        <a:pt x="359337" y="163394"/>
                        <a:pt x="326749" y="155793"/>
                        <a:pt x="326572" y="155749"/>
                      </a:cubicBezTo>
                      <a:cubicBezTo>
                        <a:pt x="300736" y="129915"/>
                        <a:pt x="323417" y="156922"/>
                        <a:pt x="311499" y="85411"/>
                      </a:cubicBezTo>
                      <a:cubicBezTo>
                        <a:pt x="306281" y="54105"/>
                        <a:pt x="301940" y="55755"/>
                        <a:pt x="281354" y="35169"/>
                      </a:cubicBezTo>
                      <a:cubicBezTo>
                        <a:pt x="277084" y="30899"/>
                        <a:pt x="272107" y="26710"/>
                        <a:pt x="266282" y="25121"/>
                      </a:cubicBezTo>
                      <a:cubicBezTo>
                        <a:pt x="253255" y="21568"/>
                        <a:pt x="239486" y="21772"/>
                        <a:pt x="226088" y="20097"/>
                      </a:cubicBezTo>
                      <a:cubicBezTo>
                        <a:pt x="222739" y="16747"/>
                        <a:pt x="220277" y="12166"/>
                        <a:pt x="216040" y="10048"/>
                      </a:cubicBezTo>
                      <a:cubicBezTo>
                        <a:pt x="206566" y="5311"/>
                        <a:pt x="185895" y="0"/>
                        <a:pt x="185895" y="0"/>
                      </a:cubicBezTo>
                      <a:cubicBezTo>
                        <a:pt x="184220" y="11723"/>
                        <a:pt x="183194" y="23557"/>
                        <a:pt x="180871" y="35169"/>
                      </a:cubicBezTo>
                      <a:cubicBezTo>
                        <a:pt x="179832" y="40362"/>
                        <a:pt x="176651" y="45007"/>
                        <a:pt x="175846" y="50242"/>
                      </a:cubicBezTo>
                      <a:cubicBezTo>
                        <a:pt x="173287" y="66877"/>
                        <a:pt x="176574" y="84666"/>
                        <a:pt x="170822" y="100483"/>
                      </a:cubicBezTo>
                      <a:cubicBezTo>
                        <a:pt x="169012" y="105460"/>
                        <a:pt x="160774" y="103833"/>
                        <a:pt x="155750" y="105508"/>
                      </a:cubicBezTo>
                      <a:lnTo>
                        <a:pt x="145701" y="135653"/>
                      </a:lnTo>
                      <a:cubicBezTo>
                        <a:pt x="142351" y="145701"/>
                        <a:pt x="125604" y="142352"/>
                        <a:pt x="115556" y="145701"/>
                      </a:cubicBezTo>
                      <a:lnTo>
                        <a:pt x="100484" y="150725"/>
                      </a:lnTo>
                      <a:cubicBezTo>
                        <a:pt x="98809" y="155749"/>
                        <a:pt x="98185" y="161257"/>
                        <a:pt x="95460" y="165798"/>
                      </a:cubicBezTo>
                      <a:cubicBezTo>
                        <a:pt x="90688" y="173751"/>
                        <a:pt x="77183" y="181331"/>
                        <a:pt x="70339" y="185894"/>
                      </a:cubicBezTo>
                      <a:cubicBezTo>
                        <a:pt x="57068" y="225703"/>
                        <a:pt x="70738" y="214297"/>
                        <a:pt x="30145" y="221064"/>
                      </a:cubicBezTo>
                      <a:cubicBezTo>
                        <a:pt x="26796" y="226088"/>
                        <a:pt x="20499" y="230111"/>
                        <a:pt x="20097" y="236136"/>
                      </a:cubicBezTo>
                      <a:cubicBezTo>
                        <a:pt x="18756" y="256258"/>
                        <a:pt x="23574" y="276319"/>
                        <a:pt x="25121" y="296426"/>
                      </a:cubicBezTo>
                      <a:cubicBezTo>
                        <a:pt x="26924" y="319863"/>
                        <a:pt x="28470" y="343319"/>
                        <a:pt x="30145" y="366765"/>
                      </a:cubicBezTo>
                      <a:cubicBezTo>
                        <a:pt x="23446" y="368440"/>
                        <a:pt x="16225" y="368701"/>
                        <a:pt x="10049" y="371789"/>
                      </a:cubicBezTo>
                      <a:cubicBezTo>
                        <a:pt x="5812" y="373907"/>
                        <a:pt x="0" y="377100"/>
                        <a:pt x="0" y="381837"/>
                      </a:cubicBezTo>
                      <a:cubicBezTo>
                        <a:pt x="0" y="410619"/>
                        <a:pt x="7422" y="418091"/>
                        <a:pt x="20097" y="437103"/>
                      </a:cubicBezTo>
                      <a:cubicBezTo>
                        <a:pt x="21772" y="442127"/>
                        <a:pt x="23837" y="447038"/>
                        <a:pt x="25121" y="452176"/>
                      </a:cubicBezTo>
                      <a:cubicBezTo>
                        <a:pt x="27192" y="460461"/>
                        <a:pt x="24107" y="471259"/>
                        <a:pt x="30145" y="477297"/>
                      </a:cubicBezTo>
                      <a:cubicBezTo>
                        <a:pt x="37635" y="484787"/>
                        <a:pt x="60290" y="487345"/>
                        <a:pt x="60290" y="487345"/>
                      </a:cubicBezTo>
                      <a:cubicBezTo>
                        <a:pt x="71547" y="498601"/>
                        <a:pt x="75783" y="505474"/>
                        <a:pt x="95460" y="507442"/>
                      </a:cubicBezTo>
                      <a:cubicBezTo>
                        <a:pt x="103957" y="508292"/>
                        <a:pt x="112207" y="504092"/>
                        <a:pt x="120581" y="502417"/>
                      </a:cubicBezTo>
                      <a:cubicBezTo>
                        <a:pt x="125605" y="499068"/>
                        <a:pt x="130252" y="495069"/>
                        <a:pt x="135653" y="492369"/>
                      </a:cubicBezTo>
                      <a:cubicBezTo>
                        <a:pt x="140390" y="490001"/>
                        <a:pt x="148357" y="492082"/>
                        <a:pt x="150726" y="487345"/>
                      </a:cubicBezTo>
                      <a:cubicBezTo>
                        <a:pt x="156022" y="476753"/>
                        <a:pt x="152005" y="463410"/>
                        <a:pt x="155750" y="452176"/>
                      </a:cubicBezTo>
                      <a:cubicBezTo>
                        <a:pt x="160824" y="436953"/>
                        <a:pt x="187312" y="438541"/>
                        <a:pt x="195943" y="437103"/>
                      </a:cubicBezTo>
                      <a:cubicBezTo>
                        <a:pt x="197618" y="417006"/>
                        <a:pt x="194952" y="396061"/>
                        <a:pt x="200967" y="376813"/>
                      </a:cubicBezTo>
                      <a:cubicBezTo>
                        <a:pt x="208949" y="351269"/>
                        <a:pt x="237295" y="354397"/>
                        <a:pt x="256233" y="351692"/>
                      </a:cubicBezTo>
                      <a:cubicBezTo>
                        <a:pt x="261257" y="348343"/>
                        <a:pt x="267534" y="346359"/>
                        <a:pt x="271306" y="341644"/>
                      </a:cubicBezTo>
                      <a:cubicBezTo>
                        <a:pt x="274614" y="337508"/>
                        <a:pt x="275803" y="331841"/>
                        <a:pt x="276330" y="326571"/>
                      </a:cubicBezTo>
                      <a:cubicBezTo>
                        <a:pt x="279168" y="298193"/>
                        <a:pt x="275167" y="269000"/>
                        <a:pt x="281354" y="241160"/>
                      </a:cubicBezTo>
                      <a:cubicBezTo>
                        <a:pt x="282503" y="235990"/>
                        <a:pt x="291403" y="237811"/>
                        <a:pt x="296427" y="236136"/>
                      </a:cubicBezTo>
                      <a:cubicBezTo>
                        <a:pt x="344897" y="245830"/>
                        <a:pt x="302120" y="233958"/>
                        <a:pt x="336620" y="251209"/>
                      </a:cubicBezTo>
                      <a:cubicBezTo>
                        <a:pt x="341357" y="253578"/>
                        <a:pt x="348515" y="251996"/>
                        <a:pt x="351693" y="256233"/>
                      </a:cubicBezTo>
                      <a:cubicBezTo>
                        <a:pt x="354708" y="260252"/>
                        <a:pt x="356717" y="271305"/>
                        <a:pt x="356717" y="27130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7" name="224 Forma libre">
                  <a:extLst>
                    <a:ext uri="{FF2B5EF4-FFF2-40B4-BE49-F238E27FC236}">
                      <a16:creationId xmlns:a16="http://schemas.microsoft.com/office/drawing/2014/main" xmlns="" id="{57C955DF-FD0F-4854-A107-490FC1024737}"/>
                    </a:ext>
                  </a:extLst>
                </p:cNvPr>
                <p:cNvSpPr/>
                <p:nvPr/>
              </p:nvSpPr>
              <p:spPr>
                <a:xfrm>
                  <a:off x="3093921" y="4658576"/>
                  <a:ext cx="505364" cy="434124"/>
                </a:xfrm>
                <a:custGeom>
                  <a:avLst/>
                  <a:gdLst>
                    <a:gd name="connsiteX0" fmla="*/ 331596 w 466945"/>
                    <a:gd name="connsiteY0" fmla="*/ 376843 h 434891"/>
                    <a:gd name="connsiteX1" fmla="*/ 361741 w 466945"/>
                    <a:gd name="connsiteY1" fmla="*/ 361771 h 434891"/>
                    <a:gd name="connsiteX2" fmla="*/ 351693 w 466945"/>
                    <a:gd name="connsiteY2" fmla="*/ 276360 h 434891"/>
                    <a:gd name="connsiteX3" fmla="*/ 356717 w 466945"/>
                    <a:gd name="connsiteY3" fmla="*/ 241191 h 434891"/>
                    <a:gd name="connsiteX4" fmla="*/ 391886 w 466945"/>
                    <a:gd name="connsiteY4" fmla="*/ 241191 h 434891"/>
                    <a:gd name="connsiteX5" fmla="*/ 411983 w 466945"/>
                    <a:gd name="connsiteY5" fmla="*/ 236167 h 434891"/>
                    <a:gd name="connsiteX6" fmla="*/ 422031 w 466945"/>
                    <a:gd name="connsiteY6" fmla="*/ 226118 h 434891"/>
                    <a:gd name="connsiteX7" fmla="*/ 442128 w 466945"/>
                    <a:gd name="connsiteY7" fmla="*/ 221094 h 434891"/>
                    <a:gd name="connsiteX8" fmla="*/ 457200 w 466945"/>
                    <a:gd name="connsiteY8" fmla="*/ 216070 h 434891"/>
                    <a:gd name="connsiteX9" fmla="*/ 457200 w 466945"/>
                    <a:gd name="connsiteY9" fmla="*/ 165828 h 434891"/>
                    <a:gd name="connsiteX10" fmla="*/ 447152 w 466945"/>
                    <a:gd name="connsiteY10" fmla="*/ 150756 h 434891"/>
                    <a:gd name="connsiteX11" fmla="*/ 442128 w 466945"/>
                    <a:gd name="connsiteY11" fmla="*/ 135683 h 434891"/>
                    <a:gd name="connsiteX12" fmla="*/ 427055 w 466945"/>
                    <a:gd name="connsiteY12" fmla="*/ 130659 h 434891"/>
                    <a:gd name="connsiteX13" fmla="*/ 396910 w 466945"/>
                    <a:gd name="connsiteY13" fmla="*/ 125635 h 434891"/>
                    <a:gd name="connsiteX14" fmla="*/ 371790 w 466945"/>
                    <a:gd name="connsiteY14" fmla="*/ 120611 h 434891"/>
                    <a:gd name="connsiteX15" fmla="*/ 356717 w 466945"/>
                    <a:gd name="connsiteY15" fmla="*/ 115586 h 434891"/>
                    <a:gd name="connsiteX16" fmla="*/ 336620 w 466945"/>
                    <a:gd name="connsiteY16" fmla="*/ 110562 h 434891"/>
                    <a:gd name="connsiteX17" fmla="*/ 301451 w 466945"/>
                    <a:gd name="connsiteY17" fmla="*/ 75393 h 434891"/>
                    <a:gd name="connsiteX18" fmla="*/ 286379 w 466945"/>
                    <a:gd name="connsiteY18" fmla="*/ 65345 h 434891"/>
                    <a:gd name="connsiteX19" fmla="*/ 271306 w 466945"/>
                    <a:gd name="connsiteY19" fmla="*/ 60320 h 434891"/>
                    <a:gd name="connsiteX20" fmla="*/ 261258 w 466945"/>
                    <a:gd name="connsiteY20" fmla="*/ 30175 h 434891"/>
                    <a:gd name="connsiteX21" fmla="*/ 251209 w 466945"/>
                    <a:gd name="connsiteY21" fmla="*/ 20127 h 434891"/>
                    <a:gd name="connsiteX22" fmla="*/ 241161 w 466945"/>
                    <a:gd name="connsiteY22" fmla="*/ 5054 h 434891"/>
                    <a:gd name="connsiteX23" fmla="*/ 221064 w 466945"/>
                    <a:gd name="connsiteY23" fmla="*/ 30 h 434891"/>
                    <a:gd name="connsiteX24" fmla="*/ 190919 w 466945"/>
                    <a:gd name="connsiteY24" fmla="*/ 5054 h 434891"/>
                    <a:gd name="connsiteX25" fmla="*/ 185895 w 466945"/>
                    <a:gd name="connsiteY25" fmla="*/ 20127 h 434891"/>
                    <a:gd name="connsiteX26" fmla="*/ 165798 w 466945"/>
                    <a:gd name="connsiteY26" fmla="*/ 90465 h 434891"/>
                    <a:gd name="connsiteX27" fmla="*/ 145702 w 466945"/>
                    <a:gd name="connsiteY27" fmla="*/ 115586 h 434891"/>
                    <a:gd name="connsiteX28" fmla="*/ 115557 w 466945"/>
                    <a:gd name="connsiteY28" fmla="*/ 125635 h 434891"/>
                    <a:gd name="connsiteX29" fmla="*/ 110532 w 466945"/>
                    <a:gd name="connsiteY29" fmla="*/ 140707 h 434891"/>
                    <a:gd name="connsiteX30" fmla="*/ 105508 w 466945"/>
                    <a:gd name="connsiteY30" fmla="*/ 185925 h 434891"/>
                    <a:gd name="connsiteX31" fmla="*/ 90436 w 466945"/>
                    <a:gd name="connsiteY31" fmla="*/ 190949 h 434891"/>
                    <a:gd name="connsiteX32" fmla="*/ 70339 w 466945"/>
                    <a:gd name="connsiteY32" fmla="*/ 195973 h 434891"/>
                    <a:gd name="connsiteX33" fmla="*/ 60291 w 466945"/>
                    <a:gd name="connsiteY33" fmla="*/ 206022 h 434891"/>
                    <a:gd name="connsiteX34" fmla="*/ 55266 w 466945"/>
                    <a:gd name="connsiteY34" fmla="*/ 241191 h 434891"/>
                    <a:gd name="connsiteX35" fmla="*/ 35170 w 466945"/>
                    <a:gd name="connsiteY35" fmla="*/ 246215 h 434891"/>
                    <a:gd name="connsiteX36" fmla="*/ 10049 w 466945"/>
                    <a:gd name="connsiteY36" fmla="*/ 261287 h 434891"/>
                    <a:gd name="connsiteX37" fmla="*/ 0 w 466945"/>
                    <a:gd name="connsiteY37" fmla="*/ 271336 h 434891"/>
                    <a:gd name="connsiteX38" fmla="*/ 10049 w 466945"/>
                    <a:gd name="connsiteY38" fmla="*/ 281384 h 434891"/>
                    <a:gd name="connsiteX39" fmla="*/ 15073 w 466945"/>
                    <a:gd name="connsiteY39" fmla="*/ 296457 h 434891"/>
                    <a:gd name="connsiteX40" fmla="*/ 50242 w 466945"/>
                    <a:gd name="connsiteY40" fmla="*/ 301481 h 434891"/>
                    <a:gd name="connsiteX41" fmla="*/ 85411 w 466945"/>
                    <a:gd name="connsiteY41" fmla="*/ 326602 h 434891"/>
                    <a:gd name="connsiteX42" fmla="*/ 110532 w 466945"/>
                    <a:gd name="connsiteY42" fmla="*/ 341674 h 434891"/>
                    <a:gd name="connsiteX43" fmla="*/ 130629 w 466945"/>
                    <a:gd name="connsiteY43" fmla="*/ 366795 h 434891"/>
                    <a:gd name="connsiteX44" fmla="*/ 145702 w 466945"/>
                    <a:gd name="connsiteY44" fmla="*/ 396940 h 434891"/>
                    <a:gd name="connsiteX45" fmla="*/ 175847 w 466945"/>
                    <a:gd name="connsiteY45" fmla="*/ 406989 h 434891"/>
                    <a:gd name="connsiteX46" fmla="*/ 190919 w 466945"/>
                    <a:gd name="connsiteY46" fmla="*/ 417037 h 434891"/>
                    <a:gd name="connsiteX47" fmla="*/ 200968 w 466945"/>
                    <a:gd name="connsiteY47" fmla="*/ 427085 h 434891"/>
                    <a:gd name="connsiteX48" fmla="*/ 216040 w 466945"/>
                    <a:gd name="connsiteY48" fmla="*/ 432109 h 434891"/>
                    <a:gd name="connsiteX49" fmla="*/ 301451 w 466945"/>
                    <a:gd name="connsiteY49" fmla="*/ 412013 h 434891"/>
                    <a:gd name="connsiteX50" fmla="*/ 321548 w 466945"/>
                    <a:gd name="connsiteY50" fmla="*/ 391916 h 434891"/>
                    <a:gd name="connsiteX51" fmla="*/ 331596 w 466945"/>
                    <a:gd name="connsiteY51" fmla="*/ 376843 h 43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466945" h="434891">
                      <a:moveTo>
                        <a:pt x="331596" y="376843"/>
                      </a:moveTo>
                      <a:cubicBezTo>
                        <a:pt x="338295" y="371819"/>
                        <a:pt x="360894" y="368547"/>
                        <a:pt x="361741" y="361771"/>
                      </a:cubicBezTo>
                      <a:cubicBezTo>
                        <a:pt x="367142" y="318558"/>
                        <a:pt x="361716" y="306430"/>
                        <a:pt x="351693" y="276360"/>
                      </a:cubicBezTo>
                      <a:cubicBezTo>
                        <a:pt x="353368" y="264637"/>
                        <a:pt x="351421" y="251783"/>
                        <a:pt x="356717" y="241191"/>
                      </a:cubicBezTo>
                      <a:cubicBezTo>
                        <a:pt x="362323" y="229979"/>
                        <a:pt x="387535" y="240103"/>
                        <a:pt x="391886" y="241191"/>
                      </a:cubicBezTo>
                      <a:cubicBezTo>
                        <a:pt x="398585" y="239516"/>
                        <a:pt x="405807" y="239255"/>
                        <a:pt x="411983" y="236167"/>
                      </a:cubicBezTo>
                      <a:cubicBezTo>
                        <a:pt x="416220" y="234049"/>
                        <a:pt x="417794" y="228236"/>
                        <a:pt x="422031" y="226118"/>
                      </a:cubicBezTo>
                      <a:cubicBezTo>
                        <a:pt x="428207" y="223030"/>
                        <a:pt x="435489" y="222991"/>
                        <a:pt x="442128" y="221094"/>
                      </a:cubicBezTo>
                      <a:cubicBezTo>
                        <a:pt x="447220" y="219639"/>
                        <a:pt x="452176" y="217745"/>
                        <a:pt x="457200" y="216070"/>
                      </a:cubicBezTo>
                      <a:cubicBezTo>
                        <a:pt x="460796" y="190905"/>
                        <a:pt x="466945" y="185316"/>
                        <a:pt x="457200" y="165828"/>
                      </a:cubicBezTo>
                      <a:cubicBezTo>
                        <a:pt x="454500" y="160427"/>
                        <a:pt x="450501" y="155780"/>
                        <a:pt x="447152" y="150756"/>
                      </a:cubicBezTo>
                      <a:cubicBezTo>
                        <a:pt x="445477" y="145732"/>
                        <a:pt x="445873" y="139428"/>
                        <a:pt x="442128" y="135683"/>
                      </a:cubicBezTo>
                      <a:cubicBezTo>
                        <a:pt x="438383" y="131938"/>
                        <a:pt x="432225" y="131808"/>
                        <a:pt x="427055" y="130659"/>
                      </a:cubicBezTo>
                      <a:cubicBezTo>
                        <a:pt x="417111" y="128449"/>
                        <a:pt x="406933" y="127457"/>
                        <a:pt x="396910" y="125635"/>
                      </a:cubicBezTo>
                      <a:cubicBezTo>
                        <a:pt x="388509" y="124107"/>
                        <a:pt x="380074" y="122682"/>
                        <a:pt x="371790" y="120611"/>
                      </a:cubicBezTo>
                      <a:cubicBezTo>
                        <a:pt x="366652" y="119326"/>
                        <a:pt x="361809" y="117041"/>
                        <a:pt x="356717" y="115586"/>
                      </a:cubicBezTo>
                      <a:cubicBezTo>
                        <a:pt x="350078" y="113689"/>
                        <a:pt x="343319" y="112237"/>
                        <a:pt x="336620" y="110562"/>
                      </a:cubicBezTo>
                      <a:cubicBezTo>
                        <a:pt x="313586" y="76010"/>
                        <a:pt x="327981" y="84236"/>
                        <a:pt x="301451" y="75393"/>
                      </a:cubicBezTo>
                      <a:cubicBezTo>
                        <a:pt x="296427" y="72044"/>
                        <a:pt x="291780" y="68045"/>
                        <a:pt x="286379" y="65345"/>
                      </a:cubicBezTo>
                      <a:cubicBezTo>
                        <a:pt x="281642" y="62976"/>
                        <a:pt x="274384" y="64630"/>
                        <a:pt x="271306" y="60320"/>
                      </a:cubicBezTo>
                      <a:cubicBezTo>
                        <a:pt x="265150" y="51701"/>
                        <a:pt x="268748" y="37664"/>
                        <a:pt x="261258" y="30175"/>
                      </a:cubicBezTo>
                      <a:cubicBezTo>
                        <a:pt x="257908" y="26826"/>
                        <a:pt x="254168" y="23826"/>
                        <a:pt x="251209" y="20127"/>
                      </a:cubicBezTo>
                      <a:cubicBezTo>
                        <a:pt x="247437" y="15412"/>
                        <a:pt x="246185" y="8404"/>
                        <a:pt x="241161" y="5054"/>
                      </a:cubicBezTo>
                      <a:cubicBezTo>
                        <a:pt x="235416" y="1224"/>
                        <a:pt x="227763" y="1705"/>
                        <a:pt x="221064" y="30"/>
                      </a:cubicBezTo>
                      <a:cubicBezTo>
                        <a:pt x="211016" y="1705"/>
                        <a:pt x="199764" y="0"/>
                        <a:pt x="190919" y="5054"/>
                      </a:cubicBezTo>
                      <a:cubicBezTo>
                        <a:pt x="186321" y="7682"/>
                        <a:pt x="186552" y="14872"/>
                        <a:pt x="185895" y="20127"/>
                      </a:cubicBezTo>
                      <a:cubicBezTo>
                        <a:pt x="176923" y="91902"/>
                        <a:pt x="202445" y="78250"/>
                        <a:pt x="165798" y="90465"/>
                      </a:cubicBezTo>
                      <a:cubicBezTo>
                        <a:pt x="160350" y="106810"/>
                        <a:pt x="163487" y="107681"/>
                        <a:pt x="145702" y="115586"/>
                      </a:cubicBezTo>
                      <a:cubicBezTo>
                        <a:pt x="136023" y="119888"/>
                        <a:pt x="115557" y="125635"/>
                        <a:pt x="115557" y="125635"/>
                      </a:cubicBezTo>
                      <a:cubicBezTo>
                        <a:pt x="113882" y="130659"/>
                        <a:pt x="111403" y="135483"/>
                        <a:pt x="110532" y="140707"/>
                      </a:cubicBezTo>
                      <a:cubicBezTo>
                        <a:pt x="108039" y="155666"/>
                        <a:pt x="111140" y="171844"/>
                        <a:pt x="105508" y="185925"/>
                      </a:cubicBezTo>
                      <a:cubicBezTo>
                        <a:pt x="103541" y="190842"/>
                        <a:pt x="95528" y="189494"/>
                        <a:pt x="90436" y="190949"/>
                      </a:cubicBezTo>
                      <a:cubicBezTo>
                        <a:pt x="83797" y="192846"/>
                        <a:pt x="77038" y="194298"/>
                        <a:pt x="70339" y="195973"/>
                      </a:cubicBezTo>
                      <a:cubicBezTo>
                        <a:pt x="66990" y="199323"/>
                        <a:pt x="61789" y="201528"/>
                        <a:pt x="60291" y="206022"/>
                      </a:cubicBezTo>
                      <a:cubicBezTo>
                        <a:pt x="56546" y="217256"/>
                        <a:pt x="61542" y="231149"/>
                        <a:pt x="55266" y="241191"/>
                      </a:cubicBezTo>
                      <a:cubicBezTo>
                        <a:pt x="51606" y="247046"/>
                        <a:pt x="41869" y="244540"/>
                        <a:pt x="35170" y="246215"/>
                      </a:cubicBezTo>
                      <a:cubicBezTo>
                        <a:pt x="9705" y="271678"/>
                        <a:pt x="42663" y="241718"/>
                        <a:pt x="10049" y="261287"/>
                      </a:cubicBezTo>
                      <a:cubicBezTo>
                        <a:pt x="5987" y="263724"/>
                        <a:pt x="3350" y="267986"/>
                        <a:pt x="0" y="271336"/>
                      </a:cubicBezTo>
                      <a:cubicBezTo>
                        <a:pt x="3350" y="274685"/>
                        <a:pt x="7612" y="277322"/>
                        <a:pt x="10049" y="281384"/>
                      </a:cubicBezTo>
                      <a:cubicBezTo>
                        <a:pt x="12774" y="285925"/>
                        <a:pt x="10336" y="294088"/>
                        <a:pt x="15073" y="296457"/>
                      </a:cubicBezTo>
                      <a:cubicBezTo>
                        <a:pt x="25665" y="301753"/>
                        <a:pt x="38519" y="299806"/>
                        <a:pt x="50242" y="301481"/>
                      </a:cubicBezTo>
                      <a:cubicBezTo>
                        <a:pt x="74084" y="325323"/>
                        <a:pt x="61351" y="318582"/>
                        <a:pt x="85411" y="326602"/>
                      </a:cubicBezTo>
                      <a:cubicBezTo>
                        <a:pt x="110876" y="352065"/>
                        <a:pt x="77918" y="322105"/>
                        <a:pt x="110532" y="341674"/>
                      </a:cubicBezTo>
                      <a:cubicBezTo>
                        <a:pt x="118487" y="346447"/>
                        <a:pt x="126065" y="359948"/>
                        <a:pt x="130629" y="366795"/>
                      </a:cubicBezTo>
                      <a:cubicBezTo>
                        <a:pt x="133367" y="375009"/>
                        <a:pt x="137499" y="391813"/>
                        <a:pt x="145702" y="396940"/>
                      </a:cubicBezTo>
                      <a:cubicBezTo>
                        <a:pt x="154684" y="402554"/>
                        <a:pt x="167034" y="401114"/>
                        <a:pt x="175847" y="406989"/>
                      </a:cubicBezTo>
                      <a:cubicBezTo>
                        <a:pt x="180871" y="410338"/>
                        <a:pt x="186204" y="413265"/>
                        <a:pt x="190919" y="417037"/>
                      </a:cubicBezTo>
                      <a:cubicBezTo>
                        <a:pt x="194618" y="419996"/>
                        <a:pt x="196906" y="424648"/>
                        <a:pt x="200968" y="427085"/>
                      </a:cubicBezTo>
                      <a:cubicBezTo>
                        <a:pt x="205509" y="429810"/>
                        <a:pt x="211016" y="430434"/>
                        <a:pt x="216040" y="432109"/>
                      </a:cubicBezTo>
                      <a:cubicBezTo>
                        <a:pt x="230706" y="388110"/>
                        <a:pt x="209937" y="434891"/>
                        <a:pt x="301451" y="412013"/>
                      </a:cubicBezTo>
                      <a:cubicBezTo>
                        <a:pt x="310642" y="409715"/>
                        <a:pt x="321548" y="391916"/>
                        <a:pt x="321548" y="391916"/>
                      </a:cubicBezTo>
                      <a:cubicBezTo>
                        <a:pt x="327384" y="368570"/>
                        <a:pt x="324897" y="381867"/>
                        <a:pt x="331596" y="3768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8" name="225 CuadroTexto">
                  <a:extLst>
                    <a:ext uri="{FF2B5EF4-FFF2-40B4-BE49-F238E27FC236}">
                      <a16:creationId xmlns:a16="http://schemas.microsoft.com/office/drawing/2014/main" xmlns="" id="{165D41C3-D5A9-4225-BAFC-EF3D803D3948}"/>
                    </a:ext>
                  </a:extLst>
                </p:cNvPr>
                <p:cNvSpPr txBox="1"/>
                <p:nvPr/>
              </p:nvSpPr>
              <p:spPr>
                <a:xfrm>
                  <a:off x="1838093" y="858043"/>
                  <a:ext cx="563478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Loreto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9" name="226 CuadroTexto">
                  <a:extLst>
                    <a:ext uri="{FF2B5EF4-FFF2-40B4-BE49-F238E27FC236}">
                      <a16:creationId xmlns:a16="http://schemas.microsoft.com/office/drawing/2014/main" xmlns="" id="{319F9ED5-C757-41AA-90A1-6C7053851EED}"/>
                    </a:ext>
                  </a:extLst>
                </p:cNvPr>
                <p:cNvSpPr txBox="1"/>
                <p:nvPr/>
              </p:nvSpPr>
              <p:spPr>
                <a:xfrm>
                  <a:off x="1610681" y="3868315"/>
                  <a:ext cx="533154" cy="161159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0" name="228 CuadroTexto">
                  <a:extLst>
                    <a:ext uri="{FF2B5EF4-FFF2-40B4-BE49-F238E27FC236}">
                      <a16:creationId xmlns:a16="http://schemas.microsoft.com/office/drawing/2014/main" xmlns="" id="{055CD0E8-B3AA-4D68-8261-BDB92BC9CFE6}"/>
                    </a:ext>
                  </a:extLst>
                </p:cNvPr>
                <p:cNvSpPr txBox="1"/>
                <p:nvPr/>
              </p:nvSpPr>
              <p:spPr>
                <a:xfrm>
                  <a:off x="956232" y="2506155"/>
                  <a:ext cx="684768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Áncash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1" name="229 CuadroTexto">
                  <a:extLst>
                    <a:ext uri="{FF2B5EF4-FFF2-40B4-BE49-F238E27FC236}">
                      <a16:creationId xmlns:a16="http://schemas.microsoft.com/office/drawing/2014/main" xmlns="" id="{656E138B-369B-412B-8DAC-C66CC1F10799}"/>
                    </a:ext>
                  </a:extLst>
                </p:cNvPr>
                <p:cNvSpPr txBox="1"/>
                <p:nvPr/>
              </p:nvSpPr>
              <p:spPr>
                <a:xfrm>
                  <a:off x="51632" y="873640"/>
                  <a:ext cx="573589" cy="220843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Tumbes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" name="230 CuadroTexto">
                  <a:extLst>
                    <a:ext uri="{FF2B5EF4-FFF2-40B4-BE49-F238E27FC236}">
                      <a16:creationId xmlns:a16="http://schemas.microsoft.com/office/drawing/2014/main" xmlns="" id="{22D8C761-8287-436C-8BB9-114A01892A29}"/>
                    </a:ext>
                  </a:extLst>
                </p:cNvPr>
                <p:cNvSpPr txBox="1"/>
                <p:nvPr/>
              </p:nvSpPr>
              <p:spPr>
                <a:xfrm>
                  <a:off x="301788" y="2142216"/>
                  <a:ext cx="856586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 Libertad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" name="231 CuadroTexto">
                  <a:extLst>
                    <a:ext uri="{FF2B5EF4-FFF2-40B4-BE49-F238E27FC236}">
                      <a16:creationId xmlns:a16="http://schemas.microsoft.com/office/drawing/2014/main" xmlns="" id="{1AEFC042-B128-426A-980E-85A924C1EA65}"/>
                    </a:ext>
                  </a:extLst>
                </p:cNvPr>
                <p:cNvSpPr txBox="1"/>
                <p:nvPr/>
              </p:nvSpPr>
              <p:spPr>
                <a:xfrm>
                  <a:off x="112276" y="1788679"/>
                  <a:ext cx="871751" cy="132577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Lambayeque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" name="232 CuadroTexto">
                  <a:extLst>
                    <a:ext uri="{FF2B5EF4-FFF2-40B4-BE49-F238E27FC236}">
                      <a16:creationId xmlns:a16="http://schemas.microsoft.com/office/drawing/2014/main" xmlns="" id="{180BE599-CF7D-4906-A759-0FCEE345CCB0}"/>
                    </a:ext>
                  </a:extLst>
                </p:cNvPr>
                <p:cNvSpPr txBox="1"/>
                <p:nvPr/>
              </p:nvSpPr>
              <p:spPr>
                <a:xfrm>
                  <a:off x="218399" y="1284370"/>
                  <a:ext cx="667081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Piura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" name="233 CuadroTexto">
                  <a:extLst>
                    <a:ext uri="{FF2B5EF4-FFF2-40B4-BE49-F238E27FC236}">
                      <a16:creationId xmlns:a16="http://schemas.microsoft.com/office/drawing/2014/main" xmlns="" id="{F5CA923E-E09F-42B1-8EA8-A7CD7129C7EC}"/>
                    </a:ext>
                  </a:extLst>
                </p:cNvPr>
                <p:cNvSpPr txBox="1"/>
                <p:nvPr/>
              </p:nvSpPr>
              <p:spPr>
                <a:xfrm>
                  <a:off x="1206389" y="1913458"/>
                  <a:ext cx="543265" cy="137777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San Martín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" name="234 CuadroTexto">
                  <a:extLst>
                    <a:ext uri="{FF2B5EF4-FFF2-40B4-BE49-F238E27FC236}">
                      <a16:creationId xmlns:a16="http://schemas.microsoft.com/office/drawing/2014/main" xmlns="" id="{DB4D63D3-8F6D-474A-B50E-4FB0B0EAE322}"/>
                    </a:ext>
                  </a:extLst>
                </p:cNvPr>
                <p:cNvSpPr txBox="1"/>
                <p:nvPr/>
              </p:nvSpPr>
              <p:spPr>
                <a:xfrm>
                  <a:off x="817260" y="1279170"/>
                  <a:ext cx="725193" cy="161052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Amazonas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" name="235 CuadroTexto">
                  <a:extLst>
                    <a:ext uri="{FF2B5EF4-FFF2-40B4-BE49-F238E27FC236}">
                      <a16:creationId xmlns:a16="http://schemas.microsoft.com/office/drawing/2014/main" xmlns="" id="{E502C05D-FF62-443D-AD7C-3703CEAC5C2E}"/>
                    </a:ext>
                  </a:extLst>
                </p:cNvPr>
                <p:cNvSpPr txBox="1"/>
                <p:nvPr/>
              </p:nvSpPr>
              <p:spPr>
                <a:xfrm>
                  <a:off x="597424" y="1713293"/>
                  <a:ext cx="864167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Cajamarca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" name="236 CuadroTexto">
                  <a:extLst>
                    <a:ext uri="{FF2B5EF4-FFF2-40B4-BE49-F238E27FC236}">
                      <a16:creationId xmlns:a16="http://schemas.microsoft.com/office/drawing/2014/main" xmlns="" id="{FE1BB195-60AF-47E3-B1C2-30D147D60AF0}"/>
                    </a:ext>
                  </a:extLst>
                </p:cNvPr>
                <p:cNvSpPr txBox="1"/>
                <p:nvPr/>
              </p:nvSpPr>
              <p:spPr>
                <a:xfrm>
                  <a:off x="3152037" y="4793753"/>
                  <a:ext cx="621597" cy="251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422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Tacna</a:t>
                  </a:r>
                  <a:endParaRPr lang="es-ES" sz="422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" name="237 CuadroTexto">
                  <a:extLst>
                    <a:ext uri="{FF2B5EF4-FFF2-40B4-BE49-F238E27FC236}">
                      <a16:creationId xmlns:a16="http://schemas.microsoft.com/office/drawing/2014/main" xmlns="" id="{955A53D1-57F6-491E-BC8E-C619570FA2AF}"/>
                    </a:ext>
                  </a:extLst>
                </p:cNvPr>
                <p:cNvSpPr txBox="1"/>
                <p:nvPr/>
              </p:nvSpPr>
              <p:spPr>
                <a:xfrm>
                  <a:off x="2869034" y="4629981"/>
                  <a:ext cx="808582" cy="192379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Moquegua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" name="238 CuadroTexto">
                  <a:extLst>
                    <a:ext uri="{FF2B5EF4-FFF2-40B4-BE49-F238E27FC236}">
                      <a16:creationId xmlns:a16="http://schemas.microsoft.com/office/drawing/2014/main" xmlns="" id="{625E8884-1FAF-4989-97A4-E8C0B111A4BA}"/>
                    </a:ext>
                  </a:extLst>
                </p:cNvPr>
                <p:cNvSpPr txBox="1"/>
                <p:nvPr/>
              </p:nvSpPr>
              <p:spPr>
                <a:xfrm>
                  <a:off x="2426839" y="4292040"/>
                  <a:ext cx="725198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Arequipa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" name="239 CuadroTexto">
                  <a:extLst>
                    <a:ext uri="{FF2B5EF4-FFF2-40B4-BE49-F238E27FC236}">
                      <a16:creationId xmlns:a16="http://schemas.microsoft.com/office/drawing/2014/main" xmlns="" id="{19072659-B2D8-47B6-8843-78F41ADA7330}"/>
                    </a:ext>
                  </a:extLst>
                </p:cNvPr>
                <p:cNvSpPr txBox="1"/>
                <p:nvPr/>
              </p:nvSpPr>
              <p:spPr>
                <a:xfrm>
                  <a:off x="2401571" y="3364003"/>
                  <a:ext cx="614017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Cusco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" name="240 CuadroTexto">
                  <a:extLst>
                    <a:ext uri="{FF2B5EF4-FFF2-40B4-BE49-F238E27FC236}">
                      <a16:creationId xmlns:a16="http://schemas.microsoft.com/office/drawing/2014/main" xmlns="" id="{16F06413-99BF-4564-9559-34FA0E1863ED}"/>
                    </a:ext>
                  </a:extLst>
                </p:cNvPr>
                <p:cNvSpPr txBox="1"/>
                <p:nvPr/>
              </p:nvSpPr>
              <p:spPr>
                <a:xfrm>
                  <a:off x="2361143" y="3805927"/>
                  <a:ext cx="704981" cy="137764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Apurímac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" name="241 CuadroTexto">
                  <a:extLst>
                    <a:ext uri="{FF2B5EF4-FFF2-40B4-BE49-F238E27FC236}">
                      <a16:creationId xmlns:a16="http://schemas.microsoft.com/office/drawing/2014/main" xmlns="" id="{2ABA9B14-1E63-4AA2-94DA-765574382E14}"/>
                    </a:ext>
                  </a:extLst>
                </p:cNvPr>
                <p:cNvSpPr txBox="1"/>
                <p:nvPr/>
              </p:nvSpPr>
              <p:spPr>
                <a:xfrm>
                  <a:off x="1934112" y="3886512"/>
                  <a:ext cx="783313" cy="73100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Ayacucho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" name="242 CuadroTexto">
                  <a:extLst>
                    <a:ext uri="{FF2B5EF4-FFF2-40B4-BE49-F238E27FC236}">
                      <a16:creationId xmlns:a16="http://schemas.microsoft.com/office/drawing/2014/main" xmlns="" id="{8AFC7BB1-D65E-4AE5-A7EC-2DE5E5548C27}"/>
                    </a:ext>
                  </a:extLst>
                </p:cNvPr>
                <p:cNvSpPr txBox="1"/>
                <p:nvPr/>
              </p:nvSpPr>
              <p:spPr>
                <a:xfrm>
                  <a:off x="1744602" y="3078053"/>
                  <a:ext cx="545789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Junín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" name="243 CuadroTexto">
                  <a:extLst>
                    <a:ext uri="{FF2B5EF4-FFF2-40B4-BE49-F238E27FC236}">
                      <a16:creationId xmlns:a16="http://schemas.microsoft.com/office/drawing/2014/main" xmlns="" id="{5AA5667D-82DA-4346-A1A5-694AC8431D26}"/>
                    </a:ext>
                  </a:extLst>
                </p:cNvPr>
                <p:cNvSpPr txBox="1"/>
                <p:nvPr/>
              </p:nvSpPr>
              <p:spPr>
                <a:xfrm>
                  <a:off x="1719332" y="2786906"/>
                  <a:ext cx="929865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Pasco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" name="244 CuadroTexto">
                  <a:extLst>
                    <a:ext uri="{FF2B5EF4-FFF2-40B4-BE49-F238E27FC236}">
                      <a16:creationId xmlns:a16="http://schemas.microsoft.com/office/drawing/2014/main" xmlns="" id="{8C1488AB-B0BC-425F-8231-09314565AC6F}"/>
                    </a:ext>
                  </a:extLst>
                </p:cNvPr>
                <p:cNvSpPr txBox="1"/>
                <p:nvPr/>
              </p:nvSpPr>
              <p:spPr>
                <a:xfrm>
                  <a:off x="1345361" y="2578940"/>
                  <a:ext cx="869225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Huánuco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" name="245 CuadroTexto">
                  <a:extLst>
                    <a:ext uri="{FF2B5EF4-FFF2-40B4-BE49-F238E27FC236}">
                      <a16:creationId xmlns:a16="http://schemas.microsoft.com/office/drawing/2014/main" xmlns="" id="{5BDC3900-52F4-4F02-B9C7-C4E491597353}"/>
                    </a:ext>
                  </a:extLst>
                </p:cNvPr>
                <p:cNvSpPr txBox="1"/>
                <p:nvPr/>
              </p:nvSpPr>
              <p:spPr>
                <a:xfrm>
                  <a:off x="2224696" y="2636131"/>
                  <a:ext cx="621598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Ucayali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" name="246 CuadroTexto">
                  <a:extLst>
                    <a:ext uri="{FF2B5EF4-FFF2-40B4-BE49-F238E27FC236}">
                      <a16:creationId xmlns:a16="http://schemas.microsoft.com/office/drawing/2014/main" xmlns="" id="{C32D04E0-F433-446D-8646-6AEFEA9A87A4}"/>
                    </a:ext>
                  </a:extLst>
                </p:cNvPr>
                <p:cNvSpPr txBox="1"/>
                <p:nvPr/>
              </p:nvSpPr>
              <p:spPr>
                <a:xfrm>
                  <a:off x="3230371" y="3792930"/>
                  <a:ext cx="634231" cy="237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Puno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" name="247 CuadroTexto">
                  <a:extLst>
                    <a:ext uri="{FF2B5EF4-FFF2-40B4-BE49-F238E27FC236}">
                      <a16:creationId xmlns:a16="http://schemas.microsoft.com/office/drawing/2014/main" xmlns="" id="{0558E1EF-5DD5-4466-B3E0-C8E7BDE01D5A}"/>
                    </a:ext>
                  </a:extLst>
                </p:cNvPr>
                <p:cNvSpPr txBox="1"/>
                <p:nvPr/>
              </p:nvSpPr>
              <p:spPr>
                <a:xfrm>
                  <a:off x="2861453" y="3150842"/>
                  <a:ext cx="755522" cy="3716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Madre de Dios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" name="248 Forma libre">
                  <a:extLst>
                    <a:ext uri="{FF2B5EF4-FFF2-40B4-BE49-F238E27FC236}">
                      <a16:creationId xmlns:a16="http://schemas.microsoft.com/office/drawing/2014/main" xmlns="" id="{48D7B803-4F0D-4DED-8C9B-29D28E249515}"/>
                    </a:ext>
                  </a:extLst>
                </p:cNvPr>
                <p:cNvSpPr/>
                <p:nvPr/>
              </p:nvSpPr>
              <p:spPr>
                <a:xfrm>
                  <a:off x="1176067" y="2867491"/>
                  <a:ext cx="687295" cy="839652"/>
                </a:xfrm>
                <a:custGeom>
                  <a:avLst/>
                  <a:gdLst>
                    <a:gd name="connsiteX0" fmla="*/ 610766 w 633289"/>
                    <a:gd name="connsiteY0" fmla="*/ 698360 h 839037"/>
                    <a:gd name="connsiteX1" fmla="*/ 630862 w 633289"/>
                    <a:gd name="connsiteY1" fmla="*/ 673239 h 839037"/>
                    <a:gd name="connsiteX2" fmla="*/ 620814 w 633289"/>
                    <a:gd name="connsiteY2" fmla="*/ 658167 h 839037"/>
                    <a:gd name="connsiteX3" fmla="*/ 615790 w 633289"/>
                    <a:gd name="connsiteY3" fmla="*/ 643094 h 839037"/>
                    <a:gd name="connsiteX4" fmla="*/ 615790 w 633289"/>
                    <a:gd name="connsiteY4" fmla="*/ 577780 h 839037"/>
                    <a:gd name="connsiteX5" fmla="*/ 605742 w 633289"/>
                    <a:gd name="connsiteY5" fmla="*/ 567731 h 839037"/>
                    <a:gd name="connsiteX6" fmla="*/ 595693 w 633289"/>
                    <a:gd name="connsiteY6" fmla="*/ 517490 h 839037"/>
                    <a:gd name="connsiteX7" fmla="*/ 590669 w 633289"/>
                    <a:gd name="connsiteY7" fmla="*/ 497393 h 839037"/>
                    <a:gd name="connsiteX8" fmla="*/ 575596 w 633289"/>
                    <a:gd name="connsiteY8" fmla="*/ 487345 h 839037"/>
                    <a:gd name="connsiteX9" fmla="*/ 550476 w 633289"/>
                    <a:gd name="connsiteY9" fmla="*/ 467248 h 839037"/>
                    <a:gd name="connsiteX10" fmla="*/ 510282 w 633289"/>
                    <a:gd name="connsiteY10" fmla="*/ 457200 h 839037"/>
                    <a:gd name="connsiteX11" fmla="*/ 495210 w 633289"/>
                    <a:gd name="connsiteY11" fmla="*/ 452175 h 839037"/>
                    <a:gd name="connsiteX12" fmla="*/ 449992 w 633289"/>
                    <a:gd name="connsiteY12" fmla="*/ 427054 h 839037"/>
                    <a:gd name="connsiteX13" fmla="*/ 439944 w 633289"/>
                    <a:gd name="connsiteY13" fmla="*/ 396909 h 839037"/>
                    <a:gd name="connsiteX14" fmla="*/ 434920 w 633289"/>
                    <a:gd name="connsiteY14" fmla="*/ 356716 h 839037"/>
                    <a:gd name="connsiteX15" fmla="*/ 414823 w 633289"/>
                    <a:gd name="connsiteY15" fmla="*/ 336619 h 839037"/>
                    <a:gd name="connsiteX16" fmla="*/ 389702 w 633289"/>
                    <a:gd name="connsiteY16" fmla="*/ 316523 h 839037"/>
                    <a:gd name="connsiteX17" fmla="*/ 379654 w 633289"/>
                    <a:gd name="connsiteY17" fmla="*/ 306474 h 839037"/>
                    <a:gd name="connsiteX18" fmla="*/ 374629 w 633289"/>
                    <a:gd name="connsiteY18" fmla="*/ 281353 h 839037"/>
                    <a:gd name="connsiteX19" fmla="*/ 369605 w 633289"/>
                    <a:gd name="connsiteY19" fmla="*/ 266281 h 839037"/>
                    <a:gd name="connsiteX20" fmla="*/ 364581 w 633289"/>
                    <a:gd name="connsiteY20" fmla="*/ 226087 h 839037"/>
                    <a:gd name="connsiteX21" fmla="*/ 359557 w 633289"/>
                    <a:gd name="connsiteY21" fmla="*/ 175846 h 839037"/>
                    <a:gd name="connsiteX22" fmla="*/ 339460 w 633289"/>
                    <a:gd name="connsiteY22" fmla="*/ 155749 h 839037"/>
                    <a:gd name="connsiteX23" fmla="*/ 334436 w 633289"/>
                    <a:gd name="connsiteY23" fmla="*/ 140676 h 839037"/>
                    <a:gd name="connsiteX24" fmla="*/ 314339 w 633289"/>
                    <a:gd name="connsiteY24" fmla="*/ 115556 h 839037"/>
                    <a:gd name="connsiteX25" fmla="*/ 309315 w 633289"/>
                    <a:gd name="connsiteY25" fmla="*/ 100483 h 839037"/>
                    <a:gd name="connsiteX26" fmla="*/ 299267 w 633289"/>
                    <a:gd name="connsiteY26" fmla="*/ 55265 h 839037"/>
                    <a:gd name="connsiteX27" fmla="*/ 284194 w 633289"/>
                    <a:gd name="connsiteY27" fmla="*/ 10048 h 839037"/>
                    <a:gd name="connsiteX28" fmla="*/ 254049 w 633289"/>
                    <a:gd name="connsiteY28" fmla="*/ 0 h 839037"/>
                    <a:gd name="connsiteX29" fmla="*/ 238977 w 633289"/>
                    <a:gd name="connsiteY29" fmla="*/ 5024 h 839037"/>
                    <a:gd name="connsiteX30" fmla="*/ 208832 w 633289"/>
                    <a:gd name="connsiteY30" fmla="*/ 10048 h 839037"/>
                    <a:gd name="connsiteX31" fmla="*/ 203807 w 633289"/>
                    <a:gd name="connsiteY31" fmla="*/ 25120 h 839037"/>
                    <a:gd name="connsiteX32" fmla="*/ 193759 w 633289"/>
                    <a:gd name="connsiteY32" fmla="*/ 35169 h 839037"/>
                    <a:gd name="connsiteX33" fmla="*/ 188735 w 633289"/>
                    <a:gd name="connsiteY33" fmla="*/ 55265 h 839037"/>
                    <a:gd name="connsiteX34" fmla="*/ 168638 w 633289"/>
                    <a:gd name="connsiteY34" fmla="*/ 75362 h 839037"/>
                    <a:gd name="connsiteX35" fmla="*/ 143517 w 633289"/>
                    <a:gd name="connsiteY35" fmla="*/ 95459 h 839037"/>
                    <a:gd name="connsiteX36" fmla="*/ 133469 w 633289"/>
                    <a:gd name="connsiteY36" fmla="*/ 110531 h 839037"/>
                    <a:gd name="connsiteX37" fmla="*/ 103324 w 633289"/>
                    <a:gd name="connsiteY37" fmla="*/ 120580 h 839037"/>
                    <a:gd name="connsiteX38" fmla="*/ 88251 w 633289"/>
                    <a:gd name="connsiteY38" fmla="*/ 115556 h 839037"/>
                    <a:gd name="connsiteX39" fmla="*/ 68155 w 633289"/>
                    <a:gd name="connsiteY39" fmla="*/ 110531 h 839037"/>
                    <a:gd name="connsiteX40" fmla="*/ 43034 w 633289"/>
                    <a:gd name="connsiteY40" fmla="*/ 75362 h 839037"/>
                    <a:gd name="connsiteX41" fmla="*/ 2840 w 633289"/>
                    <a:gd name="connsiteY41" fmla="*/ 90435 h 839037"/>
                    <a:gd name="connsiteX42" fmla="*/ 12889 w 633289"/>
                    <a:gd name="connsiteY42" fmla="*/ 140676 h 839037"/>
                    <a:gd name="connsiteX43" fmla="*/ 17913 w 633289"/>
                    <a:gd name="connsiteY43" fmla="*/ 165797 h 839037"/>
                    <a:gd name="connsiteX44" fmla="*/ 32985 w 633289"/>
                    <a:gd name="connsiteY44" fmla="*/ 170822 h 839037"/>
                    <a:gd name="connsiteX45" fmla="*/ 38010 w 633289"/>
                    <a:gd name="connsiteY45" fmla="*/ 256232 h 839037"/>
                    <a:gd name="connsiteX46" fmla="*/ 27961 w 633289"/>
                    <a:gd name="connsiteY46" fmla="*/ 266281 h 839037"/>
                    <a:gd name="connsiteX47" fmla="*/ 38010 w 633289"/>
                    <a:gd name="connsiteY47" fmla="*/ 276329 h 839037"/>
                    <a:gd name="connsiteX48" fmla="*/ 78203 w 633289"/>
                    <a:gd name="connsiteY48" fmla="*/ 286378 h 839037"/>
                    <a:gd name="connsiteX49" fmla="*/ 93276 w 633289"/>
                    <a:gd name="connsiteY49" fmla="*/ 291402 h 839037"/>
                    <a:gd name="connsiteX50" fmla="*/ 98300 w 633289"/>
                    <a:gd name="connsiteY50" fmla="*/ 321547 h 839037"/>
                    <a:gd name="connsiteX51" fmla="*/ 133469 w 633289"/>
                    <a:gd name="connsiteY51" fmla="*/ 336619 h 839037"/>
                    <a:gd name="connsiteX52" fmla="*/ 143517 w 633289"/>
                    <a:gd name="connsiteY52" fmla="*/ 346668 h 839037"/>
                    <a:gd name="connsiteX53" fmla="*/ 158590 w 633289"/>
                    <a:gd name="connsiteY53" fmla="*/ 391885 h 839037"/>
                    <a:gd name="connsiteX54" fmla="*/ 163614 w 633289"/>
                    <a:gd name="connsiteY54" fmla="*/ 406958 h 839037"/>
                    <a:gd name="connsiteX55" fmla="*/ 168638 w 633289"/>
                    <a:gd name="connsiteY55" fmla="*/ 422030 h 839037"/>
                    <a:gd name="connsiteX56" fmla="*/ 168638 w 633289"/>
                    <a:gd name="connsiteY56" fmla="*/ 492369 h 839037"/>
                    <a:gd name="connsiteX57" fmla="*/ 183711 w 633289"/>
                    <a:gd name="connsiteY57" fmla="*/ 497393 h 839037"/>
                    <a:gd name="connsiteX58" fmla="*/ 203807 w 633289"/>
                    <a:gd name="connsiteY58" fmla="*/ 502417 h 839037"/>
                    <a:gd name="connsiteX59" fmla="*/ 213856 w 633289"/>
                    <a:gd name="connsiteY59" fmla="*/ 517490 h 839037"/>
                    <a:gd name="connsiteX60" fmla="*/ 218880 w 633289"/>
                    <a:gd name="connsiteY60" fmla="*/ 537586 h 839037"/>
                    <a:gd name="connsiteX61" fmla="*/ 233953 w 633289"/>
                    <a:gd name="connsiteY61" fmla="*/ 542611 h 839037"/>
                    <a:gd name="connsiteX62" fmla="*/ 269122 w 633289"/>
                    <a:gd name="connsiteY62" fmla="*/ 562707 h 839037"/>
                    <a:gd name="connsiteX63" fmla="*/ 274146 w 633289"/>
                    <a:gd name="connsiteY63" fmla="*/ 587828 h 839037"/>
                    <a:gd name="connsiteX64" fmla="*/ 294243 w 633289"/>
                    <a:gd name="connsiteY64" fmla="*/ 612949 h 839037"/>
                    <a:gd name="connsiteX65" fmla="*/ 299267 w 633289"/>
                    <a:gd name="connsiteY65" fmla="*/ 628022 h 839037"/>
                    <a:gd name="connsiteX66" fmla="*/ 304291 w 633289"/>
                    <a:gd name="connsiteY66" fmla="*/ 648118 h 839037"/>
                    <a:gd name="connsiteX67" fmla="*/ 324388 w 633289"/>
                    <a:gd name="connsiteY67" fmla="*/ 668215 h 839037"/>
                    <a:gd name="connsiteX68" fmla="*/ 334436 w 633289"/>
                    <a:gd name="connsiteY68" fmla="*/ 683287 h 839037"/>
                    <a:gd name="connsiteX69" fmla="*/ 349509 w 633289"/>
                    <a:gd name="connsiteY69" fmla="*/ 688312 h 839037"/>
                    <a:gd name="connsiteX70" fmla="*/ 364581 w 633289"/>
                    <a:gd name="connsiteY70" fmla="*/ 763674 h 839037"/>
                    <a:gd name="connsiteX71" fmla="*/ 379654 w 633289"/>
                    <a:gd name="connsiteY71" fmla="*/ 788795 h 839037"/>
                    <a:gd name="connsiteX72" fmla="*/ 399750 w 633289"/>
                    <a:gd name="connsiteY72" fmla="*/ 793819 h 839037"/>
                    <a:gd name="connsiteX73" fmla="*/ 409799 w 633289"/>
                    <a:gd name="connsiteY73" fmla="*/ 803868 h 839037"/>
                    <a:gd name="connsiteX74" fmla="*/ 414823 w 633289"/>
                    <a:gd name="connsiteY74" fmla="*/ 818940 h 839037"/>
                    <a:gd name="connsiteX75" fmla="*/ 429895 w 633289"/>
                    <a:gd name="connsiteY75" fmla="*/ 823964 h 839037"/>
                    <a:gd name="connsiteX76" fmla="*/ 434920 w 633289"/>
                    <a:gd name="connsiteY76" fmla="*/ 839037 h 839037"/>
                    <a:gd name="connsiteX77" fmla="*/ 444968 w 633289"/>
                    <a:gd name="connsiteY77" fmla="*/ 823964 h 839037"/>
                    <a:gd name="connsiteX78" fmla="*/ 460040 w 633289"/>
                    <a:gd name="connsiteY78" fmla="*/ 798843 h 839037"/>
                    <a:gd name="connsiteX79" fmla="*/ 500234 w 633289"/>
                    <a:gd name="connsiteY79" fmla="*/ 778747 h 839037"/>
                    <a:gd name="connsiteX80" fmla="*/ 510282 w 633289"/>
                    <a:gd name="connsiteY80" fmla="*/ 748602 h 839037"/>
                    <a:gd name="connsiteX81" fmla="*/ 520331 w 633289"/>
                    <a:gd name="connsiteY81" fmla="*/ 738553 h 839037"/>
                    <a:gd name="connsiteX82" fmla="*/ 565548 w 633289"/>
                    <a:gd name="connsiteY82" fmla="*/ 753626 h 839037"/>
                    <a:gd name="connsiteX83" fmla="*/ 580621 w 633289"/>
                    <a:gd name="connsiteY83" fmla="*/ 758650 h 839037"/>
                    <a:gd name="connsiteX84" fmla="*/ 595693 w 633289"/>
                    <a:gd name="connsiteY84" fmla="*/ 753626 h 839037"/>
                    <a:gd name="connsiteX85" fmla="*/ 600717 w 633289"/>
                    <a:gd name="connsiteY85" fmla="*/ 738553 h 839037"/>
                    <a:gd name="connsiteX86" fmla="*/ 610766 w 633289"/>
                    <a:gd name="connsiteY86" fmla="*/ 728505 h 839037"/>
                    <a:gd name="connsiteX87" fmla="*/ 610766 w 633289"/>
                    <a:gd name="connsiteY87" fmla="*/ 698360 h 839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633289" h="839037">
                      <a:moveTo>
                        <a:pt x="610766" y="698360"/>
                      </a:moveTo>
                      <a:cubicBezTo>
                        <a:pt x="619573" y="692489"/>
                        <a:pt x="633289" y="687800"/>
                        <a:pt x="630862" y="673239"/>
                      </a:cubicBezTo>
                      <a:cubicBezTo>
                        <a:pt x="629869" y="667283"/>
                        <a:pt x="624163" y="663191"/>
                        <a:pt x="620814" y="658167"/>
                      </a:cubicBezTo>
                      <a:cubicBezTo>
                        <a:pt x="619139" y="653143"/>
                        <a:pt x="615790" y="648390"/>
                        <a:pt x="615790" y="643094"/>
                      </a:cubicBezTo>
                      <a:cubicBezTo>
                        <a:pt x="615790" y="607612"/>
                        <a:pt x="628322" y="611200"/>
                        <a:pt x="615790" y="577780"/>
                      </a:cubicBezTo>
                      <a:cubicBezTo>
                        <a:pt x="614127" y="573345"/>
                        <a:pt x="609091" y="571081"/>
                        <a:pt x="605742" y="567731"/>
                      </a:cubicBezTo>
                      <a:cubicBezTo>
                        <a:pt x="595423" y="536780"/>
                        <a:pt x="604929" y="568288"/>
                        <a:pt x="595693" y="517490"/>
                      </a:cubicBezTo>
                      <a:cubicBezTo>
                        <a:pt x="594458" y="510696"/>
                        <a:pt x="594499" y="503138"/>
                        <a:pt x="590669" y="497393"/>
                      </a:cubicBezTo>
                      <a:cubicBezTo>
                        <a:pt x="587319" y="492369"/>
                        <a:pt x="580311" y="491117"/>
                        <a:pt x="575596" y="487345"/>
                      </a:cubicBezTo>
                      <a:cubicBezTo>
                        <a:pt x="560017" y="474882"/>
                        <a:pt x="571098" y="477558"/>
                        <a:pt x="550476" y="467248"/>
                      </a:cubicBezTo>
                      <a:cubicBezTo>
                        <a:pt x="538991" y="461506"/>
                        <a:pt x="521748" y="460067"/>
                        <a:pt x="510282" y="457200"/>
                      </a:cubicBezTo>
                      <a:cubicBezTo>
                        <a:pt x="505144" y="455915"/>
                        <a:pt x="499839" y="454747"/>
                        <a:pt x="495210" y="452175"/>
                      </a:cubicBezTo>
                      <a:cubicBezTo>
                        <a:pt x="443385" y="423383"/>
                        <a:pt x="484097" y="438424"/>
                        <a:pt x="449992" y="427054"/>
                      </a:cubicBezTo>
                      <a:cubicBezTo>
                        <a:pt x="446643" y="417006"/>
                        <a:pt x="441258" y="407419"/>
                        <a:pt x="439944" y="396909"/>
                      </a:cubicBezTo>
                      <a:cubicBezTo>
                        <a:pt x="438269" y="383511"/>
                        <a:pt x="440113" y="369179"/>
                        <a:pt x="434920" y="356716"/>
                      </a:cubicBezTo>
                      <a:cubicBezTo>
                        <a:pt x="431276" y="347971"/>
                        <a:pt x="421522" y="343318"/>
                        <a:pt x="414823" y="336619"/>
                      </a:cubicBezTo>
                      <a:cubicBezTo>
                        <a:pt x="390558" y="312355"/>
                        <a:pt x="421393" y="341877"/>
                        <a:pt x="389702" y="316523"/>
                      </a:cubicBezTo>
                      <a:cubicBezTo>
                        <a:pt x="386003" y="313564"/>
                        <a:pt x="383003" y="309824"/>
                        <a:pt x="379654" y="306474"/>
                      </a:cubicBezTo>
                      <a:cubicBezTo>
                        <a:pt x="377979" y="298100"/>
                        <a:pt x="376700" y="289638"/>
                        <a:pt x="374629" y="281353"/>
                      </a:cubicBezTo>
                      <a:cubicBezTo>
                        <a:pt x="373344" y="276215"/>
                        <a:pt x="370552" y="271491"/>
                        <a:pt x="369605" y="266281"/>
                      </a:cubicBezTo>
                      <a:cubicBezTo>
                        <a:pt x="367190" y="252997"/>
                        <a:pt x="366072" y="239507"/>
                        <a:pt x="364581" y="226087"/>
                      </a:cubicBezTo>
                      <a:cubicBezTo>
                        <a:pt x="362722" y="209359"/>
                        <a:pt x="365218" y="191696"/>
                        <a:pt x="359557" y="175846"/>
                      </a:cubicBezTo>
                      <a:cubicBezTo>
                        <a:pt x="356371" y="166924"/>
                        <a:pt x="339460" y="155749"/>
                        <a:pt x="339460" y="155749"/>
                      </a:cubicBezTo>
                      <a:cubicBezTo>
                        <a:pt x="337785" y="150725"/>
                        <a:pt x="336804" y="145413"/>
                        <a:pt x="334436" y="140676"/>
                      </a:cubicBezTo>
                      <a:cubicBezTo>
                        <a:pt x="328098" y="128000"/>
                        <a:pt x="323686" y="124902"/>
                        <a:pt x="314339" y="115556"/>
                      </a:cubicBezTo>
                      <a:cubicBezTo>
                        <a:pt x="312664" y="110532"/>
                        <a:pt x="310599" y="105621"/>
                        <a:pt x="309315" y="100483"/>
                      </a:cubicBezTo>
                      <a:cubicBezTo>
                        <a:pt x="302148" y="71814"/>
                        <a:pt x="307000" y="81041"/>
                        <a:pt x="299267" y="55265"/>
                      </a:cubicBezTo>
                      <a:cubicBezTo>
                        <a:pt x="294702" y="40047"/>
                        <a:pt x="289218" y="25120"/>
                        <a:pt x="284194" y="10048"/>
                      </a:cubicBezTo>
                      <a:cubicBezTo>
                        <a:pt x="280845" y="0"/>
                        <a:pt x="254049" y="0"/>
                        <a:pt x="254049" y="0"/>
                      </a:cubicBezTo>
                      <a:cubicBezTo>
                        <a:pt x="249025" y="1675"/>
                        <a:pt x="244147" y="3875"/>
                        <a:pt x="238977" y="5024"/>
                      </a:cubicBezTo>
                      <a:cubicBezTo>
                        <a:pt x="229033" y="7234"/>
                        <a:pt x="217677" y="4994"/>
                        <a:pt x="208832" y="10048"/>
                      </a:cubicBezTo>
                      <a:cubicBezTo>
                        <a:pt x="204234" y="12675"/>
                        <a:pt x="206532" y="20579"/>
                        <a:pt x="203807" y="25120"/>
                      </a:cubicBezTo>
                      <a:cubicBezTo>
                        <a:pt x="201370" y="29182"/>
                        <a:pt x="197108" y="31819"/>
                        <a:pt x="193759" y="35169"/>
                      </a:cubicBezTo>
                      <a:cubicBezTo>
                        <a:pt x="192084" y="41868"/>
                        <a:pt x="192395" y="49410"/>
                        <a:pt x="188735" y="55265"/>
                      </a:cubicBezTo>
                      <a:cubicBezTo>
                        <a:pt x="183714" y="63299"/>
                        <a:pt x="175337" y="68663"/>
                        <a:pt x="168638" y="75362"/>
                      </a:cubicBezTo>
                      <a:cubicBezTo>
                        <a:pt x="154318" y="89683"/>
                        <a:pt x="162535" y="82781"/>
                        <a:pt x="143517" y="95459"/>
                      </a:cubicBezTo>
                      <a:cubicBezTo>
                        <a:pt x="140168" y="100483"/>
                        <a:pt x="138589" y="107331"/>
                        <a:pt x="133469" y="110531"/>
                      </a:cubicBezTo>
                      <a:cubicBezTo>
                        <a:pt x="124487" y="116145"/>
                        <a:pt x="103324" y="120580"/>
                        <a:pt x="103324" y="120580"/>
                      </a:cubicBezTo>
                      <a:cubicBezTo>
                        <a:pt x="98300" y="118905"/>
                        <a:pt x="93343" y="117011"/>
                        <a:pt x="88251" y="115556"/>
                      </a:cubicBezTo>
                      <a:cubicBezTo>
                        <a:pt x="81612" y="113659"/>
                        <a:pt x="72649" y="115774"/>
                        <a:pt x="68155" y="110531"/>
                      </a:cubicBezTo>
                      <a:cubicBezTo>
                        <a:pt x="30643" y="66766"/>
                        <a:pt x="81048" y="88033"/>
                        <a:pt x="43034" y="75362"/>
                      </a:cubicBezTo>
                      <a:cubicBezTo>
                        <a:pt x="41816" y="75565"/>
                        <a:pt x="4468" y="75787"/>
                        <a:pt x="2840" y="90435"/>
                      </a:cubicBezTo>
                      <a:cubicBezTo>
                        <a:pt x="0" y="115999"/>
                        <a:pt x="7973" y="121010"/>
                        <a:pt x="12889" y="140676"/>
                      </a:cubicBezTo>
                      <a:cubicBezTo>
                        <a:pt x="14960" y="148961"/>
                        <a:pt x="13176" y="158692"/>
                        <a:pt x="17913" y="165797"/>
                      </a:cubicBezTo>
                      <a:cubicBezTo>
                        <a:pt x="20850" y="170204"/>
                        <a:pt x="27961" y="169147"/>
                        <a:pt x="32985" y="170822"/>
                      </a:cubicBezTo>
                      <a:cubicBezTo>
                        <a:pt x="45769" y="209172"/>
                        <a:pt x="49433" y="206736"/>
                        <a:pt x="38010" y="256232"/>
                      </a:cubicBezTo>
                      <a:cubicBezTo>
                        <a:pt x="36945" y="260848"/>
                        <a:pt x="31311" y="262931"/>
                        <a:pt x="27961" y="266281"/>
                      </a:cubicBezTo>
                      <a:cubicBezTo>
                        <a:pt x="31311" y="269630"/>
                        <a:pt x="33948" y="273892"/>
                        <a:pt x="38010" y="276329"/>
                      </a:cubicBezTo>
                      <a:cubicBezTo>
                        <a:pt x="46212" y="281250"/>
                        <a:pt x="72031" y="284835"/>
                        <a:pt x="78203" y="286378"/>
                      </a:cubicBezTo>
                      <a:cubicBezTo>
                        <a:pt x="83341" y="287663"/>
                        <a:pt x="88252" y="289727"/>
                        <a:pt x="93276" y="291402"/>
                      </a:cubicBezTo>
                      <a:cubicBezTo>
                        <a:pt x="94951" y="301450"/>
                        <a:pt x="93744" y="312435"/>
                        <a:pt x="98300" y="321547"/>
                      </a:cubicBezTo>
                      <a:cubicBezTo>
                        <a:pt x="103257" y="331460"/>
                        <a:pt x="125653" y="334665"/>
                        <a:pt x="133469" y="336619"/>
                      </a:cubicBezTo>
                      <a:cubicBezTo>
                        <a:pt x="136818" y="339969"/>
                        <a:pt x="141399" y="342431"/>
                        <a:pt x="143517" y="346668"/>
                      </a:cubicBezTo>
                      <a:cubicBezTo>
                        <a:pt x="143519" y="346672"/>
                        <a:pt x="156077" y="384347"/>
                        <a:pt x="158590" y="391885"/>
                      </a:cubicBezTo>
                      <a:lnTo>
                        <a:pt x="163614" y="406958"/>
                      </a:lnTo>
                      <a:lnTo>
                        <a:pt x="168638" y="422030"/>
                      </a:lnTo>
                      <a:cubicBezTo>
                        <a:pt x="168353" y="424884"/>
                        <a:pt x="157306" y="478204"/>
                        <a:pt x="168638" y="492369"/>
                      </a:cubicBezTo>
                      <a:cubicBezTo>
                        <a:pt x="171946" y="496505"/>
                        <a:pt x="178619" y="495938"/>
                        <a:pt x="183711" y="497393"/>
                      </a:cubicBezTo>
                      <a:cubicBezTo>
                        <a:pt x="190350" y="499290"/>
                        <a:pt x="197108" y="500742"/>
                        <a:pt x="203807" y="502417"/>
                      </a:cubicBezTo>
                      <a:cubicBezTo>
                        <a:pt x="207157" y="507441"/>
                        <a:pt x="211477" y="511940"/>
                        <a:pt x="213856" y="517490"/>
                      </a:cubicBezTo>
                      <a:cubicBezTo>
                        <a:pt x="216576" y="523837"/>
                        <a:pt x="214567" y="532194"/>
                        <a:pt x="218880" y="537586"/>
                      </a:cubicBezTo>
                      <a:cubicBezTo>
                        <a:pt x="222189" y="541722"/>
                        <a:pt x="228929" y="540936"/>
                        <a:pt x="233953" y="542611"/>
                      </a:cubicBezTo>
                      <a:cubicBezTo>
                        <a:pt x="248123" y="585121"/>
                        <a:pt x="222357" y="522622"/>
                        <a:pt x="269122" y="562707"/>
                      </a:cubicBezTo>
                      <a:cubicBezTo>
                        <a:pt x="275606" y="568264"/>
                        <a:pt x="272075" y="579543"/>
                        <a:pt x="274146" y="587828"/>
                      </a:cubicBezTo>
                      <a:cubicBezTo>
                        <a:pt x="279000" y="607243"/>
                        <a:pt x="277135" y="601544"/>
                        <a:pt x="294243" y="612949"/>
                      </a:cubicBezTo>
                      <a:cubicBezTo>
                        <a:pt x="295918" y="617973"/>
                        <a:pt x="297812" y="622930"/>
                        <a:pt x="299267" y="628022"/>
                      </a:cubicBezTo>
                      <a:cubicBezTo>
                        <a:pt x="301164" y="634661"/>
                        <a:pt x="300631" y="642263"/>
                        <a:pt x="304291" y="648118"/>
                      </a:cubicBezTo>
                      <a:cubicBezTo>
                        <a:pt x="309312" y="656152"/>
                        <a:pt x="317689" y="661516"/>
                        <a:pt x="324388" y="668215"/>
                      </a:cubicBezTo>
                      <a:cubicBezTo>
                        <a:pt x="328658" y="672485"/>
                        <a:pt x="329721" y="679515"/>
                        <a:pt x="334436" y="683287"/>
                      </a:cubicBezTo>
                      <a:cubicBezTo>
                        <a:pt x="338572" y="686596"/>
                        <a:pt x="344485" y="686637"/>
                        <a:pt x="349509" y="688312"/>
                      </a:cubicBezTo>
                      <a:cubicBezTo>
                        <a:pt x="355703" y="744057"/>
                        <a:pt x="349737" y="719141"/>
                        <a:pt x="364581" y="763674"/>
                      </a:cubicBezTo>
                      <a:cubicBezTo>
                        <a:pt x="368019" y="773989"/>
                        <a:pt x="368618" y="783277"/>
                        <a:pt x="379654" y="788795"/>
                      </a:cubicBezTo>
                      <a:cubicBezTo>
                        <a:pt x="385830" y="791883"/>
                        <a:pt x="393051" y="792144"/>
                        <a:pt x="399750" y="793819"/>
                      </a:cubicBezTo>
                      <a:cubicBezTo>
                        <a:pt x="403100" y="797169"/>
                        <a:pt x="407362" y="799806"/>
                        <a:pt x="409799" y="803868"/>
                      </a:cubicBezTo>
                      <a:cubicBezTo>
                        <a:pt x="412524" y="808409"/>
                        <a:pt x="411078" y="815195"/>
                        <a:pt x="414823" y="818940"/>
                      </a:cubicBezTo>
                      <a:cubicBezTo>
                        <a:pt x="418568" y="822685"/>
                        <a:pt x="424871" y="822289"/>
                        <a:pt x="429895" y="823964"/>
                      </a:cubicBezTo>
                      <a:cubicBezTo>
                        <a:pt x="431570" y="828988"/>
                        <a:pt x="429624" y="839037"/>
                        <a:pt x="434920" y="839037"/>
                      </a:cubicBezTo>
                      <a:cubicBezTo>
                        <a:pt x="440958" y="839037"/>
                        <a:pt x="442268" y="829365"/>
                        <a:pt x="444968" y="823964"/>
                      </a:cubicBezTo>
                      <a:cubicBezTo>
                        <a:pt x="458012" y="797876"/>
                        <a:pt x="440414" y="818471"/>
                        <a:pt x="460040" y="798843"/>
                      </a:cubicBezTo>
                      <a:cubicBezTo>
                        <a:pt x="473975" y="757045"/>
                        <a:pt x="448273" y="819161"/>
                        <a:pt x="500234" y="778747"/>
                      </a:cubicBezTo>
                      <a:cubicBezTo>
                        <a:pt x="508595" y="772244"/>
                        <a:pt x="506933" y="758650"/>
                        <a:pt x="510282" y="748602"/>
                      </a:cubicBezTo>
                      <a:cubicBezTo>
                        <a:pt x="511780" y="744108"/>
                        <a:pt x="516981" y="741903"/>
                        <a:pt x="520331" y="738553"/>
                      </a:cubicBezTo>
                      <a:lnTo>
                        <a:pt x="565548" y="753626"/>
                      </a:lnTo>
                      <a:lnTo>
                        <a:pt x="580621" y="758650"/>
                      </a:lnTo>
                      <a:cubicBezTo>
                        <a:pt x="585645" y="756975"/>
                        <a:pt x="591948" y="757371"/>
                        <a:pt x="595693" y="753626"/>
                      </a:cubicBezTo>
                      <a:cubicBezTo>
                        <a:pt x="599438" y="749881"/>
                        <a:pt x="597992" y="743094"/>
                        <a:pt x="600717" y="738553"/>
                      </a:cubicBezTo>
                      <a:cubicBezTo>
                        <a:pt x="603154" y="734491"/>
                        <a:pt x="607416" y="731854"/>
                        <a:pt x="610766" y="728505"/>
                      </a:cubicBezTo>
                      <a:lnTo>
                        <a:pt x="610766" y="6983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" name="249 Forma libre">
                  <a:extLst>
                    <a:ext uri="{FF2B5EF4-FFF2-40B4-BE49-F238E27FC236}">
                      <a16:creationId xmlns:a16="http://schemas.microsoft.com/office/drawing/2014/main" xmlns="" id="{9CD4A5BC-8F23-4A7B-B43B-68EF66C3F552}"/>
                    </a:ext>
                  </a:extLst>
                </p:cNvPr>
                <p:cNvSpPr/>
                <p:nvPr/>
              </p:nvSpPr>
              <p:spPr>
                <a:xfrm>
                  <a:off x="1335256" y="3241826"/>
                  <a:ext cx="171824" cy="205363"/>
                </a:xfrm>
                <a:custGeom>
                  <a:avLst/>
                  <a:gdLst>
                    <a:gd name="connsiteX0" fmla="*/ 107262 w 156248"/>
                    <a:gd name="connsiteY0" fmla="*/ 177396 h 205207"/>
                    <a:gd name="connsiteX1" fmla="*/ 156248 w 156248"/>
                    <a:gd name="connsiteY1" fmla="*/ 193725 h 205207"/>
                    <a:gd name="connsiteX2" fmla="*/ 145362 w 156248"/>
                    <a:gd name="connsiteY2" fmla="*/ 177396 h 205207"/>
                    <a:gd name="connsiteX3" fmla="*/ 134476 w 156248"/>
                    <a:gd name="connsiteY3" fmla="*/ 122968 h 205207"/>
                    <a:gd name="connsiteX4" fmla="*/ 90934 w 156248"/>
                    <a:gd name="connsiteY4" fmla="*/ 117525 h 205207"/>
                    <a:gd name="connsiteX5" fmla="*/ 80048 w 156248"/>
                    <a:gd name="connsiteY5" fmla="*/ 101196 h 205207"/>
                    <a:gd name="connsiteX6" fmla="*/ 90934 w 156248"/>
                    <a:gd name="connsiteY6" fmla="*/ 57653 h 205207"/>
                    <a:gd name="connsiteX7" fmla="*/ 80048 w 156248"/>
                    <a:gd name="connsiteY7" fmla="*/ 41325 h 205207"/>
                    <a:gd name="connsiteX8" fmla="*/ 74605 w 156248"/>
                    <a:gd name="connsiteY8" fmla="*/ 19553 h 205207"/>
                    <a:gd name="connsiteX9" fmla="*/ 58276 w 156248"/>
                    <a:gd name="connsiteY9" fmla="*/ 14111 h 205207"/>
                    <a:gd name="connsiteX10" fmla="*/ 41948 w 156248"/>
                    <a:gd name="connsiteY10" fmla="*/ 3225 h 205207"/>
                    <a:gd name="connsiteX11" fmla="*/ 20176 w 156248"/>
                    <a:gd name="connsiteY11" fmla="*/ 24996 h 205207"/>
                    <a:gd name="connsiteX12" fmla="*/ 3848 w 156248"/>
                    <a:gd name="connsiteY12" fmla="*/ 63096 h 205207"/>
                    <a:gd name="connsiteX13" fmla="*/ 14734 w 156248"/>
                    <a:gd name="connsiteY13" fmla="*/ 117525 h 205207"/>
                    <a:gd name="connsiteX14" fmla="*/ 41948 w 156248"/>
                    <a:gd name="connsiteY14" fmla="*/ 122968 h 205207"/>
                    <a:gd name="connsiteX15" fmla="*/ 52834 w 156248"/>
                    <a:gd name="connsiteY15" fmla="*/ 139296 h 205207"/>
                    <a:gd name="connsiteX16" fmla="*/ 69162 w 156248"/>
                    <a:gd name="connsiteY16" fmla="*/ 171953 h 205207"/>
                    <a:gd name="connsiteX17" fmla="*/ 90934 w 156248"/>
                    <a:gd name="connsiteY17" fmla="*/ 182839 h 205207"/>
                    <a:gd name="connsiteX18" fmla="*/ 107262 w 156248"/>
                    <a:gd name="connsiteY18" fmla="*/ 177396 h 20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6248" h="205207">
                      <a:moveTo>
                        <a:pt x="107262" y="177396"/>
                      </a:moveTo>
                      <a:cubicBezTo>
                        <a:pt x="118148" y="179210"/>
                        <a:pt x="127507" y="203305"/>
                        <a:pt x="156248" y="193725"/>
                      </a:cubicBezTo>
                      <a:cubicBezTo>
                        <a:pt x="152619" y="188282"/>
                        <a:pt x="147286" y="183648"/>
                        <a:pt x="145362" y="177396"/>
                      </a:cubicBezTo>
                      <a:cubicBezTo>
                        <a:pt x="139921" y="159712"/>
                        <a:pt x="146922" y="136658"/>
                        <a:pt x="134476" y="122968"/>
                      </a:cubicBezTo>
                      <a:cubicBezTo>
                        <a:pt x="124637" y="112145"/>
                        <a:pt x="105448" y="119339"/>
                        <a:pt x="90934" y="117525"/>
                      </a:cubicBezTo>
                      <a:cubicBezTo>
                        <a:pt x="87305" y="112082"/>
                        <a:pt x="80859" y="107687"/>
                        <a:pt x="80048" y="101196"/>
                      </a:cubicBezTo>
                      <a:cubicBezTo>
                        <a:pt x="78854" y="91643"/>
                        <a:pt x="87380" y="68316"/>
                        <a:pt x="90934" y="57653"/>
                      </a:cubicBezTo>
                      <a:cubicBezTo>
                        <a:pt x="87305" y="52210"/>
                        <a:pt x="82625" y="47337"/>
                        <a:pt x="80048" y="41325"/>
                      </a:cubicBezTo>
                      <a:cubicBezTo>
                        <a:pt x="77101" y="34449"/>
                        <a:pt x="79278" y="25394"/>
                        <a:pt x="74605" y="19553"/>
                      </a:cubicBezTo>
                      <a:cubicBezTo>
                        <a:pt x="71021" y="15073"/>
                        <a:pt x="63719" y="15925"/>
                        <a:pt x="58276" y="14111"/>
                      </a:cubicBezTo>
                      <a:cubicBezTo>
                        <a:pt x="52833" y="10482"/>
                        <a:pt x="48400" y="4300"/>
                        <a:pt x="41948" y="3225"/>
                      </a:cubicBezTo>
                      <a:cubicBezTo>
                        <a:pt x="22596" y="0"/>
                        <a:pt x="25014" y="13707"/>
                        <a:pt x="20176" y="24996"/>
                      </a:cubicBezTo>
                      <a:cubicBezTo>
                        <a:pt x="0" y="72076"/>
                        <a:pt x="16613" y="24804"/>
                        <a:pt x="3848" y="63096"/>
                      </a:cubicBezTo>
                      <a:cubicBezTo>
                        <a:pt x="7477" y="81239"/>
                        <a:pt x="4801" y="101915"/>
                        <a:pt x="14734" y="117525"/>
                      </a:cubicBezTo>
                      <a:cubicBezTo>
                        <a:pt x="19701" y="125330"/>
                        <a:pt x="33916" y="118378"/>
                        <a:pt x="41948" y="122968"/>
                      </a:cubicBezTo>
                      <a:cubicBezTo>
                        <a:pt x="47628" y="126213"/>
                        <a:pt x="49205" y="133853"/>
                        <a:pt x="52834" y="139296"/>
                      </a:cubicBezTo>
                      <a:cubicBezTo>
                        <a:pt x="56549" y="150443"/>
                        <a:pt x="59421" y="163835"/>
                        <a:pt x="69162" y="171953"/>
                      </a:cubicBezTo>
                      <a:cubicBezTo>
                        <a:pt x="75395" y="177147"/>
                        <a:pt x="83677" y="179210"/>
                        <a:pt x="90934" y="182839"/>
                      </a:cubicBezTo>
                      <a:cubicBezTo>
                        <a:pt x="105844" y="205207"/>
                        <a:pt x="96376" y="175582"/>
                        <a:pt x="107262" y="17739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2" name="250 Forma libre">
                  <a:extLst>
                    <a:ext uri="{FF2B5EF4-FFF2-40B4-BE49-F238E27FC236}">
                      <a16:creationId xmlns:a16="http://schemas.microsoft.com/office/drawing/2014/main" xmlns="" id="{8CCEC727-3675-4AD2-819E-2DE3734DDA01}"/>
                    </a:ext>
                  </a:extLst>
                </p:cNvPr>
                <p:cNvSpPr/>
                <p:nvPr/>
              </p:nvSpPr>
              <p:spPr>
                <a:xfrm>
                  <a:off x="1322622" y="3150841"/>
                  <a:ext cx="262789" cy="379533"/>
                </a:xfrm>
                <a:custGeom>
                  <a:avLst/>
                  <a:gdLst>
                    <a:gd name="connsiteX0" fmla="*/ 188233 w 241645"/>
                    <a:gd name="connsiteY0" fmla="*/ 372910 h 380594"/>
                    <a:gd name="connsiteX1" fmla="*/ 207283 w 241645"/>
                    <a:gd name="connsiteY1" fmla="*/ 365290 h 380594"/>
                    <a:gd name="connsiteX2" fmla="*/ 218713 w 241645"/>
                    <a:gd name="connsiteY2" fmla="*/ 357670 h 380594"/>
                    <a:gd name="connsiteX3" fmla="*/ 214903 w 241645"/>
                    <a:gd name="connsiteY3" fmla="*/ 338620 h 380594"/>
                    <a:gd name="connsiteX4" fmla="*/ 226333 w 241645"/>
                    <a:gd name="connsiteY4" fmla="*/ 304330 h 380594"/>
                    <a:gd name="connsiteX5" fmla="*/ 233953 w 241645"/>
                    <a:gd name="connsiteY5" fmla="*/ 292900 h 380594"/>
                    <a:gd name="connsiteX6" fmla="*/ 237763 w 241645"/>
                    <a:gd name="connsiteY6" fmla="*/ 231940 h 380594"/>
                    <a:gd name="connsiteX7" fmla="*/ 241573 w 241645"/>
                    <a:gd name="connsiteY7" fmla="*/ 220510 h 380594"/>
                    <a:gd name="connsiteX8" fmla="*/ 218713 w 241645"/>
                    <a:gd name="connsiteY8" fmla="*/ 201460 h 380594"/>
                    <a:gd name="connsiteX9" fmla="*/ 226333 w 241645"/>
                    <a:gd name="connsiteY9" fmla="*/ 178600 h 380594"/>
                    <a:gd name="connsiteX10" fmla="*/ 222523 w 241645"/>
                    <a:gd name="connsiteY10" fmla="*/ 163360 h 380594"/>
                    <a:gd name="connsiteX11" fmla="*/ 211093 w 241645"/>
                    <a:gd name="connsiteY11" fmla="*/ 155740 h 380594"/>
                    <a:gd name="connsiteX12" fmla="*/ 165373 w 241645"/>
                    <a:gd name="connsiteY12" fmla="*/ 148120 h 380594"/>
                    <a:gd name="connsiteX13" fmla="*/ 161563 w 241645"/>
                    <a:gd name="connsiteY13" fmla="*/ 129070 h 380594"/>
                    <a:gd name="connsiteX14" fmla="*/ 157753 w 241645"/>
                    <a:gd name="connsiteY14" fmla="*/ 117640 h 380594"/>
                    <a:gd name="connsiteX15" fmla="*/ 172993 w 241645"/>
                    <a:gd name="connsiteY15" fmla="*/ 102400 h 380594"/>
                    <a:gd name="connsiteX16" fmla="*/ 169183 w 241645"/>
                    <a:gd name="connsiteY16" fmla="*/ 79540 h 380594"/>
                    <a:gd name="connsiteX17" fmla="*/ 165373 w 241645"/>
                    <a:gd name="connsiteY17" fmla="*/ 60490 h 380594"/>
                    <a:gd name="connsiteX18" fmla="*/ 146323 w 241645"/>
                    <a:gd name="connsiteY18" fmla="*/ 56680 h 380594"/>
                    <a:gd name="connsiteX19" fmla="*/ 134893 w 241645"/>
                    <a:gd name="connsiteY19" fmla="*/ 45250 h 380594"/>
                    <a:gd name="connsiteX20" fmla="*/ 127273 w 241645"/>
                    <a:gd name="connsiteY20" fmla="*/ 33820 h 380594"/>
                    <a:gd name="connsiteX21" fmla="*/ 115843 w 241645"/>
                    <a:gd name="connsiteY21" fmla="*/ 30010 h 380594"/>
                    <a:gd name="connsiteX22" fmla="*/ 104413 w 241645"/>
                    <a:gd name="connsiteY22" fmla="*/ 22390 h 380594"/>
                    <a:gd name="connsiteX23" fmla="*/ 100603 w 241645"/>
                    <a:gd name="connsiteY23" fmla="*/ 10960 h 380594"/>
                    <a:gd name="connsiteX24" fmla="*/ 51073 w 241645"/>
                    <a:gd name="connsiteY24" fmla="*/ 7150 h 380594"/>
                    <a:gd name="connsiteX25" fmla="*/ 1543 w 241645"/>
                    <a:gd name="connsiteY25" fmla="*/ 7150 h 380594"/>
                    <a:gd name="connsiteX26" fmla="*/ 9163 w 241645"/>
                    <a:gd name="connsiteY26" fmla="*/ 30010 h 380594"/>
                    <a:gd name="connsiteX27" fmla="*/ 12973 w 241645"/>
                    <a:gd name="connsiteY27" fmla="*/ 56680 h 380594"/>
                    <a:gd name="connsiteX28" fmla="*/ 16783 w 241645"/>
                    <a:gd name="connsiteY28" fmla="*/ 68110 h 380594"/>
                    <a:gd name="connsiteX29" fmla="*/ 24403 w 241645"/>
                    <a:gd name="connsiteY29" fmla="*/ 102400 h 380594"/>
                    <a:gd name="connsiteX30" fmla="*/ 35833 w 241645"/>
                    <a:gd name="connsiteY30" fmla="*/ 125260 h 380594"/>
                    <a:gd name="connsiteX31" fmla="*/ 66313 w 241645"/>
                    <a:gd name="connsiteY31" fmla="*/ 125260 h 380594"/>
                    <a:gd name="connsiteX32" fmla="*/ 77743 w 241645"/>
                    <a:gd name="connsiteY32" fmla="*/ 136690 h 380594"/>
                    <a:gd name="connsiteX33" fmla="*/ 81553 w 241645"/>
                    <a:gd name="connsiteY33" fmla="*/ 148120 h 380594"/>
                    <a:gd name="connsiteX34" fmla="*/ 85363 w 241645"/>
                    <a:gd name="connsiteY34" fmla="*/ 193840 h 380594"/>
                    <a:gd name="connsiteX35" fmla="*/ 112033 w 241645"/>
                    <a:gd name="connsiteY35" fmla="*/ 224320 h 380594"/>
                    <a:gd name="connsiteX36" fmla="*/ 142513 w 241645"/>
                    <a:gd name="connsiteY36" fmla="*/ 231940 h 380594"/>
                    <a:gd name="connsiteX37" fmla="*/ 146323 w 241645"/>
                    <a:gd name="connsiteY37" fmla="*/ 273850 h 380594"/>
                    <a:gd name="connsiteX38" fmla="*/ 134893 w 241645"/>
                    <a:gd name="connsiteY38" fmla="*/ 296710 h 380594"/>
                    <a:gd name="connsiteX39" fmla="*/ 131083 w 241645"/>
                    <a:gd name="connsiteY39" fmla="*/ 308140 h 380594"/>
                    <a:gd name="connsiteX40" fmla="*/ 153943 w 241645"/>
                    <a:gd name="connsiteY40" fmla="*/ 342430 h 380594"/>
                    <a:gd name="connsiteX41" fmla="*/ 161563 w 241645"/>
                    <a:gd name="connsiteY41" fmla="*/ 353860 h 380594"/>
                    <a:gd name="connsiteX42" fmla="*/ 165373 w 241645"/>
                    <a:gd name="connsiteY42" fmla="*/ 372910 h 380594"/>
                    <a:gd name="connsiteX43" fmla="*/ 192043 w 241645"/>
                    <a:gd name="connsiteY43" fmla="*/ 372910 h 380594"/>
                    <a:gd name="connsiteX44" fmla="*/ 188233 w 241645"/>
                    <a:gd name="connsiteY44" fmla="*/ 372910 h 3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1645" h="380594">
                      <a:moveTo>
                        <a:pt x="188233" y="372910"/>
                      </a:moveTo>
                      <a:cubicBezTo>
                        <a:pt x="190773" y="371640"/>
                        <a:pt x="201166" y="368349"/>
                        <a:pt x="207283" y="365290"/>
                      </a:cubicBezTo>
                      <a:cubicBezTo>
                        <a:pt x="211379" y="363242"/>
                        <a:pt x="217455" y="362073"/>
                        <a:pt x="218713" y="357670"/>
                      </a:cubicBezTo>
                      <a:cubicBezTo>
                        <a:pt x="220492" y="351443"/>
                        <a:pt x="216173" y="344970"/>
                        <a:pt x="214903" y="338620"/>
                      </a:cubicBezTo>
                      <a:lnTo>
                        <a:pt x="226333" y="304330"/>
                      </a:lnTo>
                      <a:cubicBezTo>
                        <a:pt x="227781" y="299986"/>
                        <a:pt x="231413" y="296710"/>
                        <a:pt x="233953" y="292900"/>
                      </a:cubicBezTo>
                      <a:cubicBezTo>
                        <a:pt x="235223" y="272580"/>
                        <a:pt x="235632" y="252188"/>
                        <a:pt x="237763" y="231940"/>
                      </a:cubicBezTo>
                      <a:cubicBezTo>
                        <a:pt x="238183" y="227946"/>
                        <a:pt x="242233" y="224471"/>
                        <a:pt x="241573" y="220510"/>
                      </a:cubicBezTo>
                      <a:cubicBezTo>
                        <a:pt x="239615" y="208760"/>
                        <a:pt x="227118" y="205663"/>
                        <a:pt x="218713" y="201460"/>
                      </a:cubicBezTo>
                      <a:lnTo>
                        <a:pt x="226333" y="178600"/>
                      </a:lnTo>
                      <a:cubicBezTo>
                        <a:pt x="227989" y="173632"/>
                        <a:pt x="225428" y="167717"/>
                        <a:pt x="222523" y="163360"/>
                      </a:cubicBezTo>
                      <a:cubicBezTo>
                        <a:pt x="219983" y="159550"/>
                        <a:pt x="215189" y="157788"/>
                        <a:pt x="211093" y="155740"/>
                      </a:cubicBezTo>
                      <a:cubicBezTo>
                        <a:pt x="198327" y="149357"/>
                        <a:pt x="176238" y="149327"/>
                        <a:pt x="165373" y="148120"/>
                      </a:cubicBezTo>
                      <a:cubicBezTo>
                        <a:pt x="164103" y="141770"/>
                        <a:pt x="163134" y="135352"/>
                        <a:pt x="161563" y="129070"/>
                      </a:cubicBezTo>
                      <a:cubicBezTo>
                        <a:pt x="160589" y="125174"/>
                        <a:pt x="156171" y="121331"/>
                        <a:pt x="157753" y="117640"/>
                      </a:cubicBezTo>
                      <a:cubicBezTo>
                        <a:pt x="160583" y="111037"/>
                        <a:pt x="167913" y="107480"/>
                        <a:pt x="172993" y="102400"/>
                      </a:cubicBezTo>
                      <a:cubicBezTo>
                        <a:pt x="171723" y="94780"/>
                        <a:pt x="170565" y="87141"/>
                        <a:pt x="169183" y="79540"/>
                      </a:cubicBezTo>
                      <a:cubicBezTo>
                        <a:pt x="168025" y="73169"/>
                        <a:pt x="169952" y="65069"/>
                        <a:pt x="165373" y="60490"/>
                      </a:cubicBezTo>
                      <a:cubicBezTo>
                        <a:pt x="160794" y="55911"/>
                        <a:pt x="152673" y="57950"/>
                        <a:pt x="146323" y="56680"/>
                      </a:cubicBezTo>
                      <a:cubicBezTo>
                        <a:pt x="142513" y="52870"/>
                        <a:pt x="138342" y="49389"/>
                        <a:pt x="134893" y="45250"/>
                      </a:cubicBezTo>
                      <a:cubicBezTo>
                        <a:pt x="131962" y="41732"/>
                        <a:pt x="130849" y="36681"/>
                        <a:pt x="127273" y="33820"/>
                      </a:cubicBezTo>
                      <a:cubicBezTo>
                        <a:pt x="124137" y="31311"/>
                        <a:pt x="119653" y="31280"/>
                        <a:pt x="115843" y="30010"/>
                      </a:cubicBezTo>
                      <a:cubicBezTo>
                        <a:pt x="112033" y="27470"/>
                        <a:pt x="107274" y="25966"/>
                        <a:pt x="104413" y="22390"/>
                      </a:cubicBezTo>
                      <a:cubicBezTo>
                        <a:pt x="101904" y="19254"/>
                        <a:pt x="104465" y="12063"/>
                        <a:pt x="100603" y="10960"/>
                      </a:cubicBezTo>
                      <a:cubicBezTo>
                        <a:pt x="84681" y="6411"/>
                        <a:pt x="67583" y="8420"/>
                        <a:pt x="51073" y="7150"/>
                      </a:cubicBezTo>
                      <a:cubicBezTo>
                        <a:pt x="36030" y="2136"/>
                        <a:pt x="16640" y="-6059"/>
                        <a:pt x="1543" y="7150"/>
                      </a:cubicBezTo>
                      <a:cubicBezTo>
                        <a:pt x="-4502" y="12439"/>
                        <a:pt x="9163" y="30010"/>
                        <a:pt x="9163" y="30010"/>
                      </a:cubicBezTo>
                      <a:cubicBezTo>
                        <a:pt x="273" y="56680"/>
                        <a:pt x="-6077" y="50330"/>
                        <a:pt x="12973" y="56680"/>
                      </a:cubicBezTo>
                      <a:cubicBezTo>
                        <a:pt x="14243" y="60490"/>
                        <a:pt x="15912" y="64190"/>
                        <a:pt x="16783" y="68110"/>
                      </a:cubicBezTo>
                      <a:cubicBezTo>
                        <a:pt x="19124" y="78646"/>
                        <a:pt x="19257" y="92108"/>
                        <a:pt x="24403" y="102400"/>
                      </a:cubicBezTo>
                      <a:cubicBezTo>
                        <a:pt x="39175" y="131943"/>
                        <a:pt x="26256" y="96530"/>
                        <a:pt x="35833" y="125260"/>
                      </a:cubicBezTo>
                      <a:cubicBezTo>
                        <a:pt x="47923" y="122842"/>
                        <a:pt x="55499" y="118050"/>
                        <a:pt x="66313" y="125260"/>
                      </a:cubicBezTo>
                      <a:cubicBezTo>
                        <a:pt x="70796" y="128249"/>
                        <a:pt x="73933" y="132880"/>
                        <a:pt x="77743" y="136690"/>
                      </a:cubicBezTo>
                      <a:cubicBezTo>
                        <a:pt x="79013" y="140500"/>
                        <a:pt x="81022" y="144139"/>
                        <a:pt x="81553" y="148120"/>
                      </a:cubicBezTo>
                      <a:cubicBezTo>
                        <a:pt x="83574" y="163279"/>
                        <a:pt x="81270" y="179105"/>
                        <a:pt x="85363" y="193840"/>
                      </a:cubicBezTo>
                      <a:cubicBezTo>
                        <a:pt x="89050" y="207114"/>
                        <a:pt x="100029" y="218318"/>
                        <a:pt x="112033" y="224320"/>
                      </a:cubicBezTo>
                      <a:cubicBezTo>
                        <a:pt x="119843" y="228225"/>
                        <a:pt x="135267" y="230491"/>
                        <a:pt x="142513" y="231940"/>
                      </a:cubicBezTo>
                      <a:cubicBezTo>
                        <a:pt x="143783" y="245910"/>
                        <a:pt x="146323" y="259822"/>
                        <a:pt x="146323" y="273850"/>
                      </a:cubicBezTo>
                      <a:cubicBezTo>
                        <a:pt x="146323" y="283427"/>
                        <a:pt x="138746" y="289005"/>
                        <a:pt x="134893" y="296710"/>
                      </a:cubicBezTo>
                      <a:cubicBezTo>
                        <a:pt x="133097" y="300302"/>
                        <a:pt x="132353" y="304330"/>
                        <a:pt x="131083" y="308140"/>
                      </a:cubicBezTo>
                      <a:lnTo>
                        <a:pt x="153943" y="342430"/>
                      </a:lnTo>
                      <a:lnTo>
                        <a:pt x="161563" y="353860"/>
                      </a:lnTo>
                      <a:cubicBezTo>
                        <a:pt x="162833" y="360210"/>
                        <a:pt x="162160" y="367287"/>
                        <a:pt x="165373" y="372910"/>
                      </a:cubicBezTo>
                      <a:cubicBezTo>
                        <a:pt x="173418" y="386988"/>
                        <a:pt x="182768" y="378475"/>
                        <a:pt x="192043" y="372910"/>
                      </a:cubicBezTo>
                      <a:cubicBezTo>
                        <a:pt x="193583" y="371986"/>
                        <a:pt x="185693" y="374180"/>
                        <a:pt x="188233" y="37291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3" name="251 CuadroTexto">
                  <a:extLst>
                    <a:ext uri="{FF2B5EF4-FFF2-40B4-BE49-F238E27FC236}">
                      <a16:creationId xmlns:a16="http://schemas.microsoft.com/office/drawing/2014/main" xmlns="" id="{2731D7F1-FFB1-418A-AB51-FB08EA52E865}"/>
                    </a:ext>
                  </a:extLst>
                </p:cNvPr>
                <p:cNvSpPr txBox="1"/>
                <p:nvPr/>
              </p:nvSpPr>
              <p:spPr>
                <a:xfrm>
                  <a:off x="1188700" y="3145642"/>
                  <a:ext cx="424505" cy="153374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Lima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4" name="252 CuadroTexto">
                  <a:extLst>
                    <a:ext uri="{FF2B5EF4-FFF2-40B4-BE49-F238E27FC236}">
                      <a16:creationId xmlns:a16="http://schemas.microsoft.com/office/drawing/2014/main" xmlns="" id="{F43F9545-4C1E-4DC4-BFCE-42702FDDFBFF}"/>
                    </a:ext>
                  </a:extLst>
                </p:cNvPr>
                <p:cNvSpPr txBox="1"/>
                <p:nvPr/>
              </p:nvSpPr>
              <p:spPr>
                <a:xfrm>
                  <a:off x="1709224" y="3491381"/>
                  <a:ext cx="783313" cy="202491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Huancavelica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" name="199 Grupo">
                <a:extLst>
                  <a:ext uri="{FF2B5EF4-FFF2-40B4-BE49-F238E27FC236}">
                    <a16:creationId xmlns:a16="http://schemas.microsoft.com/office/drawing/2014/main" xmlns="" id="{97E2EB88-B457-4F74-9023-B0441C711E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4166" y="1453183"/>
                <a:ext cx="3391706" cy="4130299"/>
                <a:chOff x="51807" y="-827"/>
                <a:chExt cx="3797928" cy="5094708"/>
              </a:xfrm>
            </p:grpSpPr>
            <p:sp>
              <p:nvSpPr>
                <p:cNvPr id="71" name="200 Forma libre">
                  <a:extLst>
                    <a:ext uri="{FF2B5EF4-FFF2-40B4-BE49-F238E27FC236}">
                      <a16:creationId xmlns:a16="http://schemas.microsoft.com/office/drawing/2014/main" xmlns="" id="{B61CB8B3-8A78-43B8-998C-227AF3AF5BF0}"/>
                    </a:ext>
                  </a:extLst>
                </p:cNvPr>
                <p:cNvSpPr/>
                <p:nvPr/>
              </p:nvSpPr>
              <p:spPr>
                <a:xfrm>
                  <a:off x="700673" y="1352035"/>
                  <a:ext cx="2966245" cy="3690843"/>
                </a:xfrm>
                <a:custGeom>
                  <a:avLst/>
                  <a:gdLst>
                    <a:gd name="connsiteX0" fmla="*/ 2469451 w 2736151"/>
                    <a:gd name="connsiteY0" fmla="*/ 3676650 h 3689350"/>
                    <a:gd name="connsiteX1" fmla="*/ 2488501 w 2736151"/>
                    <a:gd name="connsiteY1" fmla="*/ 3590925 h 3689350"/>
                    <a:gd name="connsiteX2" fmla="*/ 2498026 w 2736151"/>
                    <a:gd name="connsiteY2" fmla="*/ 3562350 h 3689350"/>
                    <a:gd name="connsiteX3" fmla="*/ 2526601 w 2736151"/>
                    <a:gd name="connsiteY3" fmla="*/ 3552825 h 3689350"/>
                    <a:gd name="connsiteX4" fmla="*/ 2555176 w 2736151"/>
                    <a:gd name="connsiteY4" fmla="*/ 3533775 h 3689350"/>
                    <a:gd name="connsiteX5" fmla="*/ 2593276 w 2736151"/>
                    <a:gd name="connsiteY5" fmla="*/ 3495675 h 3689350"/>
                    <a:gd name="connsiteX6" fmla="*/ 2650426 w 2736151"/>
                    <a:gd name="connsiteY6" fmla="*/ 3457575 h 3689350"/>
                    <a:gd name="connsiteX7" fmla="*/ 2669476 w 2736151"/>
                    <a:gd name="connsiteY7" fmla="*/ 3409950 h 3689350"/>
                    <a:gd name="connsiteX8" fmla="*/ 2679001 w 2736151"/>
                    <a:gd name="connsiteY8" fmla="*/ 3381375 h 3689350"/>
                    <a:gd name="connsiteX9" fmla="*/ 2698051 w 2736151"/>
                    <a:gd name="connsiteY9" fmla="*/ 3343275 h 3689350"/>
                    <a:gd name="connsiteX10" fmla="*/ 2688526 w 2736151"/>
                    <a:gd name="connsiteY10" fmla="*/ 3248025 h 3689350"/>
                    <a:gd name="connsiteX11" fmla="*/ 2679001 w 2736151"/>
                    <a:gd name="connsiteY11" fmla="*/ 3200400 h 3689350"/>
                    <a:gd name="connsiteX12" fmla="*/ 2650426 w 2736151"/>
                    <a:gd name="connsiteY12" fmla="*/ 3190875 h 3689350"/>
                    <a:gd name="connsiteX13" fmla="*/ 2621851 w 2736151"/>
                    <a:gd name="connsiteY13" fmla="*/ 3171825 h 3689350"/>
                    <a:gd name="connsiteX14" fmla="*/ 2593276 w 2736151"/>
                    <a:gd name="connsiteY14" fmla="*/ 3162300 h 3689350"/>
                    <a:gd name="connsiteX15" fmla="*/ 2507551 w 2736151"/>
                    <a:gd name="connsiteY15" fmla="*/ 3133725 h 3689350"/>
                    <a:gd name="connsiteX16" fmla="*/ 2478976 w 2736151"/>
                    <a:gd name="connsiteY16" fmla="*/ 3067050 h 3689350"/>
                    <a:gd name="connsiteX17" fmla="*/ 2469451 w 2736151"/>
                    <a:gd name="connsiteY17" fmla="*/ 3038475 h 3689350"/>
                    <a:gd name="connsiteX18" fmla="*/ 2440876 w 2736151"/>
                    <a:gd name="connsiteY18" fmla="*/ 2952750 h 3689350"/>
                    <a:gd name="connsiteX19" fmla="*/ 2459926 w 2736151"/>
                    <a:gd name="connsiteY19" fmla="*/ 2762250 h 3689350"/>
                    <a:gd name="connsiteX20" fmla="*/ 2488501 w 2736151"/>
                    <a:gd name="connsiteY20" fmla="*/ 2743200 h 3689350"/>
                    <a:gd name="connsiteX21" fmla="*/ 2517076 w 2736151"/>
                    <a:gd name="connsiteY21" fmla="*/ 2733675 h 3689350"/>
                    <a:gd name="connsiteX22" fmla="*/ 2583751 w 2736151"/>
                    <a:gd name="connsiteY22" fmla="*/ 2705100 h 3689350"/>
                    <a:gd name="connsiteX23" fmla="*/ 2612326 w 2736151"/>
                    <a:gd name="connsiteY23" fmla="*/ 2619375 h 3689350"/>
                    <a:gd name="connsiteX24" fmla="*/ 2621851 w 2736151"/>
                    <a:gd name="connsiteY24" fmla="*/ 2581275 h 3689350"/>
                    <a:gd name="connsiteX25" fmla="*/ 2640901 w 2736151"/>
                    <a:gd name="connsiteY25" fmla="*/ 2552700 h 3689350"/>
                    <a:gd name="connsiteX26" fmla="*/ 2669476 w 2736151"/>
                    <a:gd name="connsiteY26" fmla="*/ 2495550 h 3689350"/>
                    <a:gd name="connsiteX27" fmla="*/ 2698051 w 2736151"/>
                    <a:gd name="connsiteY27" fmla="*/ 2476500 h 3689350"/>
                    <a:gd name="connsiteX28" fmla="*/ 2707576 w 2736151"/>
                    <a:gd name="connsiteY28" fmla="*/ 2447925 h 3689350"/>
                    <a:gd name="connsiteX29" fmla="*/ 2736151 w 2736151"/>
                    <a:gd name="connsiteY29" fmla="*/ 2228850 h 3689350"/>
                    <a:gd name="connsiteX30" fmla="*/ 2717101 w 2736151"/>
                    <a:gd name="connsiteY30" fmla="*/ 2047875 h 3689350"/>
                    <a:gd name="connsiteX31" fmla="*/ 2707576 w 2736151"/>
                    <a:gd name="connsiteY31" fmla="*/ 2009775 h 3689350"/>
                    <a:gd name="connsiteX32" fmla="*/ 2631376 w 2736151"/>
                    <a:gd name="connsiteY32" fmla="*/ 1981200 h 3689350"/>
                    <a:gd name="connsiteX33" fmla="*/ 2545651 w 2736151"/>
                    <a:gd name="connsiteY33" fmla="*/ 1933575 h 3689350"/>
                    <a:gd name="connsiteX34" fmla="*/ 2507551 w 2736151"/>
                    <a:gd name="connsiteY34" fmla="*/ 1895475 h 3689350"/>
                    <a:gd name="connsiteX35" fmla="*/ 2478976 w 2736151"/>
                    <a:gd name="connsiteY35" fmla="*/ 1828800 h 3689350"/>
                    <a:gd name="connsiteX36" fmla="*/ 2459926 w 2736151"/>
                    <a:gd name="connsiteY36" fmla="*/ 1790700 h 3689350"/>
                    <a:gd name="connsiteX37" fmla="*/ 2374201 w 2736151"/>
                    <a:gd name="connsiteY37" fmla="*/ 1743075 h 3689350"/>
                    <a:gd name="connsiteX38" fmla="*/ 2345626 w 2736151"/>
                    <a:gd name="connsiteY38" fmla="*/ 1724025 h 3689350"/>
                    <a:gd name="connsiteX39" fmla="*/ 2317051 w 2736151"/>
                    <a:gd name="connsiteY39" fmla="*/ 1714500 h 3689350"/>
                    <a:gd name="connsiteX40" fmla="*/ 2250376 w 2736151"/>
                    <a:gd name="connsiteY40" fmla="*/ 1685925 h 3689350"/>
                    <a:gd name="connsiteX41" fmla="*/ 2193226 w 2736151"/>
                    <a:gd name="connsiteY41" fmla="*/ 1657350 h 3689350"/>
                    <a:gd name="connsiteX42" fmla="*/ 2164651 w 2736151"/>
                    <a:gd name="connsiteY42" fmla="*/ 1638300 h 3689350"/>
                    <a:gd name="connsiteX43" fmla="*/ 2097976 w 2736151"/>
                    <a:gd name="connsiteY43" fmla="*/ 1619250 h 3689350"/>
                    <a:gd name="connsiteX44" fmla="*/ 2069401 w 2736151"/>
                    <a:gd name="connsiteY44" fmla="*/ 1600200 h 3689350"/>
                    <a:gd name="connsiteX45" fmla="*/ 2040826 w 2736151"/>
                    <a:gd name="connsiteY45" fmla="*/ 1590675 h 3689350"/>
                    <a:gd name="connsiteX46" fmla="*/ 2031301 w 2736151"/>
                    <a:gd name="connsiteY46" fmla="*/ 1562100 h 3689350"/>
                    <a:gd name="connsiteX47" fmla="*/ 2002726 w 2736151"/>
                    <a:gd name="connsiteY47" fmla="*/ 1533525 h 3689350"/>
                    <a:gd name="connsiteX48" fmla="*/ 1964626 w 2736151"/>
                    <a:gd name="connsiteY48" fmla="*/ 1476375 h 3689350"/>
                    <a:gd name="connsiteX49" fmla="*/ 1859851 w 2736151"/>
                    <a:gd name="connsiteY49" fmla="*/ 1409700 h 3689350"/>
                    <a:gd name="connsiteX50" fmla="*/ 1831276 w 2736151"/>
                    <a:gd name="connsiteY50" fmla="*/ 1390650 h 3689350"/>
                    <a:gd name="connsiteX51" fmla="*/ 1802701 w 2736151"/>
                    <a:gd name="connsiteY51" fmla="*/ 1381125 h 3689350"/>
                    <a:gd name="connsiteX52" fmla="*/ 1745551 w 2736151"/>
                    <a:gd name="connsiteY52" fmla="*/ 1333500 h 3689350"/>
                    <a:gd name="connsiteX53" fmla="*/ 1716976 w 2736151"/>
                    <a:gd name="connsiteY53" fmla="*/ 1323975 h 3689350"/>
                    <a:gd name="connsiteX54" fmla="*/ 1697926 w 2736151"/>
                    <a:gd name="connsiteY54" fmla="*/ 1295400 h 3689350"/>
                    <a:gd name="connsiteX55" fmla="*/ 1659826 w 2736151"/>
                    <a:gd name="connsiteY55" fmla="*/ 1266825 h 3689350"/>
                    <a:gd name="connsiteX56" fmla="*/ 1631251 w 2736151"/>
                    <a:gd name="connsiteY56" fmla="*/ 1238250 h 3689350"/>
                    <a:gd name="connsiteX57" fmla="*/ 1602676 w 2736151"/>
                    <a:gd name="connsiteY57" fmla="*/ 1181100 h 3689350"/>
                    <a:gd name="connsiteX58" fmla="*/ 1593151 w 2736151"/>
                    <a:gd name="connsiteY58" fmla="*/ 1152525 h 3689350"/>
                    <a:gd name="connsiteX59" fmla="*/ 1545526 w 2736151"/>
                    <a:gd name="connsiteY59" fmla="*/ 1095375 h 3689350"/>
                    <a:gd name="connsiteX60" fmla="*/ 1507426 w 2736151"/>
                    <a:gd name="connsiteY60" fmla="*/ 1038225 h 3689350"/>
                    <a:gd name="connsiteX61" fmla="*/ 1478851 w 2736151"/>
                    <a:gd name="connsiteY61" fmla="*/ 1028700 h 3689350"/>
                    <a:gd name="connsiteX62" fmla="*/ 1450276 w 2736151"/>
                    <a:gd name="connsiteY62" fmla="*/ 981075 h 3689350"/>
                    <a:gd name="connsiteX63" fmla="*/ 1440751 w 2736151"/>
                    <a:gd name="connsiteY63" fmla="*/ 952500 h 3689350"/>
                    <a:gd name="connsiteX64" fmla="*/ 1393126 w 2736151"/>
                    <a:gd name="connsiteY64" fmla="*/ 895350 h 3689350"/>
                    <a:gd name="connsiteX65" fmla="*/ 1383601 w 2736151"/>
                    <a:gd name="connsiteY65" fmla="*/ 866775 h 3689350"/>
                    <a:gd name="connsiteX66" fmla="*/ 1335976 w 2736151"/>
                    <a:gd name="connsiteY66" fmla="*/ 809625 h 3689350"/>
                    <a:gd name="connsiteX67" fmla="*/ 1326451 w 2736151"/>
                    <a:gd name="connsiteY67" fmla="*/ 762000 h 3689350"/>
                    <a:gd name="connsiteX68" fmla="*/ 1307401 w 2736151"/>
                    <a:gd name="connsiteY68" fmla="*/ 733425 h 3689350"/>
                    <a:gd name="connsiteX69" fmla="*/ 1278826 w 2736151"/>
                    <a:gd name="connsiteY69" fmla="*/ 676275 h 3689350"/>
                    <a:gd name="connsiteX70" fmla="*/ 1288351 w 2736151"/>
                    <a:gd name="connsiteY70" fmla="*/ 581025 h 3689350"/>
                    <a:gd name="connsiteX71" fmla="*/ 1297876 w 2736151"/>
                    <a:gd name="connsiteY71" fmla="*/ 542925 h 3689350"/>
                    <a:gd name="connsiteX72" fmla="*/ 1278826 w 2736151"/>
                    <a:gd name="connsiteY72" fmla="*/ 133350 h 3689350"/>
                    <a:gd name="connsiteX73" fmla="*/ 1231201 w 2736151"/>
                    <a:gd name="connsiteY73" fmla="*/ 85725 h 3689350"/>
                    <a:gd name="connsiteX74" fmla="*/ 1212151 w 2736151"/>
                    <a:gd name="connsiteY74" fmla="*/ 57150 h 3689350"/>
                    <a:gd name="connsiteX75" fmla="*/ 1126426 w 2736151"/>
                    <a:gd name="connsiteY75" fmla="*/ 38100 h 3689350"/>
                    <a:gd name="connsiteX76" fmla="*/ 1069276 w 2736151"/>
                    <a:gd name="connsiteY76" fmla="*/ 19050 h 3689350"/>
                    <a:gd name="connsiteX77" fmla="*/ 812101 w 2736151"/>
                    <a:gd name="connsiteY77" fmla="*/ 0 h 3689350"/>
                    <a:gd name="connsiteX78" fmla="*/ 621601 w 2736151"/>
                    <a:gd name="connsiteY78" fmla="*/ 9525 h 3689350"/>
                    <a:gd name="connsiteX79" fmla="*/ 535876 w 2736151"/>
                    <a:gd name="connsiteY79" fmla="*/ 38100 h 3689350"/>
                    <a:gd name="connsiteX80" fmla="*/ 488251 w 2736151"/>
                    <a:gd name="connsiteY80" fmla="*/ 47625 h 3689350"/>
                    <a:gd name="connsiteX81" fmla="*/ 440626 w 2736151"/>
                    <a:gd name="connsiteY81" fmla="*/ 66675 h 3689350"/>
                    <a:gd name="connsiteX82" fmla="*/ 402526 w 2736151"/>
                    <a:gd name="connsiteY82" fmla="*/ 76200 h 3689350"/>
                    <a:gd name="connsiteX83" fmla="*/ 269176 w 2736151"/>
                    <a:gd name="connsiteY83" fmla="*/ 123825 h 3689350"/>
                    <a:gd name="connsiteX84" fmla="*/ 240601 w 2736151"/>
                    <a:gd name="connsiteY84" fmla="*/ 133350 h 3689350"/>
                    <a:gd name="connsiteX85" fmla="*/ 212026 w 2736151"/>
                    <a:gd name="connsiteY85" fmla="*/ 152400 h 3689350"/>
                    <a:gd name="connsiteX86" fmla="*/ 192976 w 2736151"/>
                    <a:gd name="connsiteY86" fmla="*/ 209550 h 3689350"/>
                    <a:gd name="connsiteX87" fmla="*/ 164401 w 2736151"/>
                    <a:gd name="connsiteY87" fmla="*/ 276225 h 3689350"/>
                    <a:gd name="connsiteX88" fmla="*/ 145351 w 2736151"/>
                    <a:gd name="connsiteY88" fmla="*/ 428625 h 3689350"/>
                    <a:gd name="connsiteX89" fmla="*/ 116776 w 2736151"/>
                    <a:gd name="connsiteY89" fmla="*/ 619125 h 3689350"/>
                    <a:gd name="connsiteX90" fmla="*/ 50101 w 2736151"/>
                    <a:gd name="connsiteY90" fmla="*/ 600075 h 3689350"/>
                    <a:gd name="connsiteX91" fmla="*/ 12001 w 2736151"/>
                    <a:gd name="connsiteY91" fmla="*/ 590550 h 3689350"/>
                    <a:gd name="connsiteX92" fmla="*/ 2476 w 2736151"/>
                    <a:gd name="connsiteY92" fmla="*/ 619125 h 3689350"/>
                    <a:gd name="connsiteX93" fmla="*/ 31051 w 2736151"/>
                    <a:gd name="connsiteY93" fmla="*/ 762000 h 3689350"/>
                    <a:gd name="connsiteX94" fmla="*/ 40576 w 2736151"/>
                    <a:gd name="connsiteY94" fmla="*/ 790575 h 3689350"/>
                    <a:gd name="connsiteX95" fmla="*/ 69151 w 2736151"/>
                    <a:gd name="connsiteY95" fmla="*/ 800100 h 3689350"/>
                    <a:gd name="connsiteX96" fmla="*/ 97726 w 2736151"/>
                    <a:gd name="connsiteY96" fmla="*/ 914400 h 3689350"/>
                    <a:gd name="connsiteX97" fmla="*/ 107251 w 2736151"/>
                    <a:gd name="connsiteY97" fmla="*/ 942975 h 3689350"/>
                    <a:gd name="connsiteX98" fmla="*/ 135826 w 2736151"/>
                    <a:gd name="connsiteY98" fmla="*/ 971550 h 3689350"/>
                    <a:gd name="connsiteX99" fmla="*/ 183451 w 2736151"/>
                    <a:gd name="connsiteY99" fmla="*/ 1019175 h 3689350"/>
                    <a:gd name="connsiteX100" fmla="*/ 192976 w 2736151"/>
                    <a:gd name="connsiteY100" fmla="*/ 1066800 h 3689350"/>
                    <a:gd name="connsiteX101" fmla="*/ 221551 w 2736151"/>
                    <a:gd name="connsiteY101" fmla="*/ 1133475 h 3689350"/>
                    <a:gd name="connsiteX102" fmla="*/ 250126 w 2736151"/>
                    <a:gd name="connsiteY102" fmla="*/ 1152525 h 3689350"/>
                    <a:gd name="connsiteX103" fmla="*/ 278701 w 2736151"/>
                    <a:gd name="connsiteY103" fmla="*/ 1219200 h 3689350"/>
                    <a:gd name="connsiteX104" fmla="*/ 307276 w 2736151"/>
                    <a:gd name="connsiteY104" fmla="*/ 1276350 h 3689350"/>
                    <a:gd name="connsiteX105" fmla="*/ 335851 w 2736151"/>
                    <a:gd name="connsiteY105" fmla="*/ 1362075 h 3689350"/>
                    <a:gd name="connsiteX106" fmla="*/ 345376 w 2736151"/>
                    <a:gd name="connsiteY106" fmla="*/ 1400175 h 3689350"/>
                    <a:gd name="connsiteX107" fmla="*/ 364426 w 2736151"/>
                    <a:gd name="connsiteY107" fmla="*/ 1428750 h 3689350"/>
                    <a:gd name="connsiteX108" fmla="*/ 383476 w 2736151"/>
                    <a:gd name="connsiteY108" fmla="*/ 1485900 h 3689350"/>
                    <a:gd name="connsiteX109" fmla="*/ 402526 w 2736151"/>
                    <a:gd name="connsiteY109" fmla="*/ 1514475 h 3689350"/>
                    <a:gd name="connsiteX110" fmla="*/ 412051 w 2736151"/>
                    <a:gd name="connsiteY110" fmla="*/ 1543050 h 3689350"/>
                    <a:gd name="connsiteX111" fmla="*/ 459676 w 2736151"/>
                    <a:gd name="connsiteY111" fmla="*/ 1552575 h 3689350"/>
                    <a:gd name="connsiteX112" fmla="*/ 488251 w 2736151"/>
                    <a:gd name="connsiteY112" fmla="*/ 1609725 h 3689350"/>
                    <a:gd name="connsiteX113" fmla="*/ 497776 w 2736151"/>
                    <a:gd name="connsiteY113" fmla="*/ 1638300 h 3689350"/>
                    <a:gd name="connsiteX114" fmla="*/ 516826 w 2736151"/>
                    <a:gd name="connsiteY114" fmla="*/ 1666875 h 3689350"/>
                    <a:gd name="connsiteX115" fmla="*/ 526351 w 2736151"/>
                    <a:gd name="connsiteY115" fmla="*/ 1695450 h 3689350"/>
                    <a:gd name="connsiteX116" fmla="*/ 554926 w 2736151"/>
                    <a:gd name="connsiteY116" fmla="*/ 1714500 h 3689350"/>
                    <a:gd name="connsiteX117" fmla="*/ 583501 w 2736151"/>
                    <a:gd name="connsiteY117" fmla="*/ 1771650 h 3689350"/>
                    <a:gd name="connsiteX118" fmla="*/ 612076 w 2736151"/>
                    <a:gd name="connsiteY118" fmla="*/ 1800225 h 3689350"/>
                    <a:gd name="connsiteX119" fmla="*/ 650176 w 2736151"/>
                    <a:gd name="connsiteY119" fmla="*/ 1876425 h 3689350"/>
                    <a:gd name="connsiteX120" fmla="*/ 697801 w 2736151"/>
                    <a:gd name="connsiteY120" fmla="*/ 1933575 h 3689350"/>
                    <a:gd name="connsiteX121" fmla="*/ 735901 w 2736151"/>
                    <a:gd name="connsiteY121" fmla="*/ 1981200 h 3689350"/>
                    <a:gd name="connsiteX122" fmla="*/ 745426 w 2736151"/>
                    <a:gd name="connsiteY122" fmla="*/ 2009775 h 3689350"/>
                    <a:gd name="connsiteX123" fmla="*/ 764476 w 2736151"/>
                    <a:gd name="connsiteY123" fmla="*/ 2038350 h 3689350"/>
                    <a:gd name="connsiteX124" fmla="*/ 774001 w 2736151"/>
                    <a:gd name="connsiteY124" fmla="*/ 2066925 h 3689350"/>
                    <a:gd name="connsiteX125" fmla="*/ 831151 w 2736151"/>
                    <a:gd name="connsiteY125" fmla="*/ 2114550 h 3689350"/>
                    <a:gd name="connsiteX126" fmla="*/ 859726 w 2736151"/>
                    <a:gd name="connsiteY126" fmla="*/ 2152650 h 3689350"/>
                    <a:gd name="connsiteX127" fmla="*/ 878776 w 2736151"/>
                    <a:gd name="connsiteY127" fmla="*/ 2181225 h 3689350"/>
                    <a:gd name="connsiteX128" fmla="*/ 916876 w 2736151"/>
                    <a:gd name="connsiteY128" fmla="*/ 2266950 h 3689350"/>
                    <a:gd name="connsiteX129" fmla="*/ 945451 w 2736151"/>
                    <a:gd name="connsiteY129" fmla="*/ 2286000 h 3689350"/>
                    <a:gd name="connsiteX130" fmla="*/ 974026 w 2736151"/>
                    <a:gd name="connsiteY130" fmla="*/ 2343150 h 3689350"/>
                    <a:gd name="connsiteX131" fmla="*/ 983551 w 2736151"/>
                    <a:gd name="connsiteY131" fmla="*/ 2371725 h 3689350"/>
                    <a:gd name="connsiteX132" fmla="*/ 1002601 w 2736151"/>
                    <a:gd name="connsiteY132" fmla="*/ 2400300 h 3689350"/>
                    <a:gd name="connsiteX133" fmla="*/ 1031176 w 2736151"/>
                    <a:gd name="connsiteY133" fmla="*/ 2457450 h 3689350"/>
                    <a:gd name="connsiteX134" fmla="*/ 1050226 w 2736151"/>
                    <a:gd name="connsiteY134" fmla="*/ 2524125 h 3689350"/>
                    <a:gd name="connsiteX135" fmla="*/ 1069276 w 2736151"/>
                    <a:gd name="connsiteY135" fmla="*/ 2552700 h 3689350"/>
                    <a:gd name="connsiteX136" fmla="*/ 1078801 w 2736151"/>
                    <a:gd name="connsiteY136" fmla="*/ 2581275 h 3689350"/>
                    <a:gd name="connsiteX137" fmla="*/ 1097851 w 2736151"/>
                    <a:gd name="connsiteY137" fmla="*/ 2609850 h 3689350"/>
                    <a:gd name="connsiteX138" fmla="*/ 1107376 w 2736151"/>
                    <a:gd name="connsiteY138" fmla="*/ 2638425 h 3689350"/>
                    <a:gd name="connsiteX139" fmla="*/ 1135951 w 2736151"/>
                    <a:gd name="connsiteY139" fmla="*/ 2667000 h 3689350"/>
                    <a:gd name="connsiteX140" fmla="*/ 1183576 w 2736151"/>
                    <a:gd name="connsiteY140" fmla="*/ 2724150 h 3689350"/>
                    <a:gd name="connsiteX141" fmla="*/ 1212151 w 2736151"/>
                    <a:gd name="connsiteY141" fmla="*/ 2790825 h 3689350"/>
                    <a:gd name="connsiteX142" fmla="*/ 1250251 w 2736151"/>
                    <a:gd name="connsiteY142" fmla="*/ 2847975 h 3689350"/>
                    <a:gd name="connsiteX143" fmla="*/ 1278826 w 2736151"/>
                    <a:gd name="connsiteY143" fmla="*/ 2857500 h 3689350"/>
                    <a:gd name="connsiteX144" fmla="*/ 1316926 w 2736151"/>
                    <a:gd name="connsiteY144" fmla="*/ 2905125 h 3689350"/>
                    <a:gd name="connsiteX145" fmla="*/ 1335976 w 2736151"/>
                    <a:gd name="connsiteY145" fmla="*/ 2943225 h 3689350"/>
                    <a:gd name="connsiteX146" fmla="*/ 1345501 w 2736151"/>
                    <a:gd name="connsiteY146" fmla="*/ 2971800 h 3689350"/>
                    <a:gd name="connsiteX147" fmla="*/ 1374076 w 2736151"/>
                    <a:gd name="connsiteY147" fmla="*/ 2981325 h 3689350"/>
                    <a:gd name="connsiteX148" fmla="*/ 1402651 w 2736151"/>
                    <a:gd name="connsiteY148" fmla="*/ 3000375 h 3689350"/>
                    <a:gd name="connsiteX149" fmla="*/ 1431226 w 2736151"/>
                    <a:gd name="connsiteY149" fmla="*/ 3009900 h 3689350"/>
                    <a:gd name="connsiteX150" fmla="*/ 1459801 w 2736151"/>
                    <a:gd name="connsiteY150" fmla="*/ 3028950 h 3689350"/>
                    <a:gd name="connsiteX151" fmla="*/ 1545526 w 2736151"/>
                    <a:gd name="connsiteY151" fmla="*/ 3057525 h 3689350"/>
                    <a:gd name="connsiteX152" fmla="*/ 1621726 w 2736151"/>
                    <a:gd name="connsiteY152" fmla="*/ 3076575 h 3689350"/>
                    <a:gd name="connsiteX153" fmla="*/ 1697926 w 2736151"/>
                    <a:gd name="connsiteY153" fmla="*/ 3105150 h 3689350"/>
                    <a:gd name="connsiteX154" fmla="*/ 1745551 w 2736151"/>
                    <a:gd name="connsiteY154" fmla="*/ 3124200 h 3689350"/>
                    <a:gd name="connsiteX155" fmla="*/ 1774126 w 2736151"/>
                    <a:gd name="connsiteY155" fmla="*/ 3133725 h 3689350"/>
                    <a:gd name="connsiteX156" fmla="*/ 1812226 w 2736151"/>
                    <a:gd name="connsiteY156" fmla="*/ 3152775 h 3689350"/>
                    <a:gd name="connsiteX157" fmla="*/ 1859851 w 2736151"/>
                    <a:gd name="connsiteY157" fmla="*/ 3162300 h 3689350"/>
                    <a:gd name="connsiteX158" fmla="*/ 1897951 w 2736151"/>
                    <a:gd name="connsiteY158" fmla="*/ 3181350 h 3689350"/>
                    <a:gd name="connsiteX159" fmla="*/ 1926526 w 2736151"/>
                    <a:gd name="connsiteY159" fmla="*/ 3190875 h 3689350"/>
                    <a:gd name="connsiteX160" fmla="*/ 1955101 w 2736151"/>
                    <a:gd name="connsiteY160" fmla="*/ 3209925 h 3689350"/>
                    <a:gd name="connsiteX161" fmla="*/ 1983676 w 2736151"/>
                    <a:gd name="connsiteY161" fmla="*/ 3219450 h 3689350"/>
                    <a:gd name="connsiteX162" fmla="*/ 2040826 w 2736151"/>
                    <a:gd name="connsiteY162" fmla="*/ 3248025 h 3689350"/>
                    <a:gd name="connsiteX163" fmla="*/ 2117026 w 2736151"/>
                    <a:gd name="connsiteY163" fmla="*/ 3286125 h 3689350"/>
                    <a:gd name="connsiteX164" fmla="*/ 2183701 w 2736151"/>
                    <a:gd name="connsiteY164" fmla="*/ 3333750 h 3689350"/>
                    <a:gd name="connsiteX165" fmla="*/ 2212276 w 2736151"/>
                    <a:gd name="connsiteY165" fmla="*/ 3362325 h 3689350"/>
                    <a:gd name="connsiteX166" fmla="*/ 2240851 w 2736151"/>
                    <a:gd name="connsiteY166" fmla="*/ 3371850 h 3689350"/>
                    <a:gd name="connsiteX167" fmla="*/ 2250376 w 2736151"/>
                    <a:gd name="connsiteY167" fmla="*/ 3400425 h 3689350"/>
                    <a:gd name="connsiteX168" fmla="*/ 2298001 w 2736151"/>
                    <a:gd name="connsiteY168" fmla="*/ 3457575 h 3689350"/>
                    <a:gd name="connsiteX169" fmla="*/ 2307526 w 2736151"/>
                    <a:gd name="connsiteY169" fmla="*/ 3486150 h 3689350"/>
                    <a:gd name="connsiteX170" fmla="*/ 2355151 w 2736151"/>
                    <a:gd name="connsiteY170" fmla="*/ 3543300 h 3689350"/>
                    <a:gd name="connsiteX171" fmla="*/ 2383726 w 2736151"/>
                    <a:gd name="connsiteY171" fmla="*/ 3552825 h 3689350"/>
                    <a:gd name="connsiteX172" fmla="*/ 2450401 w 2736151"/>
                    <a:gd name="connsiteY172" fmla="*/ 3638550 h 3689350"/>
                    <a:gd name="connsiteX173" fmla="*/ 2459926 w 2736151"/>
                    <a:gd name="connsiteY173" fmla="*/ 3667125 h 3689350"/>
                    <a:gd name="connsiteX174" fmla="*/ 2469451 w 2736151"/>
                    <a:gd name="connsiteY174" fmla="*/ 3676650 h 368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736151" h="3689350">
                      <a:moveTo>
                        <a:pt x="2469451" y="3676650"/>
                      </a:moveTo>
                      <a:cubicBezTo>
                        <a:pt x="2474214" y="3663950"/>
                        <a:pt x="2481401" y="3619323"/>
                        <a:pt x="2488501" y="3590925"/>
                      </a:cubicBezTo>
                      <a:cubicBezTo>
                        <a:pt x="2490936" y="3581185"/>
                        <a:pt x="2490926" y="3569450"/>
                        <a:pt x="2498026" y="3562350"/>
                      </a:cubicBezTo>
                      <a:cubicBezTo>
                        <a:pt x="2505126" y="3555250"/>
                        <a:pt x="2517621" y="3557315"/>
                        <a:pt x="2526601" y="3552825"/>
                      </a:cubicBezTo>
                      <a:cubicBezTo>
                        <a:pt x="2536840" y="3547705"/>
                        <a:pt x="2545651" y="3540125"/>
                        <a:pt x="2555176" y="3533775"/>
                      </a:cubicBezTo>
                      <a:cubicBezTo>
                        <a:pt x="2571340" y="3485284"/>
                        <a:pt x="2551712" y="3518766"/>
                        <a:pt x="2593276" y="3495675"/>
                      </a:cubicBezTo>
                      <a:cubicBezTo>
                        <a:pt x="2613290" y="3484556"/>
                        <a:pt x="2650426" y="3457575"/>
                        <a:pt x="2650426" y="3457575"/>
                      </a:cubicBezTo>
                      <a:cubicBezTo>
                        <a:pt x="2656776" y="3441700"/>
                        <a:pt x="2663473" y="3425959"/>
                        <a:pt x="2669476" y="3409950"/>
                      </a:cubicBezTo>
                      <a:cubicBezTo>
                        <a:pt x="2673001" y="3400549"/>
                        <a:pt x="2675046" y="3390603"/>
                        <a:pt x="2679001" y="3381375"/>
                      </a:cubicBezTo>
                      <a:cubicBezTo>
                        <a:pt x="2684594" y="3368324"/>
                        <a:pt x="2691701" y="3355975"/>
                        <a:pt x="2698051" y="3343275"/>
                      </a:cubicBezTo>
                      <a:cubicBezTo>
                        <a:pt x="2694876" y="3311525"/>
                        <a:pt x="2692743" y="3279653"/>
                        <a:pt x="2688526" y="3248025"/>
                      </a:cubicBezTo>
                      <a:cubicBezTo>
                        <a:pt x="2686386" y="3231978"/>
                        <a:pt x="2687981" y="3213870"/>
                        <a:pt x="2679001" y="3200400"/>
                      </a:cubicBezTo>
                      <a:cubicBezTo>
                        <a:pt x="2673432" y="3192046"/>
                        <a:pt x="2659406" y="3195365"/>
                        <a:pt x="2650426" y="3190875"/>
                      </a:cubicBezTo>
                      <a:cubicBezTo>
                        <a:pt x="2640187" y="3185755"/>
                        <a:pt x="2632090" y="3176945"/>
                        <a:pt x="2621851" y="3171825"/>
                      </a:cubicBezTo>
                      <a:cubicBezTo>
                        <a:pt x="2612871" y="3167335"/>
                        <a:pt x="2602677" y="3165825"/>
                        <a:pt x="2593276" y="3162300"/>
                      </a:cubicBezTo>
                      <a:cubicBezTo>
                        <a:pt x="2521541" y="3135399"/>
                        <a:pt x="2571392" y="3149685"/>
                        <a:pt x="2507551" y="3133725"/>
                      </a:cubicBezTo>
                      <a:cubicBezTo>
                        <a:pt x="2487727" y="3054431"/>
                        <a:pt x="2511865" y="3132829"/>
                        <a:pt x="2478976" y="3067050"/>
                      </a:cubicBezTo>
                      <a:cubicBezTo>
                        <a:pt x="2474486" y="3058070"/>
                        <a:pt x="2472976" y="3047876"/>
                        <a:pt x="2469451" y="3038475"/>
                      </a:cubicBezTo>
                      <a:cubicBezTo>
                        <a:pt x="2442550" y="2966740"/>
                        <a:pt x="2456836" y="3016591"/>
                        <a:pt x="2440876" y="2952750"/>
                      </a:cubicBezTo>
                      <a:cubicBezTo>
                        <a:pt x="2447226" y="2889250"/>
                        <a:pt x="2445783" y="2824480"/>
                        <a:pt x="2459926" y="2762250"/>
                      </a:cubicBezTo>
                      <a:cubicBezTo>
                        <a:pt x="2462463" y="2751087"/>
                        <a:pt x="2478262" y="2748320"/>
                        <a:pt x="2488501" y="2743200"/>
                      </a:cubicBezTo>
                      <a:cubicBezTo>
                        <a:pt x="2497481" y="2738710"/>
                        <a:pt x="2507848" y="2737630"/>
                        <a:pt x="2517076" y="2733675"/>
                      </a:cubicBezTo>
                      <a:cubicBezTo>
                        <a:pt x="2599466" y="2698365"/>
                        <a:pt x="2516738" y="2727438"/>
                        <a:pt x="2583751" y="2705100"/>
                      </a:cubicBezTo>
                      <a:cubicBezTo>
                        <a:pt x="2604625" y="2600730"/>
                        <a:pt x="2578524" y="2709513"/>
                        <a:pt x="2612326" y="2619375"/>
                      </a:cubicBezTo>
                      <a:cubicBezTo>
                        <a:pt x="2616923" y="2607118"/>
                        <a:pt x="2616694" y="2593307"/>
                        <a:pt x="2621851" y="2581275"/>
                      </a:cubicBezTo>
                      <a:cubicBezTo>
                        <a:pt x="2626360" y="2570753"/>
                        <a:pt x="2635781" y="2562939"/>
                        <a:pt x="2640901" y="2552700"/>
                      </a:cubicBezTo>
                      <a:cubicBezTo>
                        <a:pt x="2656395" y="2521712"/>
                        <a:pt x="2642179" y="2522847"/>
                        <a:pt x="2669476" y="2495550"/>
                      </a:cubicBezTo>
                      <a:cubicBezTo>
                        <a:pt x="2677571" y="2487455"/>
                        <a:pt x="2688526" y="2482850"/>
                        <a:pt x="2698051" y="2476500"/>
                      </a:cubicBezTo>
                      <a:cubicBezTo>
                        <a:pt x="2701226" y="2466975"/>
                        <a:pt x="2705141" y="2457665"/>
                        <a:pt x="2707576" y="2447925"/>
                      </a:cubicBezTo>
                      <a:cubicBezTo>
                        <a:pt x="2724218" y="2381359"/>
                        <a:pt x="2730090" y="2283398"/>
                        <a:pt x="2736151" y="2228850"/>
                      </a:cubicBezTo>
                      <a:cubicBezTo>
                        <a:pt x="2729520" y="2142652"/>
                        <a:pt x="2731390" y="2119321"/>
                        <a:pt x="2717101" y="2047875"/>
                      </a:cubicBezTo>
                      <a:cubicBezTo>
                        <a:pt x="2714534" y="2035038"/>
                        <a:pt x="2714838" y="2020667"/>
                        <a:pt x="2707576" y="2009775"/>
                      </a:cubicBezTo>
                      <a:cubicBezTo>
                        <a:pt x="2692483" y="1987135"/>
                        <a:pt x="2652110" y="1985347"/>
                        <a:pt x="2631376" y="1981200"/>
                      </a:cubicBezTo>
                      <a:cubicBezTo>
                        <a:pt x="2606071" y="1968547"/>
                        <a:pt x="2567179" y="1950319"/>
                        <a:pt x="2545651" y="1933575"/>
                      </a:cubicBezTo>
                      <a:cubicBezTo>
                        <a:pt x="2531474" y="1922548"/>
                        <a:pt x="2520251" y="1908175"/>
                        <a:pt x="2507551" y="1895475"/>
                      </a:cubicBezTo>
                      <a:cubicBezTo>
                        <a:pt x="2498026" y="1873250"/>
                        <a:pt x="2488982" y="1850813"/>
                        <a:pt x="2478976" y="1828800"/>
                      </a:cubicBezTo>
                      <a:cubicBezTo>
                        <a:pt x="2473100" y="1815874"/>
                        <a:pt x="2469966" y="1800740"/>
                        <a:pt x="2459926" y="1790700"/>
                      </a:cubicBezTo>
                      <a:cubicBezTo>
                        <a:pt x="2399861" y="1730635"/>
                        <a:pt x="2422111" y="1767030"/>
                        <a:pt x="2374201" y="1743075"/>
                      </a:cubicBezTo>
                      <a:cubicBezTo>
                        <a:pt x="2363962" y="1737955"/>
                        <a:pt x="2355865" y="1729145"/>
                        <a:pt x="2345626" y="1724025"/>
                      </a:cubicBezTo>
                      <a:cubicBezTo>
                        <a:pt x="2336646" y="1719535"/>
                        <a:pt x="2326031" y="1718990"/>
                        <a:pt x="2317051" y="1714500"/>
                      </a:cubicBezTo>
                      <a:cubicBezTo>
                        <a:pt x="2251272" y="1681611"/>
                        <a:pt x="2329670" y="1705749"/>
                        <a:pt x="2250376" y="1685925"/>
                      </a:cubicBezTo>
                      <a:cubicBezTo>
                        <a:pt x="2168484" y="1631330"/>
                        <a:pt x="2272096" y="1696785"/>
                        <a:pt x="2193226" y="1657350"/>
                      </a:cubicBezTo>
                      <a:cubicBezTo>
                        <a:pt x="2182987" y="1652230"/>
                        <a:pt x="2174890" y="1643420"/>
                        <a:pt x="2164651" y="1638300"/>
                      </a:cubicBezTo>
                      <a:cubicBezTo>
                        <a:pt x="2150986" y="1631468"/>
                        <a:pt x="2110183" y="1622302"/>
                        <a:pt x="2097976" y="1619250"/>
                      </a:cubicBezTo>
                      <a:cubicBezTo>
                        <a:pt x="2088451" y="1612900"/>
                        <a:pt x="2079640" y="1605320"/>
                        <a:pt x="2069401" y="1600200"/>
                      </a:cubicBezTo>
                      <a:cubicBezTo>
                        <a:pt x="2060421" y="1595710"/>
                        <a:pt x="2047926" y="1597775"/>
                        <a:pt x="2040826" y="1590675"/>
                      </a:cubicBezTo>
                      <a:cubicBezTo>
                        <a:pt x="2033726" y="1583575"/>
                        <a:pt x="2036870" y="1570454"/>
                        <a:pt x="2031301" y="1562100"/>
                      </a:cubicBezTo>
                      <a:cubicBezTo>
                        <a:pt x="2023829" y="1550892"/>
                        <a:pt x="2010996" y="1544158"/>
                        <a:pt x="2002726" y="1533525"/>
                      </a:cubicBezTo>
                      <a:cubicBezTo>
                        <a:pt x="1988670" y="1515453"/>
                        <a:pt x="1984259" y="1488155"/>
                        <a:pt x="1964626" y="1476375"/>
                      </a:cubicBezTo>
                      <a:cubicBezTo>
                        <a:pt x="1897368" y="1436020"/>
                        <a:pt x="1932405" y="1458069"/>
                        <a:pt x="1859851" y="1409700"/>
                      </a:cubicBezTo>
                      <a:cubicBezTo>
                        <a:pt x="1850326" y="1403350"/>
                        <a:pt x="1842136" y="1394270"/>
                        <a:pt x="1831276" y="1390650"/>
                      </a:cubicBezTo>
                      <a:cubicBezTo>
                        <a:pt x="1821751" y="1387475"/>
                        <a:pt x="1811681" y="1385615"/>
                        <a:pt x="1802701" y="1381125"/>
                      </a:cubicBezTo>
                      <a:cubicBezTo>
                        <a:pt x="1740375" y="1349962"/>
                        <a:pt x="1808748" y="1375631"/>
                        <a:pt x="1745551" y="1333500"/>
                      </a:cubicBezTo>
                      <a:cubicBezTo>
                        <a:pt x="1737197" y="1327931"/>
                        <a:pt x="1726501" y="1327150"/>
                        <a:pt x="1716976" y="1323975"/>
                      </a:cubicBezTo>
                      <a:cubicBezTo>
                        <a:pt x="1710626" y="1314450"/>
                        <a:pt x="1706021" y="1303495"/>
                        <a:pt x="1697926" y="1295400"/>
                      </a:cubicBezTo>
                      <a:cubicBezTo>
                        <a:pt x="1686701" y="1284175"/>
                        <a:pt x="1671879" y="1277156"/>
                        <a:pt x="1659826" y="1266825"/>
                      </a:cubicBezTo>
                      <a:cubicBezTo>
                        <a:pt x="1649599" y="1258059"/>
                        <a:pt x="1640776" y="1247775"/>
                        <a:pt x="1631251" y="1238250"/>
                      </a:cubicBezTo>
                      <a:cubicBezTo>
                        <a:pt x="1607310" y="1166426"/>
                        <a:pt x="1639605" y="1254958"/>
                        <a:pt x="1602676" y="1181100"/>
                      </a:cubicBezTo>
                      <a:cubicBezTo>
                        <a:pt x="1598186" y="1172120"/>
                        <a:pt x="1597641" y="1161505"/>
                        <a:pt x="1593151" y="1152525"/>
                      </a:cubicBezTo>
                      <a:cubicBezTo>
                        <a:pt x="1579890" y="1126003"/>
                        <a:pt x="1566592" y="1116441"/>
                        <a:pt x="1545526" y="1095375"/>
                      </a:cubicBezTo>
                      <a:cubicBezTo>
                        <a:pt x="1535540" y="1065417"/>
                        <a:pt x="1538004" y="1058610"/>
                        <a:pt x="1507426" y="1038225"/>
                      </a:cubicBezTo>
                      <a:cubicBezTo>
                        <a:pt x="1499072" y="1032656"/>
                        <a:pt x="1488376" y="1031875"/>
                        <a:pt x="1478851" y="1028700"/>
                      </a:cubicBezTo>
                      <a:cubicBezTo>
                        <a:pt x="1469326" y="1012825"/>
                        <a:pt x="1458555" y="997634"/>
                        <a:pt x="1450276" y="981075"/>
                      </a:cubicBezTo>
                      <a:cubicBezTo>
                        <a:pt x="1445786" y="972095"/>
                        <a:pt x="1445241" y="961480"/>
                        <a:pt x="1440751" y="952500"/>
                      </a:cubicBezTo>
                      <a:cubicBezTo>
                        <a:pt x="1427490" y="925978"/>
                        <a:pt x="1414192" y="916416"/>
                        <a:pt x="1393126" y="895350"/>
                      </a:cubicBezTo>
                      <a:cubicBezTo>
                        <a:pt x="1389951" y="885825"/>
                        <a:pt x="1388091" y="875755"/>
                        <a:pt x="1383601" y="866775"/>
                      </a:cubicBezTo>
                      <a:cubicBezTo>
                        <a:pt x="1370340" y="840253"/>
                        <a:pt x="1357042" y="830691"/>
                        <a:pt x="1335976" y="809625"/>
                      </a:cubicBezTo>
                      <a:cubicBezTo>
                        <a:pt x="1332801" y="793750"/>
                        <a:pt x="1332135" y="777159"/>
                        <a:pt x="1326451" y="762000"/>
                      </a:cubicBezTo>
                      <a:cubicBezTo>
                        <a:pt x="1322431" y="751281"/>
                        <a:pt x="1312521" y="743664"/>
                        <a:pt x="1307401" y="733425"/>
                      </a:cubicBezTo>
                      <a:cubicBezTo>
                        <a:pt x="1267966" y="654555"/>
                        <a:pt x="1333421" y="758167"/>
                        <a:pt x="1278826" y="676275"/>
                      </a:cubicBezTo>
                      <a:cubicBezTo>
                        <a:pt x="1282001" y="644525"/>
                        <a:pt x="1283838" y="612613"/>
                        <a:pt x="1288351" y="581025"/>
                      </a:cubicBezTo>
                      <a:cubicBezTo>
                        <a:pt x="1290202" y="568066"/>
                        <a:pt x="1298154" y="556013"/>
                        <a:pt x="1297876" y="542925"/>
                      </a:cubicBezTo>
                      <a:cubicBezTo>
                        <a:pt x="1294969" y="406283"/>
                        <a:pt x="1287721" y="269733"/>
                        <a:pt x="1278826" y="133350"/>
                      </a:cubicBezTo>
                      <a:cubicBezTo>
                        <a:pt x="1276464" y="97131"/>
                        <a:pt x="1261801" y="101025"/>
                        <a:pt x="1231201" y="85725"/>
                      </a:cubicBezTo>
                      <a:cubicBezTo>
                        <a:pt x="1224851" y="76200"/>
                        <a:pt x="1221090" y="64301"/>
                        <a:pt x="1212151" y="57150"/>
                      </a:cubicBezTo>
                      <a:cubicBezTo>
                        <a:pt x="1199764" y="47240"/>
                        <a:pt x="1127099" y="38268"/>
                        <a:pt x="1126426" y="38100"/>
                      </a:cubicBezTo>
                      <a:cubicBezTo>
                        <a:pt x="1106945" y="33230"/>
                        <a:pt x="1089211" y="21466"/>
                        <a:pt x="1069276" y="19050"/>
                      </a:cubicBezTo>
                      <a:cubicBezTo>
                        <a:pt x="983941" y="8706"/>
                        <a:pt x="897826" y="6350"/>
                        <a:pt x="812101" y="0"/>
                      </a:cubicBezTo>
                      <a:cubicBezTo>
                        <a:pt x="748601" y="3175"/>
                        <a:pt x="684978" y="4455"/>
                        <a:pt x="621601" y="9525"/>
                      </a:cubicBezTo>
                      <a:cubicBezTo>
                        <a:pt x="549766" y="15272"/>
                        <a:pt x="597478" y="17566"/>
                        <a:pt x="535876" y="38100"/>
                      </a:cubicBezTo>
                      <a:cubicBezTo>
                        <a:pt x="520517" y="43220"/>
                        <a:pt x="503758" y="42973"/>
                        <a:pt x="488251" y="47625"/>
                      </a:cubicBezTo>
                      <a:cubicBezTo>
                        <a:pt x="471874" y="52538"/>
                        <a:pt x="456846" y="61268"/>
                        <a:pt x="440626" y="66675"/>
                      </a:cubicBezTo>
                      <a:cubicBezTo>
                        <a:pt x="428207" y="70815"/>
                        <a:pt x="415038" y="72350"/>
                        <a:pt x="402526" y="76200"/>
                      </a:cubicBezTo>
                      <a:cubicBezTo>
                        <a:pt x="289955" y="110837"/>
                        <a:pt x="350799" y="93216"/>
                        <a:pt x="269176" y="123825"/>
                      </a:cubicBezTo>
                      <a:cubicBezTo>
                        <a:pt x="259775" y="127350"/>
                        <a:pt x="249581" y="128860"/>
                        <a:pt x="240601" y="133350"/>
                      </a:cubicBezTo>
                      <a:cubicBezTo>
                        <a:pt x="230362" y="138470"/>
                        <a:pt x="221551" y="146050"/>
                        <a:pt x="212026" y="152400"/>
                      </a:cubicBezTo>
                      <a:cubicBezTo>
                        <a:pt x="205676" y="171450"/>
                        <a:pt x="201956" y="191589"/>
                        <a:pt x="192976" y="209550"/>
                      </a:cubicBezTo>
                      <a:cubicBezTo>
                        <a:pt x="169436" y="256630"/>
                        <a:pt x="178416" y="234180"/>
                        <a:pt x="164401" y="276225"/>
                      </a:cubicBezTo>
                      <a:cubicBezTo>
                        <a:pt x="158051" y="327025"/>
                        <a:pt x="150130" y="377653"/>
                        <a:pt x="145351" y="428625"/>
                      </a:cubicBezTo>
                      <a:cubicBezTo>
                        <a:pt x="128534" y="608010"/>
                        <a:pt x="160376" y="531925"/>
                        <a:pt x="116776" y="619125"/>
                      </a:cubicBezTo>
                      <a:lnTo>
                        <a:pt x="50101" y="600075"/>
                      </a:lnTo>
                      <a:cubicBezTo>
                        <a:pt x="37471" y="596631"/>
                        <a:pt x="24156" y="585688"/>
                        <a:pt x="12001" y="590550"/>
                      </a:cubicBezTo>
                      <a:cubicBezTo>
                        <a:pt x="2679" y="594279"/>
                        <a:pt x="5651" y="609600"/>
                        <a:pt x="2476" y="619125"/>
                      </a:cubicBezTo>
                      <a:cubicBezTo>
                        <a:pt x="26906" y="692415"/>
                        <a:pt x="0" y="606745"/>
                        <a:pt x="31051" y="762000"/>
                      </a:cubicBezTo>
                      <a:cubicBezTo>
                        <a:pt x="33020" y="771845"/>
                        <a:pt x="33476" y="783475"/>
                        <a:pt x="40576" y="790575"/>
                      </a:cubicBezTo>
                      <a:cubicBezTo>
                        <a:pt x="47676" y="797675"/>
                        <a:pt x="59626" y="796925"/>
                        <a:pt x="69151" y="800100"/>
                      </a:cubicBezTo>
                      <a:cubicBezTo>
                        <a:pt x="91573" y="867367"/>
                        <a:pt x="65884" y="787032"/>
                        <a:pt x="97726" y="914400"/>
                      </a:cubicBezTo>
                      <a:cubicBezTo>
                        <a:pt x="100161" y="924140"/>
                        <a:pt x="101682" y="934621"/>
                        <a:pt x="107251" y="942975"/>
                      </a:cubicBezTo>
                      <a:cubicBezTo>
                        <a:pt x="114723" y="954183"/>
                        <a:pt x="127202" y="961202"/>
                        <a:pt x="135826" y="971550"/>
                      </a:cubicBezTo>
                      <a:cubicBezTo>
                        <a:pt x="175513" y="1019175"/>
                        <a:pt x="131063" y="984250"/>
                        <a:pt x="183451" y="1019175"/>
                      </a:cubicBezTo>
                      <a:cubicBezTo>
                        <a:pt x="186626" y="1035050"/>
                        <a:pt x="189464" y="1050996"/>
                        <a:pt x="192976" y="1066800"/>
                      </a:cubicBezTo>
                      <a:cubicBezTo>
                        <a:pt x="199222" y="1094906"/>
                        <a:pt x="200535" y="1112459"/>
                        <a:pt x="221551" y="1133475"/>
                      </a:cubicBezTo>
                      <a:cubicBezTo>
                        <a:pt x="229646" y="1141570"/>
                        <a:pt x="240601" y="1146175"/>
                        <a:pt x="250126" y="1152525"/>
                      </a:cubicBezTo>
                      <a:cubicBezTo>
                        <a:pt x="269950" y="1231819"/>
                        <a:pt x="245812" y="1153421"/>
                        <a:pt x="278701" y="1219200"/>
                      </a:cubicBezTo>
                      <a:cubicBezTo>
                        <a:pt x="318136" y="1298070"/>
                        <a:pt x="252681" y="1194458"/>
                        <a:pt x="307276" y="1276350"/>
                      </a:cubicBezTo>
                      <a:cubicBezTo>
                        <a:pt x="330102" y="1367653"/>
                        <a:pt x="299983" y="1254472"/>
                        <a:pt x="335851" y="1362075"/>
                      </a:cubicBezTo>
                      <a:cubicBezTo>
                        <a:pt x="339991" y="1374494"/>
                        <a:pt x="340219" y="1388143"/>
                        <a:pt x="345376" y="1400175"/>
                      </a:cubicBezTo>
                      <a:cubicBezTo>
                        <a:pt x="349885" y="1410697"/>
                        <a:pt x="359777" y="1418289"/>
                        <a:pt x="364426" y="1428750"/>
                      </a:cubicBezTo>
                      <a:cubicBezTo>
                        <a:pt x="372581" y="1447100"/>
                        <a:pt x="372337" y="1469192"/>
                        <a:pt x="383476" y="1485900"/>
                      </a:cubicBezTo>
                      <a:cubicBezTo>
                        <a:pt x="389826" y="1495425"/>
                        <a:pt x="397406" y="1504236"/>
                        <a:pt x="402526" y="1514475"/>
                      </a:cubicBezTo>
                      <a:cubicBezTo>
                        <a:pt x="407016" y="1523455"/>
                        <a:pt x="403697" y="1537481"/>
                        <a:pt x="412051" y="1543050"/>
                      </a:cubicBezTo>
                      <a:cubicBezTo>
                        <a:pt x="425521" y="1552030"/>
                        <a:pt x="443801" y="1549400"/>
                        <a:pt x="459676" y="1552575"/>
                      </a:cubicBezTo>
                      <a:cubicBezTo>
                        <a:pt x="483617" y="1624399"/>
                        <a:pt x="451322" y="1535867"/>
                        <a:pt x="488251" y="1609725"/>
                      </a:cubicBezTo>
                      <a:cubicBezTo>
                        <a:pt x="492741" y="1618705"/>
                        <a:pt x="493286" y="1629320"/>
                        <a:pt x="497776" y="1638300"/>
                      </a:cubicBezTo>
                      <a:cubicBezTo>
                        <a:pt x="502896" y="1648539"/>
                        <a:pt x="511706" y="1656636"/>
                        <a:pt x="516826" y="1666875"/>
                      </a:cubicBezTo>
                      <a:cubicBezTo>
                        <a:pt x="521316" y="1675855"/>
                        <a:pt x="520079" y="1687610"/>
                        <a:pt x="526351" y="1695450"/>
                      </a:cubicBezTo>
                      <a:cubicBezTo>
                        <a:pt x="533502" y="1704389"/>
                        <a:pt x="545401" y="1708150"/>
                        <a:pt x="554926" y="1714500"/>
                      </a:cubicBezTo>
                      <a:cubicBezTo>
                        <a:pt x="564472" y="1743139"/>
                        <a:pt x="562985" y="1747031"/>
                        <a:pt x="583501" y="1771650"/>
                      </a:cubicBezTo>
                      <a:cubicBezTo>
                        <a:pt x="592125" y="1781998"/>
                        <a:pt x="603994" y="1789449"/>
                        <a:pt x="612076" y="1800225"/>
                      </a:cubicBezTo>
                      <a:cubicBezTo>
                        <a:pt x="671484" y="1879435"/>
                        <a:pt x="620877" y="1817826"/>
                        <a:pt x="650176" y="1876425"/>
                      </a:cubicBezTo>
                      <a:cubicBezTo>
                        <a:pt x="663437" y="1902947"/>
                        <a:pt x="676735" y="1912509"/>
                        <a:pt x="697801" y="1933575"/>
                      </a:cubicBezTo>
                      <a:cubicBezTo>
                        <a:pt x="721742" y="2005399"/>
                        <a:pt x="686662" y="1919652"/>
                        <a:pt x="735901" y="1981200"/>
                      </a:cubicBezTo>
                      <a:cubicBezTo>
                        <a:pt x="742173" y="1989040"/>
                        <a:pt x="740936" y="2000795"/>
                        <a:pt x="745426" y="2009775"/>
                      </a:cubicBezTo>
                      <a:cubicBezTo>
                        <a:pt x="750546" y="2020014"/>
                        <a:pt x="759356" y="2028111"/>
                        <a:pt x="764476" y="2038350"/>
                      </a:cubicBezTo>
                      <a:cubicBezTo>
                        <a:pt x="768966" y="2047330"/>
                        <a:pt x="768432" y="2058571"/>
                        <a:pt x="774001" y="2066925"/>
                      </a:cubicBezTo>
                      <a:cubicBezTo>
                        <a:pt x="805209" y="2113738"/>
                        <a:pt x="796009" y="2079408"/>
                        <a:pt x="831151" y="2114550"/>
                      </a:cubicBezTo>
                      <a:cubicBezTo>
                        <a:pt x="842376" y="2125775"/>
                        <a:pt x="850499" y="2139732"/>
                        <a:pt x="859726" y="2152650"/>
                      </a:cubicBezTo>
                      <a:cubicBezTo>
                        <a:pt x="866380" y="2161965"/>
                        <a:pt x="874127" y="2170764"/>
                        <a:pt x="878776" y="2181225"/>
                      </a:cubicBezTo>
                      <a:cubicBezTo>
                        <a:pt x="893866" y="2215178"/>
                        <a:pt x="891008" y="2241082"/>
                        <a:pt x="916876" y="2266950"/>
                      </a:cubicBezTo>
                      <a:cubicBezTo>
                        <a:pt x="924971" y="2275045"/>
                        <a:pt x="935926" y="2279650"/>
                        <a:pt x="945451" y="2286000"/>
                      </a:cubicBezTo>
                      <a:cubicBezTo>
                        <a:pt x="969392" y="2357824"/>
                        <a:pt x="937097" y="2269292"/>
                        <a:pt x="974026" y="2343150"/>
                      </a:cubicBezTo>
                      <a:cubicBezTo>
                        <a:pt x="978516" y="2352130"/>
                        <a:pt x="979061" y="2362745"/>
                        <a:pt x="983551" y="2371725"/>
                      </a:cubicBezTo>
                      <a:cubicBezTo>
                        <a:pt x="988671" y="2381964"/>
                        <a:pt x="997481" y="2390061"/>
                        <a:pt x="1002601" y="2400300"/>
                      </a:cubicBezTo>
                      <a:cubicBezTo>
                        <a:pt x="1042036" y="2479170"/>
                        <a:pt x="976581" y="2375558"/>
                        <a:pt x="1031176" y="2457450"/>
                      </a:cubicBezTo>
                      <a:cubicBezTo>
                        <a:pt x="1034228" y="2469657"/>
                        <a:pt x="1043394" y="2510460"/>
                        <a:pt x="1050226" y="2524125"/>
                      </a:cubicBezTo>
                      <a:cubicBezTo>
                        <a:pt x="1055346" y="2534364"/>
                        <a:pt x="1064156" y="2542461"/>
                        <a:pt x="1069276" y="2552700"/>
                      </a:cubicBezTo>
                      <a:cubicBezTo>
                        <a:pt x="1073766" y="2561680"/>
                        <a:pt x="1074311" y="2572295"/>
                        <a:pt x="1078801" y="2581275"/>
                      </a:cubicBezTo>
                      <a:cubicBezTo>
                        <a:pt x="1083921" y="2591514"/>
                        <a:pt x="1092731" y="2599611"/>
                        <a:pt x="1097851" y="2609850"/>
                      </a:cubicBezTo>
                      <a:cubicBezTo>
                        <a:pt x="1102341" y="2618830"/>
                        <a:pt x="1101807" y="2630071"/>
                        <a:pt x="1107376" y="2638425"/>
                      </a:cubicBezTo>
                      <a:cubicBezTo>
                        <a:pt x="1114848" y="2649633"/>
                        <a:pt x="1127327" y="2656652"/>
                        <a:pt x="1135951" y="2667000"/>
                      </a:cubicBezTo>
                      <a:cubicBezTo>
                        <a:pt x="1202256" y="2746566"/>
                        <a:pt x="1100094" y="2640668"/>
                        <a:pt x="1183576" y="2724150"/>
                      </a:cubicBezTo>
                      <a:cubicBezTo>
                        <a:pt x="1193430" y="2753711"/>
                        <a:pt x="1194496" y="2761400"/>
                        <a:pt x="1212151" y="2790825"/>
                      </a:cubicBezTo>
                      <a:cubicBezTo>
                        <a:pt x="1223931" y="2810458"/>
                        <a:pt x="1228531" y="2840735"/>
                        <a:pt x="1250251" y="2847975"/>
                      </a:cubicBezTo>
                      <a:lnTo>
                        <a:pt x="1278826" y="2857500"/>
                      </a:lnTo>
                      <a:cubicBezTo>
                        <a:pt x="1301568" y="2925725"/>
                        <a:pt x="1269055" y="2847680"/>
                        <a:pt x="1316926" y="2905125"/>
                      </a:cubicBezTo>
                      <a:cubicBezTo>
                        <a:pt x="1326016" y="2916033"/>
                        <a:pt x="1330383" y="2930174"/>
                        <a:pt x="1335976" y="2943225"/>
                      </a:cubicBezTo>
                      <a:cubicBezTo>
                        <a:pt x="1339931" y="2952453"/>
                        <a:pt x="1338401" y="2964700"/>
                        <a:pt x="1345501" y="2971800"/>
                      </a:cubicBezTo>
                      <a:cubicBezTo>
                        <a:pt x="1352601" y="2978900"/>
                        <a:pt x="1365096" y="2976835"/>
                        <a:pt x="1374076" y="2981325"/>
                      </a:cubicBezTo>
                      <a:cubicBezTo>
                        <a:pt x="1384315" y="2986445"/>
                        <a:pt x="1392412" y="2995255"/>
                        <a:pt x="1402651" y="3000375"/>
                      </a:cubicBezTo>
                      <a:cubicBezTo>
                        <a:pt x="1411631" y="3004865"/>
                        <a:pt x="1422246" y="3005410"/>
                        <a:pt x="1431226" y="3009900"/>
                      </a:cubicBezTo>
                      <a:cubicBezTo>
                        <a:pt x="1441465" y="3015020"/>
                        <a:pt x="1449234" y="3024547"/>
                        <a:pt x="1459801" y="3028950"/>
                      </a:cubicBezTo>
                      <a:cubicBezTo>
                        <a:pt x="1487605" y="3040535"/>
                        <a:pt x="1515990" y="3051618"/>
                        <a:pt x="1545526" y="3057525"/>
                      </a:cubicBezTo>
                      <a:cubicBezTo>
                        <a:pt x="1563640" y="3061148"/>
                        <a:pt x="1602200" y="3066812"/>
                        <a:pt x="1621726" y="3076575"/>
                      </a:cubicBezTo>
                      <a:cubicBezTo>
                        <a:pt x="1719616" y="3125520"/>
                        <a:pt x="1560100" y="3063802"/>
                        <a:pt x="1697926" y="3105150"/>
                      </a:cubicBezTo>
                      <a:cubicBezTo>
                        <a:pt x="1714303" y="3110063"/>
                        <a:pt x="1729542" y="3118197"/>
                        <a:pt x="1745551" y="3124200"/>
                      </a:cubicBezTo>
                      <a:cubicBezTo>
                        <a:pt x="1754952" y="3127725"/>
                        <a:pt x="1764898" y="3129770"/>
                        <a:pt x="1774126" y="3133725"/>
                      </a:cubicBezTo>
                      <a:cubicBezTo>
                        <a:pt x="1787177" y="3139318"/>
                        <a:pt x="1798756" y="3148285"/>
                        <a:pt x="1812226" y="3152775"/>
                      </a:cubicBezTo>
                      <a:cubicBezTo>
                        <a:pt x="1827585" y="3157895"/>
                        <a:pt x="1843976" y="3159125"/>
                        <a:pt x="1859851" y="3162300"/>
                      </a:cubicBezTo>
                      <a:cubicBezTo>
                        <a:pt x="1872551" y="3168650"/>
                        <a:pt x="1884900" y="3175757"/>
                        <a:pt x="1897951" y="3181350"/>
                      </a:cubicBezTo>
                      <a:cubicBezTo>
                        <a:pt x="1907179" y="3185305"/>
                        <a:pt x="1917546" y="3186385"/>
                        <a:pt x="1926526" y="3190875"/>
                      </a:cubicBezTo>
                      <a:cubicBezTo>
                        <a:pt x="1936765" y="3195995"/>
                        <a:pt x="1944862" y="3204805"/>
                        <a:pt x="1955101" y="3209925"/>
                      </a:cubicBezTo>
                      <a:cubicBezTo>
                        <a:pt x="1964081" y="3214415"/>
                        <a:pt x="1974696" y="3214960"/>
                        <a:pt x="1983676" y="3219450"/>
                      </a:cubicBezTo>
                      <a:cubicBezTo>
                        <a:pt x="2057534" y="3256379"/>
                        <a:pt x="1969002" y="3224084"/>
                        <a:pt x="2040826" y="3248025"/>
                      </a:cubicBezTo>
                      <a:cubicBezTo>
                        <a:pt x="2121342" y="3328541"/>
                        <a:pt x="2007525" y="3225291"/>
                        <a:pt x="2117026" y="3286125"/>
                      </a:cubicBezTo>
                      <a:cubicBezTo>
                        <a:pt x="2252625" y="3361458"/>
                        <a:pt x="2087553" y="3301701"/>
                        <a:pt x="2183701" y="3333750"/>
                      </a:cubicBezTo>
                      <a:cubicBezTo>
                        <a:pt x="2193226" y="3343275"/>
                        <a:pt x="2201068" y="3354853"/>
                        <a:pt x="2212276" y="3362325"/>
                      </a:cubicBezTo>
                      <a:cubicBezTo>
                        <a:pt x="2220630" y="3367894"/>
                        <a:pt x="2233751" y="3364750"/>
                        <a:pt x="2240851" y="3371850"/>
                      </a:cubicBezTo>
                      <a:cubicBezTo>
                        <a:pt x="2247951" y="3378950"/>
                        <a:pt x="2244807" y="3392071"/>
                        <a:pt x="2250376" y="3400425"/>
                      </a:cubicBezTo>
                      <a:cubicBezTo>
                        <a:pt x="2292507" y="3463622"/>
                        <a:pt x="2266838" y="3395249"/>
                        <a:pt x="2298001" y="3457575"/>
                      </a:cubicBezTo>
                      <a:cubicBezTo>
                        <a:pt x="2302491" y="3466555"/>
                        <a:pt x="2303036" y="3477170"/>
                        <a:pt x="2307526" y="3486150"/>
                      </a:cubicBezTo>
                      <a:cubicBezTo>
                        <a:pt x="2316311" y="3503721"/>
                        <a:pt x="2339352" y="3532767"/>
                        <a:pt x="2355151" y="3543300"/>
                      </a:cubicBezTo>
                      <a:cubicBezTo>
                        <a:pt x="2363505" y="3548869"/>
                        <a:pt x="2374201" y="3549650"/>
                        <a:pt x="2383726" y="3552825"/>
                      </a:cubicBezTo>
                      <a:cubicBezTo>
                        <a:pt x="2408381" y="3577480"/>
                        <a:pt x="2439008" y="3604371"/>
                        <a:pt x="2450401" y="3638550"/>
                      </a:cubicBezTo>
                      <a:cubicBezTo>
                        <a:pt x="2453576" y="3648075"/>
                        <a:pt x="2452826" y="3660025"/>
                        <a:pt x="2459926" y="3667125"/>
                      </a:cubicBezTo>
                      <a:cubicBezTo>
                        <a:pt x="2464416" y="3671615"/>
                        <a:pt x="2464688" y="3689350"/>
                        <a:pt x="2469451" y="367665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201 Forma libre">
                  <a:extLst>
                    <a:ext uri="{FF2B5EF4-FFF2-40B4-BE49-F238E27FC236}">
                      <a16:creationId xmlns:a16="http://schemas.microsoft.com/office/drawing/2014/main" xmlns="" id="{C00F5088-F1AF-4E80-9B3F-AD241A80C177}"/>
                    </a:ext>
                  </a:extLst>
                </p:cNvPr>
                <p:cNvSpPr/>
                <p:nvPr/>
              </p:nvSpPr>
              <p:spPr>
                <a:xfrm>
                  <a:off x="183126" y="957450"/>
                  <a:ext cx="298684" cy="230846"/>
                </a:xfrm>
                <a:custGeom>
                  <a:avLst/>
                  <a:gdLst>
                    <a:gd name="connsiteX0" fmla="*/ 272817 w 272817"/>
                    <a:gd name="connsiteY0" fmla="*/ 133350 h 231532"/>
                    <a:gd name="connsiteX1" fmla="*/ 253767 w 272817"/>
                    <a:gd name="connsiteY1" fmla="*/ 69850 h 231532"/>
                    <a:gd name="connsiteX2" fmla="*/ 241067 w 272817"/>
                    <a:gd name="connsiteY2" fmla="*/ 31750 h 231532"/>
                    <a:gd name="connsiteX3" fmla="*/ 234717 w 272817"/>
                    <a:gd name="connsiteY3" fmla="*/ 12700 h 231532"/>
                    <a:gd name="connsiteX4" fmla="*/ 215667 w 272817"/>
                    <a:gd name="connsiteY4" fmla="*/ 0 h 231532"/>
                    <a:gd name="connsiteX5" fmla="*/ 190267 w 272817"/>
                    <a:gd name="connsiteY5" fmla="*/ 6350 h 231532"/>
                    <a:gd name="connsiteX6" fmla="*/ 183917 w 272817"/>
                    <a:gd name="connsiteY6" fmla="*/ 25400 h 231532"/>
                    <a:gd name="connsiteX7" fmla="*/ 145817 w 272817"/>
                    <a:gd name="connsiteY7" fmla="*/ 38100 h 231532"/>
                    <a:gd name="connsiteX8" fmla="*/ 126767 w 272817"/>
                    <a:gd name="connsiteY8" fmla="*/ 44450 h 231532"/>
                    <a:gd name="connsiteX9" fmla="*/ 120417 w 272817"/>
                    <a:gd name="connsiteY9" fmla="*/ 63500 h 231532"/>
                    <a:gd name="connsiteX10" fmla="*/ 114067 w 272817"/>
                    <a:gd name="connsiteY10" fmla="*/ 88900 h 231532"/>
                    <a:gd name="connsiteX11" fmla="*/ 101367 w 272817"/>
                    <a:gd name="connsiteY11" fmla="*/ 107950 h 231532"/>
                    <a:gd name="connsiteX12" fmla="*/ 69617 w 272817"/>
                    <a:gd name="connsiteY12" fmla="*/ 114300 h 231532"/>
                    <a:gd name="connsiteX13" fmla="*/ 50567 w 272817"/>
                    <a:gd name="connsiteY13" fmla="*/ 171450 h 231532"/>
                    <a:gd name="connsiteX14" fmla="*/ 31517 w 272817"/>
                    <a:gd name="connsiteY14" fmla="*/ 177800 h 231532"/>
                    <a:gd name="connsiteX15" fmla="*/ 12467 w 272817"/>
                    <a:gd name="connsiteY15" fmla="*/ 190500 h 231532"/>
                    <a:gd name="connsiteX16" fmla="*/ 6117 w 272817"/>
                    <a:gd name="connsiteY16" fmla="*/ 209550 h 231532"/>
                    <a:gd name="connsiteX17" fmla="*/ 69617 w 272817"/>
                    <a:gd name="connsiteY17" fmla="*/ 215900 h 231532"/>
                    <a:gd name="connsiteX18" fmla="*/ 95017 w 272817"/>
                    <a:gd name="connsiteY18" fmla="*/ 222250 h 231532"/>
                    <a:gd name="connsiteX19" fmla="*/ 114067 w 272817"/>
                    <a:gd name="connsiteY19" fmla="*/ 228600 h 231532"/>
                    <a:gd name="connsiteX20" fmla="*/ 133117 w 272817"/>
                    <a:gd name="connsiteY20" fmla="*/ 222250 h 231532"/>
                    <a:gd name="connsiteX21" fmla="*/ 158517 w 272817"/>
                    <a:gd name="connsiteY21" fmla="*/ 190500 h 231532"/>
                    <a:gd name="connsiteX22" fmla="*/ 164867 w 272817"/>
                    <a:gd name="connsiteY22" fmla="*/ 171450 h 231532"/>
                    <a:gd name="connsiteX23" fmla="*/ 247417 w 272817"/>
                    <a:gd name="connsiteY23" fmla="*/ 152400 h 231532"/>
                    <a:gd name="connsiteX24" fmla="*/ 272817 w 272817"/>
                    <a:gd name="connsiteY24" fmla="*/ 133350 h 231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817" h="231532">
                      <a:moveTo>
                        <a:pt x="272817" y="133350"/>
                      </a:moveTo>
                      <a:cubicBezTo>
                        <a:pt x="242576" y="87988"/>
                        <a:pt x="243715" y="110058"/>
                        <a:pt x="253767" y="69850"/>
                      </a:cubicBezTo>
                      <a:lnTo>
                        <a:pt x="241067" y="31750"/>
                      </a:lnTo>
                      <a:cubicBezTo>
                        <a:pt x="238950" y="25400"/>
                        <a:pt x="240286" y="16413"/>
                        <a:pt x="234717" y="12700"/>
                      </a:cubicBezTo>
                      <a:lnTo>
                        <a:pt x="215667" y="0"/>
                      </a:lnTo>
                      <a:cubicBezTo>
                        <a:pt x="207200" y="2117"/>
                        <a:pt x="197082" y="898"/>
                        <a:pt x="190267" y="6350"/>
                      </a:cubicBezTo>
                      <a:cubicBezTo>
                        <a:pt x="185040" y="10531"/>
                        <a:pt x="189364" y="21509"/>
                        <a:pt x="183917" y="25400"/>
                      </a:cubicBezTo>
                      <a:cubicBezTo>
                        <a:pt x="173024" y="33181"/>
                        <a:pt x="158517" y="33867"/>
                        <a:pt x="145817" y="38100"/>
                      </a:cubicBezTo>
                      <a:lnTo>
                        <a:pt x="126767" y="44450"/>
                      </a:lnTo>
                      <a:cubicBezTo>
                        <a:pt x="124650" y="50800"/>
                        <a:pt x="122256" y="57064"/>
                        <a:pt x="120417" y="63500"/>
                      </a:cubicBezTo>
                      <a:cubicBezTo>
                        <a:pt x="118019" y="71891"/>
                        <a:pt x="117505" y="80878"/>
                        <a:pt x="114067" y="88900"/>
                      </a:cubicBezTo>
                      <a:cubicBezTo>
                        <a:pt x="111061" y="95915"/>
                        <a:pt x="107993" y="104164"/>
                        <a:pt x="101367" y="107950"/>
                      </a:cubicBezTo>
                      <a:cubicBezTo>
                        <a:pt x="91996" y="113305"/>
                        <a:pt x="80200" y="112183"/>
                        <a:pt x="69617" y="114300"/>
                      </a:cubicBezTo>
                      <a:lnTo>
                        <a:pt x="50567" y="171450"/>
                      </a:lnTo>
                      <a:cubicBezTo>
                        <a:pt x="48450" y="177800"/>
                        <a:pt x="37867" y="175683"/>
                        <a:pt x="31517" y="177800"/>
                      </a:cubicBezTo>
                      <a:cubicBezTo>
                        <a:pt x="25167" y="182033"/>
                        <a:pt x="17235" y="184541"/>
                        <a:pt x="12467" y="190500"/>
                      </a:cubicBezTo>
                      <a:cubicBezTo>
                        <a:pt x="8286" y="195727"/>
                        <a:pt x="0" y="206832"/>
                        <a:pt x="6117" y="209550"/>
                      </a:cubicBezTo>
                      <a:cubicBezTo>
                        <a:pt x="25556" y="218189"/>
                        <a:pt x="48450" y="213783"/>
                        <a:pt x="69617" y="215900"/>
                      </a:cubicBezTo>
                      <a:cubicBezTo>
                        <a:pt x="78084" y="218017"/>
                        <a:pt x="86626" y="219852"/>
                        <a:pt x="95017" y="222250"/>
                      </a:cubicBezTo>
                      <a:cubicBezTo>
                        <a:pt x="101453" y="224089"/>
                        <a:pt x="107374" y="228600"/>
                        <a:pt x="114067" y="228600"/>
                      </a:cubicBezTo>
                      <a:cubicBezTo>
                        <a:pt x="120760" y="228600"/>
                        <a:pt x="126767" y="224367"/>
                        <a:pt x="133117" y="222250"/>
                      </a:cubicBezTo>
                      <a:cubicBezTo>
                        <a:pt x="149078" y="174367"/>
                        <a:pt x="125691" y="231532"/>
                        <a:pt x="158517" y="190500"/>
                      </a:cubicBezTo>
                      <a:cubicBezTo>
                        <a:pt x="162698" y="185273"/>
                        <a:pt x="160686" y="176677"/>
                        <a:pt x="164867" y="171450"/>
                      </a:cubicBezTo>
                      <a:cubicBezTo>
                        <a:pt x="182975" y="148814"/>
                        <a:pt x="228282" y="154313"/>
                        <a:pt x="247417" y="152400"/>
                      </a:cubicBezTo>
                      <a:cubicBezTo>
                        <a:pt x="261291" y="131589"/>
                        <a:pt x="260117" y="140982"/>
                        <a:pt x="272817" y="1333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202 Forma libre">
                  <a:extLst>
                    <a:ext uri="{FF2B5EF4-FFF2-40B4-BE49-F238E27FC236}">
                      <a16:creationId xmlns:a16="http://schemas.microsoft.com/office/drawing/2014/main" xmlns="" id="{DF7A9C31-861D-46A1-B937-AD4DF4E43CDE}"/>
                    </a:ext>
                  </a:extLst>
                </p:cNvPr>
                <p:cNvSpPr/>
                <p:nvPr/>
              </p:nvSpPr>
              <p:spPr>
                <a:xfrm>
                  <a:off x="87855" y="1150716"/>
                  <a:ext cx="666891" cy="628115"/>
                </a:xfrm>
                <a:custGeom>
                  <a:avLst/>
                  <a:gdLst>
                    <a:gd name="connsiteX0" fmla="*/ 614864 w 617376"/>
                    <a:gd name="connsiteY0" fmla="*/ 246184 h 629208"/>
                    <a:gd name="connsiteX1" fmla="*/ 584719 w 617376"/>
                    <a:gd name="connsiteY1" fmla="*/ 231112 h 629208"/>
                    <a:gd name="connsiteX2" fmla="*/ 579695 w 617376"/>
                    <a:gd name="connsiteY2" fmla="*/ 216039 h 629208"/>
                    <a:gd name="connsiteX3" fmla="*/ 569646 w 617376"/>
                    <a:gd name="connsiteY3" fmla="*/ 205991 h 629208"/>
                    <a:gd name="connsiteX4" fmla="*/ 554574 w 617376"/>
                    <a:gd name="connsiteY4" fmla="*/ 175846 h 629208"/>
                    <a:gd name="connsiteX5" fmla="*/ 544525 w 617376"/>
                    <a:gd name="connsiteY5" fmla="*/ 145701 h 629208"/>
                    <a:gd name="connsiteX6" fmla="*/ 539501 w 617376"/>
                    <a:gd name="connsiteY6" fmla="*/ 120580 h 629208"/>
                    <a:gd name="connsiteX7" fmla="*/ 529453 w 617376"/>
                    <a:gd name="connsiteY7" fmla="*/ 110531 h 629208"/>
                    <a:gd name="connsiteX8" fmla="*/ 484235 w 617376"/>
                    <a:gd name="connsiteY8" fmla="*/ 85411 h 629208"/>
                    <a:gd name="connsiteX9" fmla="*/ 423945 w 617376"/>
                    <a:gd name="connsiteY9" fmla="*/ 80386 h 629208"/>
                    <a:gd name="connsiteX10" fmla="*/ 393800 w 617376"/>
                    <a:gd name="connsiteY10" fmla="*/ 65314 h 629208"/>
                    <a:gd name="connsiteX11" fmla="*/ 363655 w 617376"/>
                    <a:gd name="connsiteY11" fmla="*/ 50241 h 629208"/>
                    <a:gd name="connsiteX12" fmla="*/ 323462 w 617376"/>
                    <a:gd name="connsiteY12" fmla="*/ 75362 h 629208"/>
                    <a:gd name="connsiteX13" fmla="*/ 313413 w 617376"/>
                    <a:gd name="connsiteY13" fmla="*/ 85411 h 629208"/>
                    <a:gd name="connsiteX14" fmla="*/ 268196 w 617376"/>
                    <a:gd name="connsiteY14" fmla="*/ 80386 h 629208"/>
                    <a:gd name="connsiteX15" fmla="*/ 288292 w 617376"/>
                    <a:gd name="connsiteY15" fmla="*/ 40193 h 629208"/>
                    <a:gd name="connsiteX16" fmla="*/ 278244 w 617376"/>
                    <a:gd name="connsiteY16" fmla="*/ 25120 h 629208"/>
                    <a:gd name="connsiteX17" fmla="*/ 273220 w 617376"/>
                    <a:gd name="connsiteY17" fmla="*/ 10048 h 629208"/>
                    <a:gd name="connsiteX18" fmla="*/ 258147 w 617376"/>
                    <a:gd name="connsiteY18" fmla="*/ 0 h 629208"/>
                    <a:gd name="connsiteX19" fmla="*/ 233027 w 617376"/>
                    <a:gd name="connsiteY19" fmla="*/ 5024 h 629208"/>
                    <a:gd name="connsiteX20" fmla="*/ 217954 w 617376"/>
                    <a:gd name="connsiteY20" fmla="*/ 10048 h 629208"/>
                    <a:gd name="connsiteX21" fmla="*/ 212930 w 617376"/>
                    <a:gd name="connsiteY21" fmla="*/ 25120 h 629208"/>
                    <a:gd name="connsiteX22" fmla="*/ 182785 w 617376"/>
                    <a:gd name="connsiteY22" fmla="*/ 20096 h 629208"/>
                    <a:gd name="connsiteX23" fmla="*/ 107422 w 617376"/>
                    <a:gd name="connsiteY23" fmla="*/ 10048 h 629208"/>
                    <a:gd name="connsiteX24" fmla="*/ 77277 w 617376"/>
                    <a:gd name="connsiteY24" fmla="*/ 20096 h 629208"/>
                    <a:gd name="connsiteX25" fmla="*/ 62205 w 617376"/>
                    <a:gd name="connsiteY25" fmla="*/ 25120 h 629208"/>
                    <a:gd name="connsiteX26" fmla="*/ 52156 w 617376"/>
                    <a:gd name="connsiteY26" fmla="*/ 35169 h 629208"/>
                    <a:gd name="connsiteX27" fmla="*/ 42108 w 617376"/>
                    <a:gd name="connsiteY27" fmla="*/ 65314 h 629208"/>
                    <a:gd name="connsiteX28" fmla="*/ 37084 w 617376"/>
                    <a:gd name="connsiteY28" fmla="*/ 80386 h 629208"/>
                    <a:gd name="connsiteX29" fmla="*/ 22011 w 617376"/>
                    <a:gd name="connsiteY29" fmla="*/ 85411 h 629208"/>
                    <a:gd name="connsiteX30" fmla="*/ 22011 w 617376"/>
                    <a:gd name="connsiteY30" fmla="*/ 130628 h 629208"/>
                    <a:gd name="connsiteX31" fmla="*/ 6939 w 617376"/>
                    <a:gd name="connsiteY31" fmla="*/ 140676 h 629208"/>
                    <a:gd name="connsiteX32" fmla="*/ 27035 w 617376"/>
                    <a:gd name="connsiteY32" fmla="*/ 170822 h 629208"/>
                    <a:gd name="connsiteX33" fmla="*/ 32059 w 617376"/>
                    <a:gd name="connsiteY33" fmla="*/ 185894 h 629208"/>
                    <a:gd name="connsiteX34" fmla="*/ 37084 w 617376"/>
                    <a:gd name="connsiteY34" fmla="*/ 205991 h 629208"/>
                    <a:gd name="connsiteX35" fmla="*/ 67229 w 617376"/>
                    <a:gd name="connsiteY35" fmla="*/ 216039 h 629208"/>
                    <a:gd name="connsiteX36" fmla="*/ 92350 w 617376"/>
                    <a:gd name="connsiteY36" fmla="*/ 236136 h 629208"/>
                    <a:gd name="connsiteX37" fmla="*/ 87325 w 617376"/>
                    <a:gd name="connsiteY37" fmla="*/ 261257 h 629208"/>
                    <a:gd name="connsiteX38" fmla="*/ 57180 w 617376"/>
                    <a:gd name="connsiteY38" fmla="*/ 266281 h 629208"/>
                    <a:gd name="connsiteX39" fmla="*/ 87325 w 617376"/>
                    <a:gd name="connsiteY39" fmla="*/ 311498 h 629208"/>
                    <a:gd name="connsiteX40" fmla="*/ 92350 w 617376"/>
                    <a:gd name="connsiteY40" fmla="*/ 326571 h 629208"/>
                    <a:gd name="connsiteX41" fmla="*/ 107422 w 617376"/>
                    <a:gd name="connsiteY41" fmla="*/ 336619 h 629208"/>
                    <a:gd name="connsiteX42" fmla="*/ 132543 w 617376"/>
                    <a:gd name="connsiteY42" fmla="*/ 376813 h 629208"/>
                    <a:gd name="connsiteX43" fmla="*/ 137567 w 617376"/>
                    <a:gd name="connsiteY43" fmla="*/ 396909 h 629208"/>
                    <a:gd name="connsiteX44" fmla="*/ 147616 w 617376"/>
                    <a:gd name="connsiteY44" fmla="*/ 406958 h 629208"/>
                    <a:gd name="connsiteX45" fmla="*/ 127519 w 617376"/>
                    <a:gd name="connsiteY45" fmla="*/ 482320 h 629208"/>
                    <a:gd name="connsiteX46" fmla="*/ 87325 w 617376"/>
                    <a:gd name="connsiteY46" fmla="*/ 482320 h 629208"/>
                    <a:gd name="connsiteX47" fmla="*/ 87325 w 617376"/>
                    <a:gd name="connsiteY47" fmla="*/ 542611 h 629208"/>
                    <a:gd name="connsiteX48" fmla="*/ 92350 w 617376"/>
                    <a:gd name="connsiteY48" fmla="*/ 557683 h 629208"/>
                    <a:gd name="connsiteX49" fmla="*/ 122495 w 617376"/>
                    <a:gd name="connsiteY49" fmla="*/ 567731 h 629208"/>
                    <a:gd name="connsiteX50" fmla="*/ 137567 w 617376"/>
                    <a:gd name="connsiteY50" fmla="*/ 572756 h 629208"/>
                    <a:gd name="connsiteX51" fmla="*/ 177761 w 617376"/>
                    <a:gd name="connsiteY51" fmla="*/ 592852 h 629208"/>
                    <a:gd name="connsiteX52" fmla="*/ 192833 w 617376"/>
                    <a:gd name="connsiteY52" fmla="*/ 597876 h 629208"/>
                    <a:gd name="connsiteX53" fmla="*/ 207906 w 617376"/>
                    <a:gd name="connsiteY53" fmla="*/ 602901 h 629208"/>
                    <a:gd name="connsiteX54" fmla="*/ 202881 w 617376"/>
                    <a:gd name="connsiteY54" fmla="*/ 617973 h 629208"/>
                    <a:gd name="connsiteX55" fmla="*/ 243075 w 617376"/>
                    <a:gd name="connsiteY55" fmla="*/ 617973 h 629208"/>
                    <a:gd name="connsiteX56" fmla="*/ 248099 w 617376"/>
                    <a:gd name="connsiteY56" fmla="*/ 602901 h 629208"/>
                    <a:gd name="connsiteX57" fmla="*/ 258147 w 617376"/>
                    <a:gd name="connsiteY57" fmla="*/ 592852 h 629208"/>
                    <a:gd name="connsiteX58" fmla="*/ 263172 w 617376"/>
                    <a:gd name="connsiteY58" fmla="*/ 562707 h 629208"/>
                    <a:gd name="connsiteX59" fmla="*/ 273220 w 617376"/>
                    <a:gd name="connsiteY59" fmla="*/ 547635 h 629208"/>
                    <a:gd name="connsiteX60" fmla="*/ 308389 w 617376"/>
                    <a:gd name="connsiteY60" fmla="*/ 522514 h 629208"/>
                    <a:gd name="connsiteX61" fmla="*/ 343558 w 617376"/>
                    <a:gd name="connsiteY61" fmla="*/ 492369 h 629208"/>
                    <a:gd name="connsiteX62" fmla="*/ 403849 w 617376"/>
                    <a:gd name="connsiteY62" fmla="*/ 487345 h 629208"/>
                    <a:gd name="connsiteX63" fmla="*/ 403849 w 617376"/>
                    <a:gd name="connsiteY63" fmla="*/ 411982 h 629208"/>
                    <a:gd name="connsiteX64" fmla="*/ 393800 w 617376"/>
                    <a:gd name="connsiteY64" fmla="*/ 396909 h 629208"/>
                    <a:gd name="connsiteX65" fmla="*/ 428969 w 617376"/>
                    <a:gd name="connsiteY65" fmla="*/ 401934 h 629208"/>
                    <a:gd name="connsiteX66" fmla="*/ 439018 w 617376"/>
                    <a:gd name="connsiteY66" fmla="*/ 411982 h 629208"/>
                    <a:gd name="connsiteX67" fmla="*/ 454090 w 617376"/>
                    <a:gd name="connsiteY67" fmla="*/ 417006 h 629208"/>
                    <a:gd name="connsiteX68" fmla="*/ 459114 w 617376"/>
                    <a:gd name="connsiteY68" fmla="*/ 432079 h 629208"/>
                    <a:gd name="connsiteX69" fmla="*/ 489259 w 617376"/>
                    <a:gd name="connsiteY69" fmla="*/ 442127 h 629208"/>
                    <a:gd name="connsiteX70" fmla="*/ 484235 w 617376"/>
                    <a:gd name="connsiteY70" fmla="*/ 457200 h 629208"/>
                    <a:gd name="connsiteX71" fmla="*/ 489259 w 617376"/>
                    <a:gd name="connsiteY71" fmla="*/ 482320 h 629208"/>
                    <a:gd name="connsiteX72" fmla="*/ 544525 w 617376"/>
                    <a:gd name="connsiteY72" fmla="*/ 497393 h 629208"/>
                    <a:gd name="connsiteX73" fmla="*/ 584719 w 617376"/>
                    <a:gd name="connsiteY73" fmla="*/ 497393 h 629208"/>
                    <a:gd name="connsiteX74" fmla="*/ 579695 w 617376"/>
                    <a:gd name="connsiteY74" fmla="*/ 472272 h 629208"/>
                    <a:gd name="connsiteX75" fmla="*/ 564622 w 617376"/>
                    <a:gd name="connsiteY75" fmla="*/ 406958 h 629208"/>
                    <a:gd name="connsiteX76" fmla="*/ 579695 w 617376"/>
                    <a:gd name="connsiteY76" fmla="*/ 381837 h 629208"/>
                    <a:gd name="connsiteX77" fmla="*/ 584719 w 617376"/>
                    <a:gd name="connsiteY77" fmla="*/ 366764 h 629208"/>
                    <a:gd name="connsiteX78" fmla="*/ 584719 w 617376"/>
                    <a:gd name="connsiteY78" fmla="*/ 271305 h 629208"/>
                    <a:gd name="connsiteX79" fmla="*/ 599791 w 617376"/>
                    <a:gd name="connsiteY79" fmla="*/ 261257 h 629208"/>
                    <a:gd name="connsiteX80" fmla="*/ 614864 w 617376"/>
                    <a:gd name="connsiteY80" fmla="*/ 246184 h 6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617376" h="629208">
                      <a:moveTo>
                        <a:pt x="614864" y="246184"/>
                      </a:moveTo>
                      <a:cubicBezTo>
                        <a:pt x="612352" y="241160"/>
                        <a:pt x="591802" y="239966"/>
                        <a:pt x="584719" y="231112"/>
                      </a:cubicBezTo>
                      <a:cubicBezTo>
                        <a:pt x="581411" y="226976"/>
                        <a:pt x="582420" y="220580"/>
                        <a:pt x="579695" y="216039"/>
                      </a:cubicBezTo>
                      <a:cubicBezTo>
                        <a:pt x="577258" y="211977"/>
                        <a:pt x="572996" y="209340"/>
                        <a:pt x="569646" y="205991"/>
                      </a:cubicBezTo>
                      <a:cubicBezTo>
                        <a:pt x="551328" y="151032"/>
                        <a:pt x="580540" y="234268"/>
                        <a:pt x="554574" y="175846"/>
                      </a:cubicBezTo>
                      <a:cubicBezTo>
                        <a:pt x="550272" y="166167"/>
                        <a:pt x="546602" y="156087"/>
                        <a:pt x="544525" y="145701"/>
                      </a:cubicBezTo>
                      <a:cubicBezTo>
                        <a:pt x="542850" y="137327"/>
                        <a:pt x="542865" y="128429"/>
                        <a:pt x="539501" y="120580"/>
                      </a:cubicBezTo>
                      <a:cubicBezTo>
                        <a:pt x="537635" y="116226"/>
                        <a:pt x="533243" y="113373"/>
                        <a:pt x="529453" y="110531"/>
                      </a:cubicBezTo>
                      <a:cubicBezTo>
                        <a:pt x="519189" y="102833"/>
                        <a:pt x="500113" y="87528"/>
                        <a:pt x="484235" y="85411"/>
                      </a:cubicBezTo>
                      <a:cubicBezTo>
                        <a:pt x="464246" y="82746"/>
                        <a:pt x="444042" y="82061"/>
                        <a:pt x="423945" y="80386"/>
                      </a:cubicBezTo>
                      <a:cubicBezTo>
                        <a:pt x="380752" y="51591"/>
                        <a:pt x="435401" y="86114"/>
                        <a:pt x="393800" y="65314"/>
                      </a:cubicBezTo>
                      <a:cubicBezTo>
                        <a:pt x="354834" y="45831"/>
                        <a:pt x="401549" y="62874"/>
                        <a:pt x="363655" y="50241"/>
                      </a:cubicBezTo>
                      <a:cubicBezTo>
                        <a:pt x="320163" y="64739"/>
                        <a:pt x="343728" y="50029"/>
                        <a:pt x="323462" y="75362"/>
                      </a:cubicBezTo>
                      <a:cubicBezTo>
                        <a:pt x="320503" y="79061"/>
                        <a:pt x="316763" y="82061"/>
                        <a:pt x="313413" y="85411"/>
                      </a:cubicBezTo>
                      <a:cubicBezTo>
                        <a:pt x="298341" y="83736"/>
                        <a:pt x="279609" y="90372"/>
                        <a:pt x="268196" y="80386"/>
                      </a:cubicBezTo>
                      <a:cubicBezTo>
                        <a:pt x="247381" y="62173"/>
                        <a:pt x="280648" y="45289"/>
                        <a:pt x="288292" y="40193"/>
                      </a:cubicBezTo>
                      <a:cubicBezTo>
                        <a:pt x="284943" y="35169"/>
                        <a:pt x="280944" y="30521"/>
                        <a:pt x="278244" y="25120"/>
                      </a:cubicBezTo>
                      <a:cubicBezTo>
                        <a:pt x="275876" y="20383"/>
                        <a:pt x="276528" y="14183"/>
                        <a:pt x="273220" y="10048"/>
                      </a:cubicBezTo>
                      <a:cubicBezTo>
                        <a:pt x="269448" y="5333"/>
                        <a:pt x="263171" y="3349"/>
                        <a:pt x="258147" y="0"/>
                      </a:cubicBezTo>
                      <a:cubicBezTo>
                        <a:pt x="249774" y="1675"/>
                        <a:pt x="241311" y="2953"/>
                        <a:pt x="233027" y="5024"/>
                      </a:cubicBezTo>
                      <a:cubicBezTo>
                        <a:pt x="227889" y="6308"/>
                        <a:pt x="221699" y="6303"/>
                        <a:pt x="217954" y="10048"/>
                      </a:cubicBezTo>
                      <a:cubicBezTo>
                        <a:pt x="214209" y="13793"/>
                        <a:pt x="214605" y="20096"/>
                        <a:pt x="212930" y="25120"/>
                      </a:cubicBezTo>
                      <a:cubicBezTo>
                        <a:pt x="202882" y="23445"/>
                        <a:pt x="192910" y="21221"/>
                        <a:pt x="182785" y="20096"/>
                      </a:cubicBezTo>
                      <a:cubicBezTo>
                        <a:pt x="109021" y="11900"/>
                        <a:pt x="143779" y="22166"/>
                        <a:pt x="107422" y="10048"/>
                      </a:cubicBezTo>
                      <a:lnTo>
                        <a:pt x="77277" y="20096"/>
                      </a:lnTo>
                      <a:lnTo>
                        <a:pt x="62205" y="25120"/>
                      </a:lnTo>
                      <a:cubicBezTo>
                        <a:pt x="58855" y="28470"/>
                        <a:pt x="54275" y="30932"/>
                        <a:pt x="52156" y="35169"/>
                      </a:cubicBezTo>
                      <a:cubicBezTo>
                        <a:pt x="47419" y="44643"/>
                        <a:pt x="45457" y="55266"/>
                        <a:pt x="42108" y="65314"/>
                      </a:cubicBezTo>
                      <a:lnTo>
                        <a:pt x="37084" y="80386"/>
                      </a:lnTo>
                      <a:cubicBezTo>
                        <a:pt x="35409" y="85410"/>
                        <a:pt x="27035" y="83736"/>
                        <a:pt x="22011" y="85411"/>
                      </a:cubicBezTo>
                      <a:cubicBezTo>
                        <a:pt x="25014" y="100428"/>
                        <a:pt x="31835" y="115892"/>
                        <a:pt x="22011" y="130628"/>
                      </a:cubicBezTo>
                      <a:cubicBezTo>
                        <a:pt x="18662" y="135652"/>
                        <a:pt x="11963" y="137327"/>
                        <a:pt x="6939" y="140676"/>
                      </a:cubicBezTo>
                      <a:cubicBezTo>
                        <a:pt x="19229" y="202128"/>
                        <a:pt x="0" y="143786"/>
                        <a:pt x="27035" y="170822"/>
                      </a:cubicBezTo>
                      <a:cubicBezTo>
                        <a:pt x="30780" y="174567"/>
                        <a:pt x="30604" y="180802"/>
                        <a:pt x="32059" y="185894"/>
                      </a:cubicBezTo>
                      <a:cubicBezTo>
                        <a:pt x="33956" y="192534"/>
                        <a:pt x="31841" y="201497"/>
                        <a:pt x="37084" y="205991"/>
                      </a:cubicBezTo>
                      <a:cubicBezTo>
                        <a:pt x="45126" y="212884"/>
                        <a:pt x="67229" y="216039"/>
                        <a:pt x="67229" y="216039"/>
                      </a:cubicBezTo>
                      <a:cubicBezTo>
                        <a:pt x="68952" y="217188"/>
                        <a:pt x="91596" y="230861"/>
                        <a:pt x="92350" y="236136"/>
                      </a:cubicBezTo>
                      <a:cubicBezTo>
                        <a:pt x="93558" y="244590"/>
                        <a:pt x="93809" y="255700"/>
                        <a:pt x="87325" y="261257"/>
                      </a:cubicBezTo>
                      <a:cubicBezTo>
                        <a:pt x="79590" y="267886"/>
                        <a:pt x="67228" y="264606"/>
                        <a:pt x="57180" y="266281"/>
                      </a:cubicBezTo>
                      <a:cubicBezTo>
                        <a:pt x="67125" y="345827"/>
                        <a:pt x="46524" y="284297"/>
                        <a:pt x="87325" y="311498"/>
                      </a:cubicBezTo>
                      <a:cubicBezTo>
                        <a:pt x="91732" y="314436"/>
                        <a:pt x="89041" y="322435"/>
                        <a:pt x="92350" y="326571"/>
                      </a:cubicBezTo>
                      <a:cubicBezTo>
                        <a:pt x="96122" y="331286"/>
                        <a:pt x="102398" y="333270"/>
                        <a:pt x="107422" y="336619"/>
                      </a:cubicBezTo>
                      <a:cubicBezTo>
                        <a:pt x="119380" y="372493"/>
                        <a:pt x="108657" y="360889"/>
                        <a:pt x="132543" y="376813"/>
                      </a:cubicBezTo>
                      <a:cubicBezTo>
                        <a:pt x="134218" y="383512"/>
                        <a:pt x="134479" y="390733"/>
                        <a:pt x="137567" y="396909"/>
                      </a:cubicBezTo>
                      <a:cubicBezTo>
                        <a:pt x="139686" y="401146"/>
                        <a:pt x="147321" y="402230"/>
                        <a:pt x="147616" y="406958"/>
                      </a:cubicBezTo>
                      <a:cubicBezTo>
                        <a:pt x="152135" y="479271"/>
                        <a:pt x="162655" y="470608"/>
                        <a:pt x="127519" y="482320"/>
                      </a:cubicBezTo>
                      <a:cubicBezTo>
                        <a:pt x="92880" y="470774"/>
                        <a:pt x="104864" y="464783"/>
                        <a:pt x="87325" y="482320"/>
                      </a:cubicBezTo>
                      <a:cubicBezTo>
                        <a:pt x="81584" y="516770"/>
                        <a:pt x="79669" y="508162"/>
                        <a:pt x="87325" y="542611"/>
                      </a:cubicBezTo>
                      <a:cubicBezTo>
                        <a:pt x="88474" y="547781"/>
                        <a:pt x="88040" y="554605"/>
                        <a:pt x="92350" y="557683"/>
                      </a:cubicBezTo>
                      <a:cubicBezTo>
                        <a:pt x="100969" y="563839"/>
                        <a:pt x="112447" y="564381"/>
                        <a:pt x="122495" y="567731"/>
                      </a:cubicBezTo>
                      <a:lnTo>
                        <a:pt x="137567" y="572756"/>
                      </a:lnTo>
                      <a:cubicBezTo>
                        <a:pt x="155106" y="590293"/>
                        <a:pt x="143122" y="581306"/>
                        <a:pt x="177761" y="592852"/>
                      </a:cubicBezTo>
                      <a:lnTo>
                        <a:pt x="192833" y="597876"/>
                      </a:lnTo>
                      <a:lnTo>
                        <a:pt x="207906" y="602901"/>
                      </a:lnTo>
                      <a:cubicBezTo>
                        <a:pt x="206231" y="607925"/>
                        <a:pt x="200513" y="613236"/>
                        <a:pt x="202881" y="617973"/>
                      </a:cubicBezTo>
                      <a:cubicBezTo>
                        <a:pt x="208499" y="629208"/>
                        <a:pt x="241069" y="618374"/>
                        <a:pt x="243075" y="617973"/>
                      </a:cubicBezTo>
                      <a:cubicBezTo>
                        <a:pt x="244750" y="612949"/>
                        <a:pt x="245374" y="607442"/>
                        <a:pt x="248099" y="602901"/>
                      </a:cubicBezTo>
                      <a:cubicBezTo>
                        <a:pt x="250536" y="598839"/>
                        <a:pt x="256484" y="597287"/>
                        <a:pt x="258147" y="592852"/>
                      </a:cubicBezTo>
                      <a:cubicBezTo>
                        <a:pt x="261724" y="583314"/>
                        <a:pt x="259950" y="572371"/>
                        <a:pt x="263172" y="562707"/>
                      </a:cubicBezTo>
                      <a:cubicBezTo>
                        <a:pt x="265081" y="556979"/>
                        <a:pt x="269290" y="552219"/>
                        <a:pt x="273220" y="547635"/>
                      </a:cubicBezTo>
                      <a:cubicBezTo>
                        <a:pt x="292293" y="525383"/>
                        <a:pt x="286995" y="529645"/>
                        <a:pt x="308389" y="522514"/>
                      </a:cubicBezTo>
                      <a:cubicBezTo>
                        <a:pt x="311746" y="519157"/>
                        <a:pt x="333994" y="494282"/>
                        <a:pt x="343558" y="492369"/>
                      </a:cubicBezTo>
                      <a:cubicBezTo>
                        <a:pt x="363333" y="488414"/>
                        <a:pt x="383752" y="489020"/>
                        <a:pt x="403849" y="487345"/>
                      </a:cubicBezTo>
                      <a:cubicBezTo>
                        <a:pt x="413994" y="456908"/>
                        <a:pt x="414094" y="463205"/>
                        <a:pt x="403849" y="411982"/>
                      </a:cubicBezTo>
                      <a:cubicBezTo>
                        <a:pt x="402665" y="406061"/>
                        <a:pt x="388193" y="399152"/>
                        <a:pt x="393800" y="396909"/>
                      </a:cubicBezTo>
                      <a:cubicBezTo>
                        <a:pt x="404795" y="392511"/>
                        <a:pt x="417246" y="400259"/>
                        <a:pt x="428969" y="401934"/>
                      </a:cubicBezTo>
                      <a:cubicBezTo>
                        <a:pt x="432319" y="405283"/>
                        <a:pt x="434956" y="409545"/>
                        <a:pt x="439018" y="411982"/>
                      </a:cubicBezTo>
                      <a:cubicBezTo>
                        <a:pt x="443559" y="414707"/>
                        <a:pt x="450345" y="413261"/>
                        <a:pt x="454090" y="417006"/>
                      </a:cubicBezTo>
                      <a:cubicBezTo>
                        <a:pt x="457835" y="420751"/>
                        <a:pt x="454804" y="429001"/>
                        <a:pt x="459114" y="432079"/>
                      </a:cubicBezTo>
                      <a:cubicBezTo>
                        <a:pt x="467733" y="438235"/>
                        <a:pt x="489259" y="442127"/>
                        <a:pt x="489259" y="442127"/>
                      </a:cubicBezTo>
                      <a:cubicBezTo>
                        <a:pt x="487584" y="447151"/>
                        <a:pt x="484235" y="451904"/>
                        <a:pt x="484235" y="457200"/>
                      </a:cubicBezTo>
                      <a:cubicBezTo>
                        <a:pt x="484235" y="465739"/>
                        <a:pt x="485895" y="474471"/>
                        <a:pt x="489259" y="482320"/>
                      </a:cubicBezTo>
                      <a:cubicBezTo>
                        <a:pt x="497568" y="501708"/>
                        <a:pt x="534498" y="496279"/>
                        <a:pt x="544525" y="497393"/>
                      </a:cubicBezTo>
                      <a:cubicBezTo>
                        <a:pt x="554368" y="500674"/>
                        <a:pt x="575901" y="510620"/>
                        <a:pt x="584719" y="497393"/>
                      </a:cubicBezTo>
                      <a:cubicBezTo>
                        <a:pt x="589456" y="490288"/>
                        <a:pt x="580824" y="480737"/>
                        <a:pt x="579695" y="472272"/>
                      </a:cubicBezTo>
                      <a:cubicBezTo>
                        <a:pt x="571726" y="412507"/>
                        <a:pt x="584847" y="437295"/>
                        <a:pt x="564622" y="406958"/>
                      </a:cubicBezTo>
                      <a:cubicBezTo>
                        <a:pt x="578854" y="364258"/>
                        <a:pt x="559005" y="416320"/>
                        <a:pt x="579695" y="381837"/>
                      </a:cubicBezTo>
                      <a:cubicBezTo>
                        <a:pt x="582420" y="377296"/>
                        <a:pt x="583044" y="371788"/>
                        <a:pt x="584719" y="366764"/>
                      </a:cubicBezTo>
                      <a:cubicBezTo>
                        <a:pt x="578675" y="330498"/>
                        <a:pt x="573406" y="313729"/>
                        <a:pt x="584719" y="271305"/>
                      </a:cubicBezTo>
                      <a:cubicBezTo>
                        <a:pt x="586275" y="265471"/>
                        <a:pt x="595521" y="265527"/>
                        <a:pt x="599791" y="261257"/>
                      </a:cubicBezTo>
                      <a:cubicBezTo>
                        <a:pt x="602439" y="258609"/>
                        <a:pt x="617376" y="251208"/>
                        <a:pt x="614864" y="2461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4" name="203 Forma libre">
                  <a:extLst>
                    <a:ext uri="{FF2B5EF4-FFF2-40B4-BE49-F238E27FC236}">
                      <a16:creationId xmlns:a16="http://schemas.microsoft.com/office/drawing/2014/main" xmlns="" id="{03960F6C-533B-4913-B785-D72B95B6A4BB}"/>
                    </a:ext>
                  </a:extLst>
                </p:cNvPr>
                <p:cNvSpPr/>
                <p:nvPr/>
              </p:nvSpPr>
              <p:spPr>
                <a:xfrm>
                  <a:off x="337618" y="1537248"/>
                  <a:ext cx="442877" cy="469745"/>
                </a:xfrm>
                <a:custGeom>
                  <a:avLst/>
                  <a:gdLst>
                    <a:gd name="connsiteX0" fmla="*/ 361741 w 413051"/>
                    <a:gd name="connsiteY0" fmla="*/ 439891 h 473214"/>
                    <a:gd name="connsiteX1" fmla="*/ 351693 w 413051"/>
                    <a:gd name="connsiteY1" fmla="*/ 424819 h 473214"/>
                    <a:gd name="connsiteX2" fmla="*/ 376814 w 413051"/>
                    <a:gd name="connsiteY2" fmla="*/ 374577 h 473214"/>
                    <a:gd name="connsiteX3" fmla="*/ 391886 w 413051"/>
                    <a:gd name="connsiteY3" fmla="*/ 369553 h 473214"/>
                    <a:gd name="connsiteX4" fmla="*/ 396910 w 413051"/>
                    <a:gd name="connsiteY4" fmla="*/ 329360 h 473214"/>
                    <a:gd name="connsiteX5" fmla="*/ 366765 w 413051"/>
                    <a:gd name="connsiteY5" fmla="*/ 319311 h 473214"/>
                    <a:gd name="connsiteX6" fmla="*/ 351693 w 413051"/>
                    <a:gd name="connsiteY6" fmla="*/ 294190 h 473214"/>
                    <a:gd name="connsiteX7" fmla="*/ 336620 w 413051"/>
                    <a:gd name="connsiteY7" fmla="*/ 289166 h 473214"/>
                    <a:gd name="connsiteX8" fmla="*/ 326572 w 413051"/>
                    <a:gd name="connsiteY8" fmla="*/ 274094 h 473214"/>
                    <a:gd name="connsiteX9" fmla="*/ 316523 w 413051"/>
                    <a:gd name="connsiteY9" fmla="*/ 243949 h 473214"/>
                    <a:gd name="connsiteX10" fmla="*/ 321548 w 413051"/>
                    <a:gd name="connsiteY10" fmla="*/ 223852 h 473214"/>
                    <a:gd name="connsiteX11" fmla="*/ 336620 w 413051"/>
                    <a:gd name="connsiteY11" fmla="*/ 218828 h 473214"/>
                    <a:gd name="connsiteX12" fmla="*/ 366765 w 413051"/>
                    <a:gd name="connsiteY12" fmla="*/ 213803 h 473214"/>
                    <a:gd name="connsiteX13" fmla="*/ 371789 w 413051"/>
                    <a:gd name="connsiteY13" fmla="*/ 198731 h 473214"/>
                    <a:gd name="connsiteX14" fmla="*/ 386862 w 413051"/>
                    <a:gd name="connsiteY14" fmla="*/ 193707 h 473214"/>
                    <a:gd name="connsiteX15" fmla="*/ 396910 w 413051"/>
                    <a:gd name="connsiteY15" fmla="*/ 163562 h 473214"/>
                    <a:gd name="connsiteX16" fmla="*/ 391886 w 413051"/>
                    <a:gd name="connsiteY16" fmla="*/ 148489 h 473214"/>
                    <a:gd name="connsiteX17" fmla="*/ 376814 w 413051"/>
                    <a:gd name="connsiteY17" fmla="*/ 143465 h 473214"/>
                    <a:gd name="connsiteX18" fmla="*/ 341644 w 413051"/>
                    <a:gd name="connsiteY18" fmla="*/ 138441 h 473214"/>
                    <a:gd name="connsiteX19" fmla="*/ 331596 w 413051"/>
                    <a:gd name="connsiteY19" fmla="*/ 123368 h 473214"/>
                    <a:gd name="connsiteX20" fmla="*/ 296427 w 413051"/>
                    <a:gd name="connsiteY20" fmla="*/ 113320 h 473214"/>
                    <a:gd name="connsiteX21" fmla="*/ 266282 w 413051"/>
                    <a:gd name="connsiteY21" fmla="*/ 103272 h 473214"/>
                    <a:gd name="connsiteX22" fmla="*/ 246185 w 413051"/>
                    <a:gd name="connsiteY22" fmla="*/ 63078 h 473214"/>
                    <a:gd name="connsiteX23" fmla="*/ 226088 w 413051"/>
                    <a:gd name="connsiteY23" fmla="*/ 42982 h 473214"/>
                    <a:gd name="connsiteX24" fmla="*/ 205992 w 413051"/>
                    <a:gd name="connsiteY24" fmla="*/ 22885 h 473214"/>
                    <a:gd name="connsiteX25" fmla="*/ 170822 w 413051"/>
                    <a:gd name="connsiteY25" fmla="*/ 17861 h 473214"/>
                    <a:gd name="connsiteX26" fmla="*/ 175847 w 413051"/>
                    <a:gd name="connsiteY26" fmla="*/ 32933 h 473214"/>
                    <a:gd name="connsiteX27" fmla="*/ 170822 w 413051"/>
                    <a:gd name="connsiteY27" fmla="*/ 88199 h 473214"/>
                    <a:gd name="connsiteX28" fmla="*/ 120581 w 413051"/>
                    <a:gd name="connsiteY28" fmla="*/ 103272 h 473214"/>
                    <a:gd name="connsiteX29" fmla="*/ 95460 w 413051"/>
                    <a:gd name="connsiteY29" fmla="*/ 123368 h 473214"/>
                    <a:gd name="connsiteX30" fmla="*/ 65315 w 413051"/>
                    <a:gd name="connsiteY30" fmla="*/ 138441 h 473214"/>
                    <a:gd name="connsiteX31" fmla="*/ 30145 w 413051"/>
                    <a:gd name="connsiteY31" fmla="*/ 168586 h 473214"/>
                    <a:gd name="connsiteX32" fmla="*/ 20097 w 413051"/>
                    <a:gd name="connsiteY32" fmla="*/ 208779 h 473214"/>
                    <a:gd name="connsiteX33" fmla="*/ 15073 w 413051"/>
                    <a:gd name="connsiteY33" fmla="*/ 223852 h 473214"/>
                    <a:gd name="connsiteX34" fmla="*/ 0 w 413051"/>
                    <a:gd name="connsiteY34" fmla="*/ 228876 h 473214"/>
                    <a:gd name="connsiteX35" fmla="*/ 5025 w 413051"/>
                    <a:gd name="connsiteY35" fmla="*/ 243949 h 473214"/>
                    <a:gd name="connsiteX36" fmla="*/ 35170 w 413051"/>
                    <a:gd name="connsiteY36" fmla="*/ 264045 h 473214"/>
                    <a:gd name="connsiteX37" fmla="*/ 45218 w 413051"/>
                    <a:gd name="connsiteY37" fmla="*/ 274094 h 473214"/>
                    <a:gd name="connsiteX38" fmla="*/ 80387 w 413051"/>
                    <a:gd name="connsiteY38" fmla="*/ 284142 h 473214"/>
                    <a:gd name="connsiteX39" fmla="*/ 90436 w 413051"/>
                    <a:gd name="connsiteY39" fmla="*/ 294190 h 473214"/>
                    <a:gd name="connsiteX40" fmla="*/ 120581 w 413051"/>
                    <a:gd name="connsiteY40" fmla="*/ 304239 h 473214"/>
                    <a:gd name="connsiteX41" fmla="*/ 125605 w 413051"/>
                    <a:gd name="connsiteY41" fmla="*/ 319311 h 473214"/>
                    <a:gd name="connsiteX42" fmla="*/ 140677 w 413051"/>
                    <a:gd name="connsiteY42" fmla="*/ 324335 h 473214"/>
                    <a:gd name="connsiteX43" fmla="*/ 165798 w 413051"/>
                    <a:gd name="connsiteY43" fmla="*/ 329360 h 473214"/>
                    <a:gd name="connsiteX44" fmla="*/ 190919 w 413051"/>
                    <a:gd name="connsiteY44" fmla="*/ 364529 h 473214"/>
                    <a:gd name="connsiteX45" fmla="*/ 211016 w 413051"/>
                    <a:gd name="connsiteY45" fmla="*/ 409746 h 473214"/>
                    <a:gd name="connsiteX46" fmla="*/ 216040 w 413051"/>
                    <a:gd name="connsiteY46" fmla="*/ 424819 h 473214"/>
                    <a:gd name="connsiteX47" fmla="*/ 246185 w 413051"/>
                    <a:gd name="connsiteY47" fmla="*/ 434867 h 473214"/>
                    <a:gd name="connsiteX48" fmla="*/ 251209 w 413051"/>
                    <a:gd name="connsiteY48" fmla="*/ 449940 h 473214"/>
                    <a:gd name="connsiteX49" fmla="*/ 256233 w 413051"/>
                    <a:gd name="connsiteY49" fmla="*/ 470036 h 473214"/>
                    <a:gd name="connsiteX50" fmla="*/ 271306 w 413051"/>
                    <a:gd name="connsiteY50" fmla="*/ 465012 h 473214"/>
                    <a:gd name="connsiteX51" fmla="*/ 286378 w 413051"/>
                    <a:gd name="connsiteY51" fmla="*/ 454964 h 473214"/>
                    <a:gd name="connsiteX52" fmla="*/ 296427 w 413051"/>
                    <a:gd name="connsiteY52" fmla="*/ 439891 h 473214"/>
                    <a:gd name="connsiteX53" fmla="*/ 341644 w 413051"/>
                    <a:gd name="connsiteY53" fmla="*/ 429843 h 473214"/>
                    <a:gd name="connsiteX54" fmla="*/ 361741 w 413051"/>
                    <a:gd name="connsiteY54" fmla="*/ 439891 h 47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13051" h="473214">
                      <a:moveTo>
                        <a:pt x="361741" y="439891"/>
                      </a:moveTo>
                      <a:cubicBezTo>
                        <a:pt x="363416" y="439054"/>
                        <a:pt x="352360" y="430820"/>
                        <a:pt x="351693" y="424819"/>
                      </a:cubicBezTo>
                      <a:cubicBezTo>
                        <a:pt x="349794" y="407726"/>
                        <a:pt x="357401" y="381048"/>
                        <a:pt x="376814" y="374577"/>
                      </a:cubicBezTo>
                      <a:lnTo>
                        <a:pt x="391886" y="369553"/>
                      </a:lnTo>
                      <a:cubicBezTo>
                        <a:pt x="399647" y="357911"/>
                        <a:pt x="413051" y="345501"/>
                        <a:pt x="396910" y="329360"/>
                      </a:cubicBezTo>
                      <a:cubicBezTo>
                        <a:pt x="389420" y="321870"/>
                        <a:pt x="366765" y="319311"/>
                        <a:pt x="366765" y="319311"/>
                      </a:cubicBezTo>
                      <a:cubicBezTo>
                        <a:pt x="362814" y="307457"/>
                        <a:pt x="363186" y="301086"/>
                        <a:pt x="351693" y="294190"/>
                      </a:cubicBezTo>
                      <a:cubicBezTo>
                        <a:pt x="347152" y="291465"/>
                        <a:pt x="341644" y="290841"/>
                        <a:pt x="336620" y="289166"/>
                      </a:cubicBezTo>
                      <a:cubicBezTo>
                        <a:pt x="333271" y="284142"/>
                        <a:pt x="329024" y="279612"/>
                        <a:pt x="326572" y="274094"/>
                      </a:cubicBezTo>
                      <a:cubicBezTo>
                        <a:pt x="322270" y="264415"/>
                        <a:pt x="316523" y="243949"/>
                        <a:pt x="316523" y="243949"/>
                      </a:cubicBezTo>
                      <a:cubicBezTo>
                        <a:pt x="318198" y="237250"/>
                        <a:pt x="317234" y="229244"/>
                        <a:pt x="321548" y="223852"/>
                      </a:cubicBezTo>
                      <a:cubicBezTo>
                        <a:pt x="324856" y="219717"/>
                        <a:pt x="331450" y="219977"/>
                        <a:pt x="336620" y="218828"/>
                      </a:cubicBezTo>
                      <a:cubicBezTo>
                        <a:pt x="346564" y="216618"/>
                        <a:pt x="356717" y="215478"/>
                        <a:pt x="366765" y="213803"/>
                      </a:cubicBezTo>
                      <a:cubicBezTo>
                        <a:pt x="368440" y="208779"/>
                        <a:pt x="368044" y="202476"/>
                        <a:pt x="371789" y="198731"/>
                      </a:cubicBezTo>
                      <a:cubicBezTo>
                        <a:pt x="375534" y="194986"/>
                        <a:pt x="383784" y="198017"/>
                        <a:pt x="386862" y="193707"/>
                      </a:cubicBezTo>
                      <a:cubicBezTo>
                        <a:pt x="393018" y="185088"/>
                        <a:pt x="396910" y="163562"/>
                        <a:pt x="396910" y="163562"/>
                      </a:cubicBezTo>
                      <a:cubicBezTo>
                        <a:pt x="395235" y="158538"/>
                        <a:pt x="395631" y="152234"/>
                        <a:pt x="391886" y="148489"/>
                      </a:cubicBezTo>
                      <a:cubicBezTo>
                        <a:pt x="388141" y="144744"/>
                        <a:pt x="382007" y="144504"/>
                        <a:pt x="376814" y="143465"/>
                      </a:cubicBezTo>
                      <a:cubicBezTo>
                        <a:pt x="365202" y="141143"/>
                        <a:pt x="353367" y="140116"/>
                        <a:pt x="341644" y="138441"/>
                      </a:cubicBezTo>
                      <a:cubicBezTo>
                        <a:pt x="338295" y="133417"/>
                        <a:pt x="336311" y="127140"/>
                        <a:pt x="331596" y="123368"/>
                      </a:cubicBezTo>
                      <a:cubicBezTo>
                        <a:pt x="328220" y="120667"/>
                        <a:pt x="297871" y="113753"/>
                        <a:pt x="296427" y="113320"/>
                      </a:cubicBezTo>
                      <a:cubicBezTo>
                        <a:pt x="286282" y="110277"/>
                        <a:pt x="266282" y="103272"/>
                        <a:pt x="266282" y="103272"/>
                      </a:cubicBezTo>
                      <a:cubicBezTo>
                        <a:pt x="254735" y="68633"/>
                        <a:pt x="263722" y="80617"/>
                        <a:pt x="246185" y="63078"/>
                      </a:cubicBezTo>
                      <a:cubicBezTo>
                        <a:pt x="232787" y="22885"/>
                        <a:pt x="252884" y="69778"/>
                        <a:pt x="226088" y="42982"/>
                      </a:cubicBezTo>
                      <a:cubicBezTo>
                        <a:pt x="199292" y="16186"/>
                        <a:pt x="246185" y="36283"/>
                        <a:pt x="205992" y="22885"/>
                      </a:cubicBezTo>
                      <a:cubicBezTo>
                        <a:pt x="196509" y="13402"/>
                        <a:pt x="188682" y="0"/>
                        <a:pt x="170822" y="17861"/>
                      </a:cubicBezTo>
                      <a:cubicBezTo>
                        <a:pt x="167077" y="21606"/>
                        <a:pt x="174172" y="27909"/>
                        <a:pt x="175847" y="32933"/>
                      </a:cubicBezTo>
                      <a:cubicBezTo>
                        <a:pt x="174172" y="51355"/>
                        <a:pt x="176262" y="70519"/>
                        <a:pt x="170822" y="88199"/>
                      </a:cubicBezTo>
                      <a:cubicBezTo>
                        <a:pt x="166620" y="101855"/>
                        <a:pt x="121084" y="103200"/>
                        <a:pt x="120581" y="103272"/>
                      </a:cubicBezTo>
                      <a:cubicBezTo>
                        <a:pt x="111235" y="112617"/>
                        <a:pt x="108135" y="117030"/>
                        <a:pt x="95460" y="123368"/>
                      </a:cubicBezTo>
                      <a:cubicBezTo>
                        <a:pt x="74066" y="134066"/>
                        <a:pt x="85470" y="121165"/>
                        <a:pt x="65315" y="138441"/>
                      </a:cubicBezTo>
                      <a:cubicBezTo>
                        <a:pt x="22678" y="174987"/>
                        <a:pt x="64746" y="145520"/>
                        <a:pt x="30145" y="168586"/>
                      </a:cubicBezTo>
                      <a:cubicBezTo>
                        <a:pt x="18662" y="203036"/>
                        <a:pt x="32221" y="160281"/>
                        <a:pt x="20097" y="208779"/>
                      </a:cubicBezTo>
                      <a:cubicBezTo>
                        <a:pt x="18813" y="213917"/>
                        <a:pt x="18818" y="220107"/>
                        <a:pt x="15073" y="223852"/>
                      </a:cubicBezTo>
                      <a:cubicBezTo>
                        <a:pt x="11328" y="227597"/>
                        <a:pt x="5024" y="227201"/>
                        <a:pt x="0" y="228876"/>
                      </a:cubicBezTo>
                      <a:cubicBezTo>
                        <a:pt x="1675" y="233900"/>
                        <a:pt x="1280" y="240204"/>
                        <a:pt x="5025" y="243949"/>
                      </a:cubicBezTo>
                      <a:cubicBezTo>
                        <a:pt x="13564" y="252488"/>
                        <a:pt x="25122" y="257346"/>
                        <a:pt x="35170" y="264045"/>
                      </a:cubicBezTo>
                      <a:cubicBezTo>
                        <a:pt x="39111" y="266673"/>
                        <a:pt x="41156" y="271657"/>
                        <a:pt x="45218" y="274094"/>
                      </a:cubicBezTo>
                      <a:cubicBezTo>
                        <a:pt x="50366" y="277183"/>
                        <a:pt x="76633" y="283204"/>
                        <a:pt x="80387" y="284142"/>
                      </a:cubicBezTo>
                      <a:cubicBezTo>
                        <a:pt x="83737" y="287491"/>
                        <a:pt x="86199" y="292072"/>
                        <a:pt x="90436" y="294190"/>
                      </a:cubicBezTo>
                      <a:cubicBezTo>
                        <a:pt x="99910" y="298927"/>
                        <a:pt x="120581" y="304239"/>
                        <a:pt x="120581" y="304239"/>
                      </a:cubicBezTo>
                      <a:cubicBezTo>
                        <a:pt x="122256" y="309263"/>
                        <a:pt x="121860" y="315566"/>
                        <a:pt x="125605" y="319311"/>
                      </a:cubicBezTo>
                      <a:cubicBezTo>
                        <a:pt x="129350" y="323056"/>
                        <a:pt x="135539" y="323050"/>
                        <a:pt x="140677" y="324335"/>
                      </a:cubicBezTo>
                      <a:cubicBezTo>
                        <a:pt x="148962" y="326406"/>
                        <a:pt x="157424" y="327685"/>
                        <a:pt x="165798" y="329360"/>
                      </a:cubicBezTo>
                      <a:cubicBezTo>
                        <a:pt x="177522" y="364529"/>
                        <a:pt x="165799" y="356156"/>
                        <a:pt x="190919" y="364529"/>
                      </a:cubicBezTo>
                      <a:cubicBezTo>
                        <a:pt x="206842" y="388413"/>
                        <a:pt x="199059" y="373874"/>
                        <a:pt x="211016" y="409746"/>
                      </a:cubicBezTo>
                      <a:cubicBezTo>
                        <a:pt x="212691" y="414770"/>
                        <a:pt x="211016" y="423144"/>
                        <a:pt x="216040" y="424819"/>
                      </a:cubicBezTo>
                      <a:lnTo>
                        <a:pt x="246185" y="434867"/>
                      </a:lnTo>
                      <a:cubicBezTo>
                        <a:pt x="247860" y="439891"/>
                        <a:pt x="249754" y="444848"/>
                        <a:pt x="251209" y="449940"/>
                      </a:cubicBezTo>
                      <a:cubicBezTo>
                        <a:pt x="253106" y="456579"/>
                        <a:pt x="250709" y="465893"/>
                        <a:pt x="256233" y="470036"/>
                      </a:cubicBezTo>
                      <a:cubicBezTo>
                        <a:pt x="260470" y="473214"/>
                        <a:pt x="266282" y="466687"/>
                        <a:pt x="271306" y="465012"/>
                      </a:cubicBezTo>
                      <a:cubicBezTo>
                        <a:pt x="276330" y="461663"/>
                        <a:pt x="282108" y="459234"/>
                        <a:pt x="286378" y="454964"/>
                      </a:cubicBezTo>
                      <a:cubicBezTo>
                        <a:pt x="290648" y="450694"/>
                        <a:pt x="291712" y="443663"/>
                        <a:pt x="296427" y="439891"/>
                      </a:cubicBezTo>
                      <a:cubicBezTo>
                        <a:pt x="302937" y="434683"/>
                        <a:pt x="341336" y="429894"/>
                        <a:pt x="341644" y="429843"/>
                      </a:cubicBezTo>
                      <a:cubicBezTo>
                        <a:pt x="358306" y="435397"/>
                        <a:pt x="360066" y="440728"/>
                        <a:pt x="361741" y="4398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204 Forma libre">
                  <a:extLst>
                    <a:ext uri="{FF2B5EF4-FFF2-40B4-BE49-F238E27FC236}">
                      <a16:creationId xmlns:a16="http://schemas.microsoft.com/office/drawing/2014/main" xmlns="" id="{8C178C3E-C5E8-4F98-9808-B1DD33D0FCC1}"/>
                    </a:ext>
                  </a:extLst>
                </p:cNvPr>
                <p:cNvSpPr/>
                <p:nvPr/>
              </p:nvSpPr>
              <p:spPr>
                <a:xfrm>
                  <a:off x="674925" y="1274191"/>
                  <a:ext cx="512399" cy="888488"/>
                </a:xfrm>
                <a:custGeom>
                  <a:avLst/>
                  <a:gdLst>
                    <a:gd name="connsiteX0" fmla="*/ 202240 w 473546"/>
                    <a:gd name="connsiteY0" fmla="*/ 1675 h 890954"/>
                    <a:gd name="connsiteX1" fmla="*/ 177120 w 473546"/>
                    <a:gd name="connsiteY1" fmla="*/ 21772 h 890954"/>
                    <a:gd name="connsiteX2" fmla="*/ 151999 w 473546"/>
                    <a:gd name="connsiteY2" fmla="*/ 56941 h 890954"/>
                    <a:gd name="connsiteX3" fmla="*/ 136926 w 473546"/>
                    <a:gd name="connsiteY3" fmla="*/ 117231 h 890954"/>
                    <a:gd name="connsiteX4" fmla="*/ 131902 w 473546"/>
                    <a:gd name="connsiteY4" fmla="*/ 132304 h 890954"/>
                    <a:gd name="connsiteX5" fmla="*/ 76636 w 473546"/>
                    <a:gd name="connsiteY5" fmla="*/ 127279 h 890954"/>
                    <a:gd name="connsiteX6" fmla="*/ 66588 w 473546"/>
                    <a:gd name="connsiteY6" fmla="*/ 137328 h 890954"/>
                    <a:gd name="connsiteX7" fmla="*/ 51515 w 473546"/>
                    <a:gd name="connsiteY7" fmla="*/ 142352 h 890954"/>
                    <a:gd name="connsiteX8" fmla="*/ 46491 w 473546"/>
                    <a:gd name="connsiteY8" fmla="*/ 157424 h 890954"/>
                    <a:gd name="connsiteX9" fmla="*/ 36443 w 473546"/>
                    <a:gd name="connsiteY9" fmla="*/ 167473 h 890954"/>
                    <a:gd name="connsiteX10" fmla="*/ 31418 w 473546"/>
                    <a:gd name="connsiteY10" fmla="*/ 182545 h 890954"/>
                    <a:gd name="connsiteX11" fmla="*/ 21370 w 473546"/>
                    <a:gd name="connsiteY11" fmla="*/ 262932 h 890954"/>
                    <a:gd name="connsiteX12" fmla="*/ 26394 w 473546"/>
                    <a:gd name="connsiteY12" fmla="*/ 308150 h 890954"/>
                    <a:gd name="connsiteX13" fmla="*/ 31418 w 473546"/>
                    <a:gd name="connsiteY13" fmla="*/ 323222 h 890954"/>
                    <a:gd name="connsiteX14" fmla="*/ 26394 w 473546"/>
                    <a:gd name="connsiteY14" fmla="*/ 338295 h 890954"/>
                    <a:gd name="connsiteX15" fmla="*/ 26394 w 473546"/>
                    <a:gd name="connsiteY15" fmla="*/ 373464 h 890954"/>
                    <a:gd name="connsiteX16" fmla="*/ 11322 w 473546"/>
                    <a:gd name="connsiteY16" fmla="*/ 378488 h 890954"/>
                    <a:gd name="connsiteX17" fmla="*/ 31418 w 473546"/>
                    <a:gd name="connsiteY17" fmla="*/ 403609 h 890954"/>
                    <a:gd name="connsiteX18" fmla="*/ 61564 w 473546"/>
                    <a:gd name="connsiteY18" fmla="*/ 413657 h 890954"/>
                    <a:gd name="connsiteX19" fmla="*/ 46491 w 473546"/>
                    <a:gd name="connsiteY19" fmla="*/ 473947 h 890954"/>
                    <a:gd name="connsiteX20" fmla="*/ 16346 w 473546"/>
                    <a:gd name="connsiteY20" fmla="*/ 483996 h 890954"/>
                    <a:gd name="connsiteX21" fmla="*/ 6298 w 473546"/>
                    <a:gd name="connsiteY21" fmla="*/ 499068 h 890954"/>
                    <a:gd name="connsiteX22" fmla="*/ 21370 w 473546"/>
                    <a:gd name="connsiteY22" fmla="*/ 564383 h 890954"/>
                    <a:gd name="connsiteX23" fmla="*/ 36443 w 473546"/>
                    <a:gd name="connsiteY23" fmla="*/ 569407 h 890954"/>
                    <a:gd name="connsiteX24" fmla="*/ 41467 w 473546"/>
                    <a:gd name="connsiteY24" fmla="*/ 584479 h 890954"/>
                    <a:gd name="connsiteX25" fmla="*/ 61564 w 473546"/>
                    <a:gd name="connsiteY25" fmla="*/ 604576 h 890954"/>
                    <a:gd name="connsiteX26" fmla="*/ 66588 w 473546"/>
                    <a:gd name="connsiteY26" fmla="*/ 619649 h 890954"/>
                    <a:gd name="connsiteX27" fmla="*/ 56539 w 473546"/>
                    <a:gd name="connsiteY27" fmla="*/ 629697 h 890954"/>
                    <a:gd name="connsiteX28" fmla="*/ 51515 w 473546"/>
                    <a:gd name="connsiteY28" fmla="*/ 649794 h 890954"/>
                    <a:gd name="connsiteX29" fmla="*/ 46491 w 473546"/>
                    <a:gd name="connsiteY29" fmla="*/ 664866 h 890954"/>
                    <a:gd name="connsiteX30" fmla="*/ 51515 w 473546"/>
                    <a:gd name="connsiteY30" fmla="*/ 765350 h 890954"/>
                    <a:gd name="connsiteX31" fmla="*/ 76636 w 473546"/>
                    <a:gd name="connsiteY31" fmla="*/ 785446 h 890954"/>
                    <a:gd name="connsiteX32" fmla="*/ 106781 w 473546"/>
                    <a:gd name="connsiteY32" fmla="*/ 795495 h 890954"/>
                    <a:gd name="connsiteX33" fmla="*/ 121854 w 473546"/>
                    <a:gd name="connsiteY33" fmla="*/ 860809 h 890954"/>
                    <a:gd name="connsiteX34" fmla="*/ 136926 w 473546"/>
                    <a:gd name="connsiteY34" fmla="*/ 870857 h 890954"/>
                    <a:gd name="connsiteX35" fmla="*/ 187168 w 473546"/>
                    <a:gd name="connsiteY35" fmla="*/ 855785 h 890954"/>
                    <a:gd name="connsiteX36" fmla="*/ 192192 w 473546"/>
                    <a:gd name="connsiteY36" fmla="*/ 840712 h 890954"/>
                    <a:gd name="connsiteX37" fmla="*/ 207265 w 473546"/>
                    <a:gd name="connsiteY37" fmla="*/ 830664 h 890954"/>
                    <a:gd name="connsiteX38" fmla="*/ 252482 w 473546"/>
                    <a:gd name="connsiteY38" fmla="*/ 835688 h 890954"/>
                    <a:gd name="connsiteX39" fmla="*/ 267555 w 473546"/>
                    <a:gd name="connsiteY39" fmla="*/ 840712 h 890954"/>
                    <a:gd name="connsiteX40" fmla="*/ 302724 w 473546"/>
                    <a:gd name="connsiteY40" fmla="*/ 850761 h 890954"/>
                    <a:gd name="connsiteX41" fmla="*/ 337893 w 473546"/>
                    <a:gd name="connsiteY41" fmla="*/ 890954 h 890954"/>
                    <a:gd name="connsiteX42" fmla="*/ 393159 w 473546"/>
                    <a:gd name="connsiteY42" fmla="*/ 875882 h 890954"/>
                    <a:gd name="connsiteX43" fmla="*/ 403207 w 473546"/>
                    <a:gd name="connsiteY43" fmla="*/ 865833 h 890954"/>
                    <a:gd name="connsiteX44" fmla="*/ 418280 w 473546"/>
                    <a:gd name="connsiteY44" fmla="*/ 860809 h 890954"/>
                    <a:gd name="connsiteX45" fmla="*/ 423304 w 473546"/>
                    <a:gd name="connsiteY45" fmla="*/ 845737 h 890954"/>
                    <a:gd name="connsiteX46" fmla="*/ 453449 w 473546"/>
                    <a:gd name="connsiteY46" fmla="*/ 840712 h 890954"/>
                    <a:gd name="connsiteX47" fmla="*/ 453449 w 473546"/>
                    <a:gd name="connsiteY47" fmla="*/ 805543 h 890954"/>
                    <a:gd name="connsiteX48" fmla="*/ 473546 w 473546"/>
                    <a:gd name="connsiteY48" fmla="*/ 785446 h 890954"/>
                    <a:gd name="connsiteX49" fmla="*/ 453449 w 473546"/>
                    <a:gd name="connsiteY49" fmla="*/ 740229 h 890954"/>
                    <a:gd name="connsiteX50" fmla="*/ 448425 w 473546"/>
                    <a:gd name="connsiteY50" fmla="*/ 725156 h 890954"/>
                    <a:gd name="connsiteX51" fmla="*/ 443401 w 473546"/>
                    <a:gd name="connsiteY51" fmla="*/ 705060 h 890954"/>
                    <a:gd name="connsiteX52" fmla="*/ 433353 w 473546"/>
                    <a:gd name="connsiteY52" fmla="*/ 689987 h 890954"/>
                    <a:gd name="connsiteX53" fmla="*/ 428328 w 473546"/>
                    <a:gd name="connsiteY53" fmla="*/ 674915 h 890954"/>
                    <a:gd name="connsiteX54" fmla="*/ 418280 w 473546"/>
                    <a:gd name="connsiteY54" fmla="*/ 664866 h 890954"/>
                    <a:gd name="connsiteX55" fmla="*/ 403207 w 473546"/>
                    <a:gd name="connsiteY55" fmla="*/ 634721 h 890954"/>
                    <a:gd name="connsiteX56" fmla="*/ 398183 w 473546"/>
                    <a:gd name="connsiteY56" fmla="*/ 594528 h 890954"/>
                    <a:gd name="connsiteX57" fmla="*/ 388135 w 473546"/>
                    <a:gd name="connsiteY57" fmla="*/ 584479 h 890954"/>
                    <a:gd name="connsiteX58" fmla="*/ 368038 w 473546"/>
                    <a:gd name="connsiteY58" fmla="*/ 559358 h 890954"/>
                    <a:gd name="connsiteX59" fmla="*/ 357990 w 473546"/>
                    <a:gd name="connsiteY59" fmla="*/ 529213 h 890954"/>
                    <a:gd name="connsiteX60" fmla="*/ 342917 w 473546"/>
                    <a:gd name="connsiteY60" fmla="*/ 504093 h 890954"/>
                    <a:gd name="connsiteX61" fmla="*/ 327845 w 473546"/>
                    <a:gd name="connsiteY61" fmla="*/ 494044 h 890954"/>
                    <a:gd name="connsiteX62" fmla="*/ 317797 w 473546"/>
                    <a:gd name="connsiteY62" fmla="*/ 478972 h 890954"/>
                    <a:gd name="connsiteX63" fmla="*/ 302724 w 473546"/>
                    <a:gd name="connsiteY63" fmla="*/ 473947 h 890954"/>
                    <a:gd name="connsiteX64" fmla="*/ 297700 w 473546"/>
                    <a:gd name="connsiteY64" fmla="*/ 458875 h 890954"/>
                    <a:gd name="connsiteX65" fmla="*/ 262531 w 473546"/>
                    <a:gd name="connsiteY65" fmla="*/ 423706 h 890954"/>
                    <a:gd name="connsiteX66" fmla="*/ 247458 w 473546"/>
                    <a:gd name="connsiteY66" fmla="*/ 393561 h 890954"/>
                    <a:gd name="connsiteX67" fmla="*/ 237410 w 473546"/>
                    <a:gd name="connsiteY67" fmla="*/ 383512 h 890954"/>
                    <a:gd name="connsiteX68" fmla="*/ 222337 w 473546"/>
                    <a:gd name="connsiteY68" fmla="*/ 378488 h 890954"/>
                    <a:gd name="connsiteX69" fmla="*/ 232386 w 473546"/>
                    <a:gd name="connsiteY69" fmla="*/ 298101 h 890954"/>
                    <a:gd name="connsiteX70" fmla="*/ 242434 w 473546"/>
                    <a:gd name="connsiteY70" fmla="*/ 283029 h 890954"/>
                    <a:gd name="connsiteX71" fmla="*/ 237410 w 473546"/>
                    <a:gd name="connsiteY71" fmla="*/ 197618 h 890954"/>
                    <a:gd name="connsiteX72" fmla="*/ 227361 w 473546"/>
                    <a:gd name="connsiteY72" fmla="*/ 162449 h 890954"/>
                    <a:gd name="connsiteX73" fmla="*/ 232386 w 473546"/>
                    <a:gd name="connsiteY73" fmla="*/ 107183 h 890954"/>
                    <a:gd name="connsiteX74" fmla="*/ 232386 w 473546"/>
                    <a:gd name="connsiteY74" fmla="*/ 56941 h 890954"/>
                    <a:gd name="connsiteX75" fmla="*/ 212289 w 473546"/>
                    <a:gd name="connsiteY75" fmla="*/ 26796 h 890954"/>
                    <a:gd name="connsiteX76" fmla="*/ 207265 w 473546"/>
                    <a:gd name="connsiteY76" fmla="*/ 11723 h 890954"/>
                    <a:gd name="connsiteX77" fmla="*/ 202240 w 473546"/>
                    <a:gd name="connsiteY77" fmla="*/ 1675 h 8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473546" h="890954">
                      <a:moveTo>
                        <a:pt x="202240" y="1675"/>
                      </a:moveTo>
                      <a:cubicBezTo>
                        <a:pt x="197216" y="3350"/>
                        <a:pt x="180700" y="14611"/>
                        <a:pt x="177120" y="21772"/>
                      </a:cubicBezTo>
                      <a:cubicBezTo>
                        <a:pt x="158363" y="59285"/>
                        <a:pt x="180636" y="47395"/>
                        <a:pt x="151999" y="56941"/>
                      </a:cubicBezTo>
                      <a:cubicBezTo>
                        <a:pt x="145233" y="97537"/>
                        <a:pt x="150197" y="77418"/>
                        <a:pt x="136926" y="117231"/>
                      </a:cubicBezTo>
                      <a:lnTo>
                        <a:pt x="131902" y="132304"/>
                      </a:lnTo>
                      <a:cubicBezTo>
                        <a:pt x="93656" y="119554"/>
                        <a:pt x="112143" y="120178"/>
                        <a:pt x="76636" y="127279"/>
                      </a:cubicBezTo>
                      <a:cubicBezTo>
                        <a:pt x="73287" y="130629"/>
                        <a:pt x="70650" y="134891"/>
                        <a:pt x="66588" y="137328"/>
                      </a:cubicBezTo>
                      <a:cubicBezTo>
                        <a:pt x="62047" y="140053"/>
                        <a:pt x="55260" y="138607"/>
                        <a:pt x="51515" y="142352"/>
                      </a:cubicBezTo>
                      <a:cubicBezTo>
                        <a:pt x="47770" y="146097"/>
                        <a:pt x="49216" y="152883"/>
                        <a:pt x="46491" y="157424"/>
                      </a:cubicBezTo>
                      <a:cubicBezTo>
                        <a:pt x="44054" y="161486"/>
                        <a:pt x="39792" y="164123"/>
                        <a:pt x="36443" y="167473"/>
                      </a:cubicBezTo>
                      <a:cubicBezTo>
                        <a:pt x="34768" y="172497"/>
                        <a:pt x="32075" y="177290"/>
                        <a:pt x="31418" y="182545"/>
                      </a:cubicBezTo>
                      <a:cubicBezTo>
                        <a:pt x="20556" y="269436"/>
                        <a:pt x="34617" y="223192"/>
                        <a:pt x="21370" y="262932"/>
                      </a:cubicBezTo>
                      <a:cubicBezTo>
                        <a:pt x="23045" y="278005"/>
                        <a:pt x="23901" y="293191"/>
                        <a:pt x="26394" y="308150"/>
                      </a:cubicBezTo>
                      <a:cubicBezTo>
                        <a:pt x="27265" y="313374"/>
                        <a:pt x="31418" y="317926"/>
                        <a:pt x="31418" y="323222"/>
                      </a:cubicBezTo>
                      <a:cubicBezTo>
                        <a:pt x="31418" y="328518"/>
                        <a:pt x="28069" y="333271"/>
                        <a:pt x="26394" y="338295"/>
                      </a:cubicBezTo>
                      <a:cubicBezTo>
                        <a:pt x="30471" y="350526"/>
                        <a:pt x="36784" y="360475"/>
                        <a:pt x="26394" y="373464"/>
                      </a:cubicBezTo>
                      <a:cubicBezTo>
                        <a:pt x="23086" y="377599"/>
                        <a:pt x="16346" y="376813"/>
                        <a:pt x="11322" y="378488"/>
                      </a:cubicBezTo>
                      <a:cubicBezTo>
                        <a:pt x="16770" y="394832"/>
                        <a:pt x="13633" y="395705"/>
                        <a:pt x="31418" y="403609"/>
                      </a:cubicBezTo>
                      <a:cubicBezTo>
                        <a:pt x="41097" y="407911"/>
                        <a:pt x="61564" y="413657"/>
                        <a:pt x="61564" y="413657"/>
                      </a:cubicBezTo>
                      <a:cubicBezTo>
                        <a:pt x="60717" y="421279"/>
                        <a:pt x="63022" y="463615"/>
                        <a:pt x="46491" y="473947"/>
                      </a:cubicBezTo>
                      <a:cubicBezTo>
                        <a:pt x="37509" y="479561"/>
                        <a:pt x="16346" y="483996"/>
                        <a:pt x="16346" y="483996"/>
                      </a:cubicBezTo>
                      <a:cubicBezTo>
                        <a:pt x="12997" y="489020"/>
                        <a:pt x="6728" y="493045"/>
                        <a:pt x="6298" y="499068"/>
                      </a:cubicBezTo>
                      <a:cubicBezTo>
                        <a:pt x="4889" y="518801"/>
                        <a:pt x="0" y="551561"/>
                        <a:pt x="21370" y="564383"/>
                      </a:cubicBezTo>
                      <a:cubicBezTo>
                        <a:pt x="25911" y="567108"/>
                        <a:pt x="31419" y="567732"/>
                        <a:pt x="36443" y="569407"/>
                      </a:cubicBezTo>
                      <a:cubicBezTo>
                        <a:pt x="38118" y="574431"/>
                        <a:pt x="38389" y="580170"/>
                        <a:pt x="41467" y="584479"/>
                      </a:cubicBezTo>
                      <a:cubicBezTo>
                        <a:pt x="46974" y="592188"/>
                        <a:pt x="61564" y="604576"/>
                        <a:pt x="61564" y="604576"/>
                      </a:cubicBezTo>
                      <a:cubicBezTo>
                        <a:pt x="63239" y="609600"/>
                        <a:pt x="67627" y="614456"/>
                        <a:pt x="66588" y="619649"/>
                      </a:cubicBezTo>
                      <a:cubicBezTo>
                        <a:pt x="65659" y="624294"/>
                        <a:pt x="58657" y="625460"/>
                        <a:pt x="56539" y="629697"/>
                      </a:cubicBezTo>
                      <a:cubicBezTo>
                        <a:pt x="53451" y="635873"/>
                        <a:pt x="53412" y="643155"/>
                        <a:pt x="51515" y="649794"/>
                      </a:cubicBezTo>
                      <a:cubicBezTo>
                        <a:pt x="50060" y="654886"/>
                        <a:pt x="48166" y="659842"/>
                        <a:pt x="46491" y="664866"/>
                      </a:cubicBezTo>
                      <a:cubicBezTo>
                        <a:pt x="48166" y="698361"/>
                        <a:pt x="46984" y="732121"/>
                        <a:pt x="51515" y="765350"/>
                      </a:cubicBezTo>
                      <a:cubicBezTo>
                        <a:pt x="52188" y="770288"/>
                        <a:pt x="75016" y="784726"/>
                        <a:pt x="76636" y="785446"/>
                      </a:cubicBezTo>
                      <a:cubicBezTo>
                        <a:pt x="86315" y="789748"/>
                        <a:pt x="106781" y="795495"/>
                        <a:pt x="106781" y="795495"/>
                      </a:cubicBezTo>
                      <a:cubicBezTo>
                        <a:pt x="110463" y="836004"/>
                        <a:pt x="99178" y="842669"/>
                        <a:pt x="121854" y="860809"/>
                      </a:cubicBezTo>
                      <a:cubicBezTo>
                        <a:pt x="126569" y="864581"/>
                        <a:pt x="131902" y="867508"/>
                        <a:pt x="136926" y="870857"/>
                      </a:cubicBezTo>
                      <a:cubicBezTo>
                        <a:pt x="165581" y="842205"/>
                        <a:pt x="116455" y="887214"/>
                        <a:pt x="187168" y="855785"/>
                      </a:cubicBezTo>
                      <a:cubicBezTo>
                        <a:pt x="192008" y="853634"/>
                        <a:pt x="188884" y="844848"/>
                        <a:pt x="192192" y="840712"/>
                      </a:cubicBezTo>
                      <a:cubicBezTo>
                        <a:pt x="195964" y="835997"/>
                        <a:pt x="202241" y="834013"/>
                        <a:pt x="207265" y="830664"/>
                      </a:cubicBezTo>
                      <a:cubicBezTo>
                        <a:pt x="222337" y="832339"/>
                        <a:pt x="237523" y="833195"/>
                        <a:pt x="252482" y="835688"/>
                      </a:cubicBezTo>
                      <a:cubicBezTo>
                        <a:pt x="257706" y="836559"/>
                        <a:pt x="262463" y="839257"/>
                        <a:pt x="267555" y="840712"/>
                      </a:cubicBezTo>
                      <a:cubicBezTo>
                        <a:pt x="311716" y="853330"/>
                        <a:pt x="266584" y="838715"/>
                        <a:pt x="302724" y="850761"/>
                      </a:cubicBezTo>
                      <a:cubicBezTo>
                        <a:pt x="326170" y="885930"/>
                        <a:pt x="312773" y="874207"/>
                        <a:pt x="337893" y="890954"/>
                      </a:cubicBezTo>
                      <a:cubicBezTo>
                        <a:pt x="376139" y="878206"/>
                        <a:pt x="357652" y="882983"/>
                        <a:pt x="393159" y="875882"/>
                      </a:cubicBezTo>
                      <a:cubicBezTo>
                        <a:pt x="396508" y="872532"/>
                        <a:pt x="399145" y="868270"/>
                        <a:pt x="403207" y="865833"/>
                      </a:cubicBezTo>
                      <a:cubicBezTo>
                        <a:pt x="407748" y="863108"/>
                        <a:pt x="414535" y="864554"/>
                        <a:pt x="418280" y="860809"/>
                      </a:cubicBezTo>
                      <a:cubicBezTo>
                        <a:pt x="422025" y="857064"/>
                        <a:pt x="418706" y="848364"/>
                        <a:pt x="423304" y="845737"/>
                      </a:cubicBezTo>
                      <a:cubicBezTo>
                        <a:pt x="432149" y="840683"/>
                        <a:pt x="443401" y="842387"/>
                        <a:pt x="453449" y="840712"/>
                      </a:cubicBezTo>
                      <a:cubicBezTo>
                        <a:pt x="448766" y="826662"/>
                        <a:pt x="443849" y="820903"/>
                        <a:pt x="453449" y="805543"/>
                      </a:cubicBezTo>
                      <a:cubicBezTo>
                        <a:pt x="458470" y="797509"/>
                        <a:pt x="473546" y="785446"/>
                        <a:pt x="473546" y="785446"/>
                      </a:cubicBezTo>
                      <a:cubicBezTo>
                        <a:pt x="461589" y="749573"/>
                        <a:pt x="469374" y="764114"/>
                        <a:pt x="453449" y="740229"/>
                      </a:cubicBezTo>
                      <a:cubicBezTo>
                        <a:pt x="451774" y="735205"/>
                        <a:pt x="449880" y="730248"/>
                        <a:pt x="448425" y="725156"/>
                      </a:cubicBezTo>
                      <a:cubicBezTo>
                        <a:pt x="446528" y="718517"/>
                        <a:pt x="446121" y="711407"/>
                        <a:pt x="443401" y="705060"/>
                      </a:cubicBezTo>
                      <a:cubicBezTo>
                        <a:pt x="441022" y="699510"/>
                        <a:pt x="436054" y="695388"/>
                        <a:pt x="433353" y="689987"/>
                      </a:cubicBezTo>
                      <a:cubicBezTo>
                        <a:pt x="430985" y="685250"/>
                        <a:pt x="431053" y="679456"/>
                        <a:pt x="428328" y="674915"/>
                      </a:cubicBezTo>
                      <a:cubicBezTo>
                        <a:pt x="425891" y="670853"/>
                        <a:pt x="421239" y="668565"/>
                        <a:pt x="418280" y="664866"/>
                      </a:cubicBezTo>
                      <a:cubicBezTo>
                        <a:pt x="407149" y="650952"/>
                        <a:pt x="408514" y="650641"/>
                        <a:pt x="403207" y="634721"/>
                      </a:cubicBezTo>
                      <a:cubicBezTo>
                        <a:pt x="401532" y="621323"/>
                        <a:pt x="402063" y="607461"/>
                        <a:pt x="398183" y="594528"/>
                      </a:cubicBezTo>
                      <a:cubicBezTo>
                        <a:pt x="396822" y="589991"/>
                        <a:pt x="390572" y="588541"/>
                        <a:pt x="388135" y="584479"/>
                      </a:cubicBezTo>
                      <a:cubicBezTo>
                        <a:pt x="371958" y="557516"/>
                        <a:pt x="398058" y="579372"/>
                        <a:pt x="368038" y="559358"/>
                      </a:cubicBezTo>
                      <a:lnTo>
                        <a:pt x="357990" y="529213"/>
                      </a:lnTo>
                      <a:cubicBezTo>
                        <a:pt x="352869" y="513851"/>
                        <a:pt x="355457" y="514125"/>
                        <a:pt x="342917" y="504093"/>
                      </a:cubicBezTo>
                      <a:cubicBezTo>
                        <a:pt x="338202" y="500321"/>
                        <a:pt x="332869" y="497394"/>
                        <a:pt x="327845" y="494044"/>
                      </a:cubicBezTo>
                      <a:cubicBezTo>
                        <a:pt x="324496" y="489020"/>
                        <a:pt x="322512" y="482744"/>
                        <a:pt x="317797" y="478972"/>
                      </a:cubicBezTo>
                      <a:cubicBezTo>
                        <a:pt x="313661" y="475663"/>
                        <a:pt x="306469" y="477692"/>
                        <a:pt x="302724" y="473947"/>
                      </a:cubicBezTo>
                      <a:cubicBezTo>
                        <a:pt x="298979" y="470202"/>
                        <a:pt x="300272" y="463504"/>
                        <a:pt x="297700" y="458875"/>
                      </a:cubicBezTo>
                      <a:cubicBezTo>
                        <a:pt x="279377" y="425894"/>
                        <a:pt x="286994" y="431860"/>
                        <a:pt x="262531" y="423706"/>
                      </a:cubicBezTo>
                      <a:cubicBezTo>
                        <a:pt x="257224" y="407786"/>
                        <a:pt x="258589" y="407475"/>
                        <a:pt x="247458" y="393561"/>
                      </a:cubicBezTo>
                      <a:cubicBezTo>
                        <a:pt x="244499" y="389862"/>
                        <a:pt x="241472" y="385949"/>
                        <a:pt x="237410" y="383512"/>
                      </a:cubicBezTo>
                      <a:cubicBezTo>
                        <a:pt x="232869" y="380787"/>
                        <a:pt x="227361" y="380163"/>
                        <a:pt x="222337" y="378488"/>
                      </a:cubicBezTo>
                      <a:cubicBezTo>
                        <a:pt x="222888" y="372432"/>
                        <a:pt x="226155" y="314717"/>
                        <a:pt x="232386" y="298101"/>
                      </a:cubicBezTo>
                      <a:cubicBezTo>
                        <a:pt x="234506" y="292447"/>
                        <a:pt x="239085" y="288053"/>
                        <a:pt x="242434" y="283029"/>
                      </a:cubicBezTo>
                      <a:cubicBezTo>
                        <a:pt x="240759" y="254559"/>
                        <a:pt x="240114" y="226009"/>
                        <a:pt x="237410" y="197618"/>
                      </a:cubicBezTo>
                      <a:cubicBezTo>
                        <a:pt x="236568" y="188780"/>
                        <a:pt x="230377" y="171496"/>
                        <a:pt x="227361" y="162449"/>
                      </a:cubicBezTo>
                      <a:cubicBezTo>
                        <a:pt x="229036" y="144027"/>
                        <a:pt x="229770" y="125495"/>
                        <a:pt x="232386" y="107183"/>
                      </a:cubicBezTo>
                      <a:cubicBezTo>
                        <a:pt x="236318" y="79661"/>
                        <a:pt x="248974" y="100068"/>
                        <a:pt x="232386" y="56941"/>
                      </a:cubicBezTo>
                      <a:cubicBezTo>
                        <a:pt x="228051" y="45669"/>
                        <a:pt x="212289" y="26796"/>
                        <a:pt x="212289" y="26796"/>
                      </a:cubicBezTo>
                      <a:cubicBezTo>
                        <a:pt x="210614" y="21772"/>
                        <a:pt x="209990" y="16264"/>
                        <a:pt x="207265" y="11723"/>
                      </a:cubicBezTo>
                      <a:cubicBezTo>
                        <a:pt x="204828" y="7661"/>
                        <a:pt x="207264" y="0"/>
                        <a:pt x="202240" y="167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205 Forma libre">
                  <a:extLst>
                    <a:ext uri="{FF2B5EF4-FFF2-40B4-BE49-F238E27FC236}">
                      <a16:creationId xmlns:a16="http://schemas.microsoft.com/office/drawing/2014/main" xmlns="" id="{073B873C-A742-4FDE-9FF2-C57C6F44B153}"/>
                    </a:ext>
                  </a:extLst>
                </p:cNvPr>
                <p:cNvSpPr/>
                <p:nvPr/>
              </p:nvSpPr>
              <p:spPr>
                <a:xfrm>
                  <a:off x="610554" y="1931833"/>
                  <a:ext cx="849706" cy="566376"/>
                </a:xfrm>
                <a:custGeom>
                  <a:avLst/>
                  <a:gdLst>
                    <a:gd name="connsiteX0" fmla="*/ 779759 w 784783"/>
                    <a:gd name="connsiteY0" fmla="*/ 356690 h 563125"/>
                    <a:gd name="connsiteX1" fmla="*/ 759662 w 784783"/>
                    <a:gd name="connsiteY1" fmla="*/ 331570 h 563125"/>
                    <a:gd name="connsiteX2" fmla="*/ 694348 w 784783"/>
                    <a:gd name="connsiteY2" fmla="*/ 306449 h 563125"/>
                    <a:gd name="connsiteX3" fmla="*/ 644106 w 784783"/>
                    <a:gd name="connsiteY3" fmla="*/ 296400 h 563125"/>
                    <a:gd name="connsiteX4" fmla="*/ 618985 w 784783"/>
                    <a:gd name="connsiteY4" fmla="*/ 256207 h 563125"/>
                    <a:gd name="connsiteX5" fmla="*/ 613961 w 784783"/>
                    <a:gd name="connsiteY5" fmla="*/ 221038 h 563125"/>
                    <a:gd name="connsiteX6" fmla="*/ 608937 w 784783"/>
                    <a:gd name="connsiteY6" fmla="*/ 205965 h 563125"/>
                    <a:gd name="connsiteX7" fmla="*/ 593864 w 784783"/>
                    <a:gd name="connsiteY7" fmla="*/ 135627 h 563125"/>
                    <a:gd name="connsiteX8" fmla="*/ 583816 w 784783"/>
                    <a:gd name="connsiteY8" fmla="*/ 125578 h 563125"/>
                    <a:gd name="connsiteX9" fmla="*/ 578792 w 784783"/>
                    <a:gd name="connsiteY9" fmla="*/ 65288 h 563125"/>
                    <a:gd name="connsiteX10" fmla="*/ 568743 w 784783"/>
                    <a:gd name="connsiteY10" fmla="*/ 35143 h 563125"/>
                    <a:gd name="connsiteX11" fmla="*/ 563719 w 784783"/>
                    <a:gd name="connsiteY11" fmla="*/ 20071 h 563125"/>
                    <a:gd name="connsiteX12" fmla="*/ 533574 w 784783"/>
                    <a:gd name="connsiteY12" fmla="*/ 10022 h 563125"/>
                    <a:gd name="connsiteX13" fmla="*/ 488356 w 784783"/>
                    <a:gd name="connsiteY13" fmla="*/ 30119 h 563125"/>
                    <a:gd name="connsiteX14" fmla="*/ 498405 w 784783"/>
                    <a:gd name="connsiteY14" fmla="*/ 40167 h 563125"/>
                    <a:gd name="connsiteX15" fmla="*/ 508453 w 784783"/>
                    <a:gd name="connsiteY15" fmla="*/ 85385 h 563125"/>
                    <a:gd name="connsiteX16" fmla="*/ 518501 w 784783"/>
                    <a:gd name="connsiteY16" fmla="*/ 115530 h 563125"/>
                    <a:gd name="connsiteX17" fmla="*/ 508453 w 784783"/>
                    <a:gd name="connsiteY17" fmla="*/ 155723 h 563125"/>
                    <a:gd name="connsiteX18" fmla="*/ 503429 w 784783"/>
                    <a:gd name="connsiteY18" fmla="*/ 175820 h 563125"/>
                    <a:gd name="connsiteX19" fmla="*/ 478308 w 784783"/>
                    <a:gd name="connsiteY19" fmla="*/ 180844 h 563125"/>
                    <a:gd name="connsiteX20" fmla="*/ 473284 w 784783"/>
                    <a:gd name="connsiteY20" fmla="*/ 195917 h 563125"/>
                    <a:gd name="connsiteX21" fmla="*/ 433090 w 784783"/>
                    <a:gd name="connsiteY21" fmla="*/ 210989 h 563125"/>
                    <a:gd name="connsiteX22" fmla="*/ 423042 w 784783"/>
                    <a:gd name="connsiteY22" fmla="*/ 221038 h 563125"/>
                    <a:gd name="connsiteX23" fmla="*/ 382849 w 784783"/>
                    <a:gd name="connsiteY23" fmla="*/ 221038 h 563125"/>
                    <a:gd name="connsiteX24" fmla="*/ 362752 w 784783"/>
                    <a:gd name="connsiteY24" fmla="*/ 195917 h 563125"/>
                    <a:gd name="connsiteX25" fmla="*/ 357728 w 784783"/>
                    <a:gd name="connsiteY25" fmla="*/ 180844 h 563125"/>
                    <a:gd name="connsiteX26" fmla="*/ 342655 w 784783"/>
                    <a:gd name="connsiteY26" fmla="*/ 175820 h 563125"/>
                    <a:gd name="connsiteX27" fmla="*/ 302462 w 784783"/>
                    <a:gd name="connsiteY27" fmla="*/ 170796 h 563125"/>
                    <a:gd name="connsiteX28" fmla="*/ 222075 w 784783"/>
                    <a:gd name="connsiteY28" fmla="*/ 185869 h 563125"/>
                    <a:gd name="connsiteX29" fmla="*/ 207003 w 784783"/>
                    <a:gd name="connsiteY29" fmla="*/ 195917 h 563125"/>
                    <a:gd name="connsiteX30" fmla="*/ 171833 w 784783"/>
                    <a:gd name="connsiteY30" fmla="*/ 190893 h 563125"/>
                    <a:gd name="connsiteX31" fmla="*/ 166809 w 784783"/>
                    <a:gd name="connsiteY31" fmla="*/ 175820 h 563125"/>
                    <a:gd name="connsiteX32" fmla="*/ 161785 w 784783"/>
                    <a:gd name="connsiteY32" fmla="*/ 150699 h 563125"/>
                    <a:gd name="connsiteX33" fmla="*/ 131640 w 784783"/>
                    <a:gd name="connsiteY33" fmla="*/ 130603 h 563125"/>
                    <a:gd name="connsiteX34" fmla="*/ 126616 w 784783"/>
                    <a:gd name="connsiteY34" fmla="*/ 115530 h 563125"/>
                    <a:gd name="connsiteX35" fmla="*/ 106519 w 784783"/>
                    <a:gd name="connsiteY35" fmla="*/ 95433 h 563125"/>
                    <a:gd name="connsiteX36" fmla="*/ 101495 w 784783"/>
                    <a:gd name="connsiteY36" fmla="*/ 80361 h 563125"/>
                    <a:gd name="connsiteX37" fmla="*/ 96471 w 784783"/>
                    <a:gd name="connsiteY37" fmla="*/ 50216 h 563125"/>
                    <a:gd name="connsiteX38" fmla="*/ 71350 w 784783"/>
                    <a:gd name="connsiteY38" fmla="*/ 30119 h 563125"/>
                    <a:gd name="connsiteX39" fmla="*/ 41205 w 784783"/>
                    <a:gd name="connsiteY39" fmla="*/ 40167 h 563125"/>
                    <a:gd name="connsiteX40" fmla="*/ 26132 w 784783"/>
                    <a:gd name="connsiteY40" fmla="*/ 45192 h 563125"/>
                    <a:gd name="connsiteX41" fmla="*/ 21108 w 784783"/>
                    <a:gd name="connsiteY41" fmla="*/ 60264 h 563125"/>
                    <a:gd name="connsiteX42" fmla="*/ 6035 w 784783"/>
                    <a:gd name="connsiteY42" fmla="*/ 70312 h 563125"/>
                    <a:gd name="connsiteX43" fmla="*/ 11060 w 784783"/>
                    <a:gd name="connsiteY43" fmla="*/ 85385 h 563125"/>
                    <a:gd name="connsiteX44" fmla="*/ 16084 w 784783"/>
                    <a:gd name="connsiteY44" fmla="*/ 110506 h 563125"/>
                    <a:gd name="connsiteX45" fmla="*/ 36181 w 784783"/>
                    <a:gd name="connsiteY45" fmla="*/ 145675 h 563125"/>
                    <a:gd name="connsiteX46" fmla="*/ 51253 w 784783"/>
                    <a:gd name="connsiteY46" fmla="*/ 180844 h 563125"/>
                    <a:gd name="connsiteX47" fmla="*/ 61301 w 784783"/>
                    <a:gd name="connsiteY47" fmla="*/ 210989 h 563125"/>
                    <a:gd name="connsiteX48" fmla="*/ 76374 w 784783"/>
                    <a:gd name="connsiteY48" fmla="*/ 216014 h 563125"/>
                    <a:gd name="connsiteX49" fmla="*/ 96471 w 784783"/>
                    <a:gd name="connsiteY49" fmla="*/ 241134 h 563125"/>
                    <a:gd name="connsiteX50" fmla="*/ 111543 w 784783"/>
                    <a:gd name="connsiteY50" fmla="*/ 246159 h 563125"/>
                    <a:gd name="connsiteX51" fmla="*/ 126616 w 784783"/>
                    <a:gd name="connsiteY51" fmla="*/ 286352 h 563125"/>
                    <a:gd name="connsiteX52" fmla="*/ 141688 w 784783"/>
                    <a:gd name="connsiteY52" fmla="*/ 316497 h 563125"/>
                    <a:gd name="connsiteX53" fmla="*/ 171833 w 784783"/>
                    <a:gd name="connsiteY53" fmla="*/ 326545 h 563125"/>
                    <a:gd name="connsiteX54" fmla="*/ 181882 w 784783"/>
                    <a:gd name="connsiteY54" fmla="*/ 356690 h 563125"/>
                    <a:gd name="connsiteX55" fmla="*/ 186906 w 784783"/>
                    <a:gd name="connsiteY55" fmla="*/ 376787 h 563125"/>
                    <a:gd name="connsiteX56" fmla="*/ 207003 w 784783"/>
                    <a:gd name="connsiteY56" fmla="*/ 396884 h 563125"/>
                    <a:gd name="connsiteX57" fmla="*/ 217051 w 784783"/>
                    <a:gd name="connsiteY57" fmla="*/ 411956 h 563125"/>
                    <a:gd name="connsiteX58" fmla="*/ 227099 w 784783"/>
                    <a:gd name="connsiteY58" fmla="*/ 422005 h 563125"/>
                    <a:gd name="connsiteX59" fmla="*/ 232123 w 784783"/>
                    <a:gd name="connsiteY59" fmla="*/ 437077 h 563125"/>
                    <a:gd name="connsiteX60" fmla="*/ 242172 w 784783"/>
                    <a:gd name="connsiteY60" fmla="*/ 447126 h 563125"/>
                    <a:gd name="connsiteX61" fmla="*/ 252220 w 784783"/>
                    <a:gd name="connsiteY61" fmla="*/ 462198 h 563125"/>
                    <a:gd name="connsiteX62" fmla="*/ 257244 w 784783"/>
                    <a:gd name="connsiteY62" fmla="*/ 477271 h 563125"/>
                    <a:gd name="connsiteX63" fmla="*/ 267293 w 784783"/>
                    <a:gd name="connsiteY63" fmla="*/ 522488 h 563125"/>
                    <a:gd name="connsiteX64" fmla="*/ 277341 w 784783"/>
                    <a:gd name="connsiteY64" fmla="*/ 532537 h 563125"/>
                    <a:gd name="connsiteX65" fmla="*/ 292414 w 784783"/>
                    <a:gd name="connsiteY65" fmla="*/ 562682 h 563125"/>
                    <a:gd name="connsiteX66" fmla="*/ 317534 w 784783"/>
                    <a:gd name="connsiteY66" fmla="*/ 557658 h 563125"/>
                    <a:gd name="connsiteX67" fmla="*/ 322559 w 784783"/>
                    <a:gd name="connsiteY67" fmla="*/ 537561 h 563125"/>
                    <a:gd name="connsiteX68" fmla="*/ 327583 w 784783"/>
                    <a:gd name="connsiteY68" fmla="*/ 507416 h 563125"/>
                    <a:gd name="connsiteX69" fmla="*/ 367776 w 784783"/>
                    <a:gd name="connsiteY69" fmla="*/ 487319 h 563125"/>
                    <a:gd name="connsiteX70" fmla="*/ 382849 w 784783"/>
                    <a:gd name="connsiteY70" fmla="*/ 482295 h 563125"/>
                    <a:gd name="connsiteX71" fmla="*/ 392897 w 784783"/>
                    <a:gd name="connsiteY71" fmla="*/ 467222 h 563125"/>
                    <a:gd name="connsiteX72" fmla="*/ 397921 w 784783"/>
                    <a:gd name="connsiteY72" fmla="*/ 447126 h 563125"/>
                    <a:gd name="connsiteX73" fmla="*/ 407970 w 784783"/>
                    <a:gd name="connsiteY73" fmla="*/ 437077 h 563125"/>
                    <a:gd name="connsiteX74" fmla="*/ 418018 w 784783"/>
                    <a:gd name="connsiteY74" fmla="*/ 422005 h 563125"/>
                    <a:gd name="connsiteX75" fmla="*/ 423042 w 784783"/>
                    <a:gd name="connsiteY75" fmla="*/ 406932 h 563125"/>
                    <a:gd name="connsiteX76" fmla="*/ 428066 w 784783"/>
                    <a:gd name="connsiteY76" fmla="*/ 376787 h 563125"/>
                    <a:gd name="connsiteX77" fmla="*/ 443139 w 784783"/>
                    <a:gd name="connsiteY77" fmla="*/ 371763 h 563125"/>
                    <a:gd name="connsiteX78" fmla="*/ 453187 w 784783"/>
                    <a:gd name="connsiteY78" fmla="*/ 356690 h 563125"/>
                    <a:gd name="connsiteX79" fmla="*/ 488356 w 784783"/>
                    <a:gd name="connsiteY79" fmla="*/ 341618 h 563125"/>
                    <a:gd name="connsiteX80" fmla="*/ 523526 w 784783"/>
                    <a:gd name="connsiteY80" fmla="*/ 311473 h 563125"/>
                    <a:gd name="connsiteX81" fmla="*/ 573767 w 784783"/>
                    <a:gd name="connsiteY81" fmla="*/ 316497 h 563125"/>
                    <a:gd name="connsiteX82" fmla="*/ 588840 w 784783"/>
                    <a:gd name="connsiteY82" fmla="*/ 341618 h 563125"/>
                    <a:gd name="connsiteX83" fmla="*/ 629033 w 784783"/>
                    <a:gd name="connsiteY83" fmla="*/ 371763 h 563125"/>
                    <a:gd name="connsiteX84" fmla="*/ 634057 w 784783"/>
                    <a:gd name="connsiteY84" fmla="*/ 386836 h 563125"/>
                    <a:gd name="connsiteX85" fmla="*/ 639082 w 784783"/>
                    <a:gd name="connsiteY85" fmla="*/ 416981 h 563125"/>
                    <a:gd name="connsiteX86" fmla="*/ 654154 w 784783"/>
                    <a:gd name="connsiteY86" fmla="*/ 422005 h 563125"/>
                    <a:gd name="connsiteX87" fmla="*/ 704396 w 784783"/>
                    <a:gd name="connsiteY87" fmla="*/ 427029 h 563125"/>
                    <a:gd name="connsiteX88" fmla="*/ 784783 w 784783"/>
                    <a:gd name="connsiteY88" fmla="*/ 432053 h 563125"/>
                    <a:gd name="connsiteX89" fmla="*/ 779759 w 784783"/>
                    <a:gd name="connsiteY89" fmla="*/ 356690 h 563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784783" h="563125">
                      <a:moveTo>
                        <a:pt x="779759" y="356690"/>
                      </a:moveTo>
                      <a:cubicBezTo>
                        <a:pt x="775572" y="339943"/>
                        <a:pt x="780872" y="349750"/>
                        <a:pt x="759662" y="331570"/>
                      </a:cubicBezTo>
                      <a:cubicBezTo>
                        <a:pt x="720261" y="297798"/>
                        <a:pt x="762716" y="317244"/>
                        <a:pt x="694348" y="306449"/>
                      </a:cubicBezTo>
                      <a:cubicBezTo>
                        <a:pt x="677478" y="303785"/>
                        <a:pt x="644106" y="296400"/>
                        <a:pt x="644106" y="296400"/>
                      </a:cubicBezTo>
                      <a:cubicBezTo>
                        <a:pt x="632147" y="260527"/>
                        <a:pt x="642870" y="272130"/>
                        <a:pt x="618985" y="256207"/>
                      </a:cubicBezTo>
                      <a:cubicBezTo>
                        <a:pt x="617310" y="244484"/>
                        <a:pt x="616283" y="232650"/>
                        <a:pt x="613961" y="221038"/>
                      </a:cubicBezTo>
                      <a:cubicBezTo>
                        <a:pt x="612922" y="215845"/>
                        <a:pt x="609686" y="211208"/>
                        <a:pt x="608937" y="205965"/>
                      </a:cubicBezTo>
                      <a:cubicBezTo>
                        <a:pt x="602195" y="158774"/>
                        <a:pt x="614555" y="161492"/>
                        <a:pt x="593864" y="135627"/>
                      </a:cubicBezTo>
                      <a:cubicBezTo>
                        <a:pt x="590905" y="131928"/>
                        <a:pt x="587165" y="128928"/>
                        <a:pt x="583816" y="125578"/>
                      </a:cubicBezTo>
                      <a:cubicBezTo>
                        <a:pt x="582141" y="105481"/>
                        <a:pt x="582107" y="85180"/>
                        <a:pt x="578792" y="65288"/>
                      </a:cubicBezTo>
                      <a:cubicBezTo>
                        <a:pt x="577051" y="54840"/>
                        <a:pt x="572093" y="45191"/>
                        <a:pt x="568743" y="35143"/>
                      </a:cubicBezTo>
                      <a:cubicBezTo>
                        <a:pt x="567068" y="30119"/>
                        <a:pt x="568743" y="21746"/>
                        <a:pt x="563719" y="20071"/>
                      </a:cubicBezTo>
                      <a:lnTo>
                        <a:pt x="533574" y="10022"/>
                      </a:lnTo>
                      <a:cubicBezTo>
                        <a:pt x="483898" y="14539"/>
                        <a:pt x="464260" y="0"/>
                        <a:pt x="488356" y="30119"/>
                      </a:cubicBezTo>
                      <a:cubicBezTo>
                        <a:pt x="491315" y="33818"/>
                        <a:pt x="495055" y="36818"/>
                        <a:pt x="498405" y="40167"/>
                      </a:cubicBezTo>
                      <a:cubicBezTo>
                        <a:pt x="512780" y="83295"/>
                        <a:pt x="490768" y="14642"/>
                        <a:pt x="508453" y="85385"/>
                      </a:cubicBezTo>
                      <a:cubicBezTo>
                        <a:pt x="511022" y="95661"/>
                        <a:pt x="518501" y="115530"/>
                        <a:pt x="518501" y="115530"/>
                      </a:cubicBezTo>
                      <a:cubicBezTo>
                        <a:pt x="508286" y="166607"/>
                        <a:pt x="518753" y="119673"/>
                        <a:pt x="508453" y="155723"/>
                      </a:cubicBezTo>
                      <a:cubicBezTo>
                        <a:pt x="506556" y="162362"/>
                        <a:pt x="508734" y="171399"/>
                        <a:pt x="503429" y="175820"/>
                      </a:cubicBezTo>
                      <a:cubicBezTo>
                        <a:pt x="496869" y="181287"/>
                        <a:pt x="486682" y="179169"/>
                        <a:pt x="478308" y="180844"/>
                      </a:cubicBezTo>
                      <a:cubicBezTo>
                        <a:pt x="476633" y="185868"/>
                        <a:pt x="476009" y="191376"/>
                        <a:pt x="473284" y="195917"/>
                      </a:cubicBezTo>
                      <a:cubicBezTo>
                        <a:pt x="463700" y="211890"/>
                        <a:pt x="451416" y="207935"/>
                        <a:pt x="433090" y="210989"/>
                      </a:cubicBezTo>
                      <a:cubicBezTo>
                        <a:pt x="429741" y="214339"/>
                        <a:pt x="427279" y="218920"/>
                        <a:pt x="423042" y="221038"/>
                      </a:cubicBezTo>
                      <a:cubicBezTo>
                        <a:pt x="405179" y="229970"/>
                        <a:pt x="400712" y="225504"/>
                        <a:pt x="382849" y="221038"/>
                      </a:cubicBezTo>
                      <a:cubicBezTo>
                        <a:pt x="373503" y="211692"/>
                        <a:pt x="369089" y="208592"/>
                        <a:pt x="362752" y="195917"/>
                      </a:cubicBezTo>
                      <a:cubicBezTo>
                        <a:pt x="360384" y="191180"/>
                        <a:pt x="361473" y="184589"/>
                        <a:pt x="357728" y="180844"/>
                      </a:cubicBezTo>
                      <a:cubicBezTo>
                        <a:pt x="353983" y="177099"/>
                        <a:pt x="347866" y="176767"/>
                        <a:pt x="342655" y="175820"/>
                      </a:cubicBezTo>
                      <a:cubicBezTo>
                        <a:pt x="329371" y="173405"/>
                        <a:pt x="315860" y="172471"/>
                        <a:pt x="302462" y="170796"/>
                      </a:cubicBezTo>
                      <a:cubicBezTo>
                        <a:pt x="241681" y="176874"/>
                        <a:pt x="268187" y="170497"/>
                        <a:pt x="222075" y="185869"/>
                      </a:cubicBezTo>
                      <a:cubicBezTo>
                        <a:pt x="216347" y="187779"/>
                        <a:pt x="212027" y="192568"/>
                        <a:pt x="207003" y="195917"/>
                      </a:cubicBezTo>
                      <a:cubicBezTo>
                        <a:pt x="195280" y="194242"/>
                        <a:pt x="182425" y="196189"/>
                        <a:pt x="171833" y="190893"/>
                      </a:cubicBezTo>
                      <a:cubicBezTo>
                        <a:pt x="167096" y="188525"/>
                        <a:pt x="168093" y="180958"/>
                        <a:pt x="166809" y="175820"/>
                      </a:cubicBezTo>
                      <a:cubicBezTo>
                        <a:pt x="164738" y="167535"/>
                        <a:pt x="167028" y="157440"/>
                        <a:pt x="161785" y="150699"/>
                      </a:cubicBezTo>
                      <a:cubicBezTo>
                        <a:pt x="154371" y="141166"/>
                        <a:pt x="131640" y="130603"/>
                        <a:pt x="131640" y="130603"/>
                      </a:cubicBezTo>
                      <a:cubicBezTo>
                        <a:pt x="129965" y="125579"/>
                        <a:pt x="129694" y="119840"/>
                        <a:pt x="126616" y="115530"/>
                      </a:cubicBezTo>
                      <a:cubicBezTo>
                        <a:pt x="121110" y="107821"/>
                        <a:pt x="106519" y="95433"/>
                        <a:pt x="106519" y="95433"/>
                      </a:cubicBezTo>
                      <a:cubicBezTo>
                        <a:pt x="104844" y="90409"/>
                        <a:pt x="102644" y="85531"/>
                        <a:pt x="101495" y="80361"/>
                      </a:cubicBezTo>
                      <a:cubicBezTo>
                        <a:pt x="99285" y="70417"/>
                        <a:pt x="100048" y="59754"/>
                        <a:pt x="96471" y="50216"/>
                      </a:cubicBezTo>
                      <a:cubicBezTo>
                        <a:pt x="94085" y="43852"/>
                        <a:pt x="75155" y="32655"/>
                        <a:pt x="71350" y="30119"/>
                      </a:cubicBezTo>
                      <a:lnTo>
                        <a:pt x="41205" y="40167"/>
                      </a:lnTo>
                      <a:lnTo>
                        <a:pt x="26132" y="45192"/>
                      </a:lnTo>
                      <a:cubicBezTo>
                        <a:pt x="24457" y="50216"/>
                        <a:pt x="24416" y="56129"/>
                        <a:pt x="21108" y="60264"/>
                      </a:cubicBezTo>
                      <a:cubicBezTo>
                        <a:pt x="17336" y="64979"/>
                        <a:pt x="8278" y="64705"/>
                        <a:pt x="6035" y="70312"/>
                      </a:cubicBezTo>
                      <a:cubicBezTo>
                        <a:pt x="4068" y="75229"/>
                        <a:pt x="9385" y="80361"/>
                        <a:pt x="11060" y="85385"/>
                      </a:cubicBezTo>
                      <a:cubicBezTo>
                        <a:pt x="0" y="118559"/>
                        <a:pt x="6347" y="84543"/>
                        <a:pt x="16084" y="110506"/>
                      </a:cubicBezTo>
                      <a:cubicBezTo>
                        <a:pt x="30401" y="148682"/>
                        <a:pt x="7065" y="135970"/>
                        <a:pt x="36181" y="145675"/>
                      </a:cubicBezTo>
                      <a:cubicBezTo>
                        <a:pt x="52122" y="169588"/>
                        <a:pt x="42405" y="151351"/>
                        <a:pt x="51253" y="180844"/>
                      </a:cubicBezTo>
                      <a:cubicBezTo>
                        <a:pt x="54296" y="190989"/>
                        <a:pt x="51253" y="207639"/>
                        <a:pt x="61301" y="210989"/>
                      </a:cubicBezTo>
                      <a:lnTo>
                        <a:pt x="76374" y="216014"/>
                      </a:lnTo>
                      <a:cubicBezTo>
                        <a:pt x="80940" y="222863"/>
                        <a:pt x="88514" y="236360"/>
                        <a:pt x="96471" y="241134"/>
                      </a:cubicBezTo>
                      <a:cubicBezTo>
                        <a:pt x="101012" y="243859"/>
                        <a:pt x="106519" y="244484"/>
                        <a:pt x="111543" y="246159"/>
                      </a:cubicBezTo>
                      <a:cubicBezTo>
                        <a:pt x="123054" y="315227"/>
                        <a:pt x="106709" y="253175"/>
                        <a:pt x="126616" y="286352"/>
                      </a:cubicBezTo>
                      <a:cubicBezTo>
                        <a:pt x="132858" y="296755"/>
                        <a:pt x="129491" y="308874"/>
                        <a:pt x="141688" y="316497"/>
                      </a:cubicBezTo>
                      <a:cubicBezTo>
                        <a:pt x="150670" y="322111"/>
                        <a:pt x="171833" y="326545"/>
                        <a:pt x="171833" y="326545"/>
                      </a:cubicBezTo>
                      <a:lnTo>
                        <a:pt x="181882" y="356690"/>
                      </a:lnTo>
                      <a:cubicBezTo>
                        <a:pt x="184066" y="363241"/>
                        <a:pt x="183246" y="370931"/>
                        <a:pt x="186906" y="376787"/>
                      </a:cubicBezTo>
                      <a:cubicBezTo>
                        <a:pt x="191927" y="384821"/>
                        <a:pt x="200304" y="390185"/>
                        <a:pt x="207003" y="396884"/>
                      </a:cubicBezTo>
                      <a:cubicBezTo>
                        <a:pt x="211273" y="401154"/>
                        <a:pt x="213279" y="407241"/>
                        <a:pt x="217051" y="411956"/>
                      </a:cubicBezTo>
                      <a:cubicBezTo>
                        <a:pt x="220010" y="415655"/>
                        <a:pt x="223750" y="418655"/>
                        <a:pt x="227099" y="422005"/>
                      </a:cubicBezTo>
                      <a:cubicBezTo>
                        <a:pt x="228774" y="427029"/>
                        <a:pt x="229398" y="432536"/>
                        <a:pt x="232123" y="437077"/>
                      </a:cubicBezTo>
                      <a:cubicBezTo>
                        <a:pt x="234560" y="441139"/>
                        <a:pt x="239213" y="443427"/>
                        <a:pt x="242172" y="447126"/>
                      </a:cubicBezTo>
                      <a:cubicBezTo>
                        <a:pt x="245944" y="451841"/>
                        <a:pt x="248871" y="457174"/>
                        <a:pt x="252220" y="462198"/>
                      </a:cubicBezTo>
                      <a:cubicBezTo>
                        <a:pt x="253895" y="467222"/>
                        <a:pt x="256095" y="472101"/>
                        <a:pt x="257244" y="477271"/>
                      </a:cubicBezTo>
                      <a:cubicBezTo>
                        <a:pt x="258798" y="484262"/>
                        <a:pt x="261303" y="512505"/>
                        <a:pt x="267293" y="522488"/>
                      </a:cubicBezTo>
                      <a:cubicBezTo>
                        <a:pt x="269730" y="526550"/>
                        <a:pt x="274382" y="528838"/>
                        <a:pt x="277341" y="532537"/>
                      </a:cubicBezTo>
                      <a:cubicBezTo>
                        <a:pt x="288472" y="546451"/>
                        <a:pt x="287107" y="546762"/>
                        <a:pt x="292414" y="562682"/>
                      </a:cubicBezTo>
                      <a:cubicBezTo>
                        <a:pt x="300787" y="561007"/>
                        <a:pt x="310974" y="563125"/>
                        <a:pt x="317534" y="557658"/>
                      </a:cubicBezTo>
                      <a:cubicBezTo>
                        <a:pt x="322839" y="553237"/>
                        <a:pt x="321205" y="544332"/>
                        <a:pt x="322559" y="537561"/>
                      </a:cubicBezTo>
                      <a:cubicBezTo>
                        <a:pt x="324557" y="527572"/>
                        <a:pt x="324006" y="516954"/>
                        <a:pt x="327583" y="507416"/>
                      </a:cubicBezTo>
                      <a:cubicBezTo>
                        <a:pt x="332594" y="494052"/>
                        <a:pt x="361146" y="489529"/>
                        <a:pt x="367776" y="487319"/>
                      </a:cubicBezTo>
                      <a:lnTo>
                        <a:pt x="382849" y="482295"/>
                      </a:lnTo>
                      <a:cubicBezTo>
                        <a:pt x="386198" y="477271"/>
                        <a:pt x="390518" y="472772"/>
                        <a:pt x="392897" y="467222"/>
                      </a:cubicBezTo>
                      <a:cubicBezTo>
                        <a:pt x="395617" y="460875"/>
                        <a:pt x="394833" y="453302"/>
                        <a:pt x="397921" y="447126"/>
                      </a:cubicBezTo>
                      <a:cubicBezTo>
                        <a:pt x="400040" y="442889"/>
                        <a:pt x="405011" y="440776"/>
                        <a:pt x="407970" y="437077"/>
                      </a:cubicBezTo>
                      <a:cubicBezTo>
                        <a:pt x="411742" y="432362"/>
                        <a:pt x="414669" y="427029"/>
                        <a:pt x="418018" y="422005"/>
                      </a:cubicBezTo>
                      <a:cubicBezTo>
                        <a:pt x="419693" y="416981"/>
                        <a:pt x="421893" y="412102"/>
                        <a:pt x="423042" y="406932"/>
                      </a:cubicBezTo>
                      <a:cubicBezTo>
                        <a:pt x="425252" y="396988"/>
                        <a:pt x="423012" y="385632"/>
                        <a:pt x="428066" y="376787"/>
                      </a:cubicBezTo>
                      <a:cubicBezTo>
                        <a:pt x="430694" y="372189"/>
                        <a:pt x="438115" y="373438"/>
                        <a:pt x="443139" y="371763"/>
                      </a:cubicBezTo>
                      <a:cubicBezTo>
                        <a:pt x="446488" y="366739"/>
                        <a:pt x="448917" y="360960"/>
                        <a:pt x="453187" y="356690"/>
                      </a:cubicBezTo>
                      <a:cubicBezTo>
                        <a:pt x="464751" y="345126"/>
                        <a:pt x="472984" y="345461"/>
                        <a:pt x="488356" y="341618"/>
                      </a:cubicBezTo>
                      <a:cubicBezTo>
                        <a:pt x="512723" y="317251"/>
                        <a:pt x="500570" y="326776"/>
                        <a:pt x="523526" y="311473"/>
                      </a:cubicBezTo>
                      <a:cubicBezTo>
                        <a:pt x="540273" y="313148"/>
                        <a:pt x="557439" y="312415"/>
                        <a:pt x="573767" y="316497"/>
                      </a:cubicBezTo>
                      <a:cubicBezTo>
                        <a:pt x="586988" y="319802"/>
                        <a:pt x="582959" y="333777"/>
                        <a:pt x="588840" y="341618"/>
                      </a:cubicBezTo>
                      <a:cubicBezTo>
                        <a:pt x="608083" y="367276"/>
                        <a:pt x="607030" y="364429"/>
                        <a:pt x="629033" y="371763"/>
                      </a:cubicBezTo>
                      <a:cubicBezTo>
                        <a:pt x="630708" y="376787"/>
                        <a:pt x="632908" y="381666"/>
                        <a:pt x="634057" y="386836"/>
                      </a:cubicBezTo>
                      <a:cubicBezTo>
                        <a:pt x="636267" y="396780"/>
                        <a:pt x="634028" y="408136"/>
                        <a:pt x="639082" y="416981"/>
                      </a:cubicBezTo>
                      <a:cubicBezTo>
                        <a:pt x="641709" y="421579"/>
                        <a:pt x="648920" y="421200"/>
                        <a:pt x="654154" y="422005"/>
                      </a:cubicBezTo>
                      <a:cubicBezTo>
                        <a:pt x="670789" y="424564"/>
                        <a:pt x="687649" y="425354"/>
                        <a:pt x="704396" y="427029"/>
                      </a:cubicBezTo>
                      <a:cubicBezTo>
                        <a:pt x="750508" y="442399"/>
                        <a:pt x="724002" y="438131"/>
                        <a:pt x="784783" y="432053"/>
                      </a:cubicBezTo>
                      <a:cubicBezTo>
                        <a:pt x="779640" y="360044"/>
                        <a:pt x="783946" y="373437"/>
                        <a:pt x="779759" y="35669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206 Forma libre">
                  <a:extLst>
                    <a:ext uri="{FF2B5EF4-FFF2-40B4-BE49-F238E27FC236}">
                      <a16:creationId xmlns:a16="http://schemas.microsoft.com/office/drawing/2014/main" xmlns="" id="{725D0E5E-E313-4EC0-8F34-53DD2F24A475}"/>
                    </a:ext>
                  </a:extLst>
                </p:cNvPr>
                <p:cNvSpPr/>
                <p:nvPr/>
              </p:nvSpPr>
              <p:spPr>
                <a:xfrm>
                  <a:off x="896363" y="850080"/>
                  <a:ext cx="471201" cy="1113965"/>
                </a:xfrm>
                <a:custGeom>
                  <a:avLst/>
                  <a:gdLst>
                    <a:gd name="connsiteX0" fmla="*/ 306475 w 437104"/>
                    <a:gd name="connsiteY0" fmla="*/ 648119 h 1116381"/>
                    <a:gd name="connsiteX1" fmla="*/ 301451 w 437104"/>
                    <a:gd name="connsiteY1" fmla="*/ 597877 h 1116381"/>
                    <a:gd name="connsiteX2" fmla="*/ 286378 w 437104"/>
                    <a:gd name="connsiteY2" fmla="*/ 552659 h 1116381"/>
                    <a:gd name="connsiteX3" fmla="*/ 276330 w 437104"/>
                    <a:gd name="connsiteY3" fmla="*/ 522514 h 1116381"/>
                    <a:gd name="connsiteX4" fmla="*/ 271306 w 437104"/>
                    <a:gd name="connsiteY4" fmla="*/ 507442 h 1116381"/>
                    <a:gd name="connsiteX5" fmla="*/ 276330 w 437104"/>
                    <a:gd name="connsiteY5" fmla="*/ 477297 h 1116381"/>
                    <a:gd name="connsiteX6" fmla="*/ 281354 w 437104"/>
                    <a:gd name="connsiteY6" fmla="*/ 427055 h 1116381"/>
                    <a:gd name="connsiteX7" fmla="*/ 286378 w 437104"/>
                    <a:gd name="connsiteY7" fmla="*/ 411982 h 1116381"/>
                    <a:gd name="connsiteX8" fmla="*/ 311499 w 437104"/>
                    <a:gd name="connsiteY8" fmla="*/ 386862 h 1116381"/>
                    <a:gd name="connsiteX9" fmla="*/ 321548 w 437104"/>
                    <a:gd name="connsiteY9" fmla="*/ 301451 h 1116381"/>
                    <a:gd name="connsiteX10" fmla="*/ 306475 w 437104"/>
                    <a:gd name="connsiteY10" fmla="*/ 226088 h 1116381"/>
                    <a:gd name="connsiteX11" fmla="*/ 296427 w 437104"/>
                    <a:gd name="connsiteY11" fmla="*/ 110532 h 1116381"/>
                    <a:gd name="connsiteX12" fmla="*/ 291403 w 437104"/>
                    <a:gd name="connsiteY12" fmla="*/ 95459 h 1116381"/>
                    <a:gd name="connsiteX13" fmla="*/ 266282 w 437104"/>
                    <a:gd name="connsiteY13" fmla="*/ 75363 h 1116381"/>
                    <a:gd name="connsiteX14" fmla="*/ 261258 w 437104"/>
                    <a:gd name="connsiteY14" fmla="*/ 60290 h 1116381"/>
                    <a:gd name="connsiteX15" fmla="*/ 256233 w 437104"/>
                    <a:gd name="connsiteY15" fmla="*/ 5024 h 1116381"/>
                    <a:gd name="connsiteX16" fmla="*/ 241161 w 437104"/>
                    <a:gd name="connsiteY16" fmla="*/ 0 h 1116381"/>
                    <a:gd name="connsiteX17" fmla="*/ 216040 w 437104"/>
                    <a:gd name="connsiteY17" fmla="*/ 5024 h 1116381"/>
                    <a:gd name="connsiteX18" fmla="*/ 211016 w 437104"/>
                    <a:gd name="connsiteY18" fmla="*/ 20097 h 1116381"/>
                    <a:gd name="connsiteX19" fmla="*/ 200967 w 437104"/>
                    <a:gd name="connsiteY19" fmla="*/ 30145 h 1116381"/>
                    <a:gd name="connsiteX20" fmla="*/ 175847 w 437104"/>
                    <a:gd name="connsiteY20" fmla="*/ 55266 h 1116381"/>
                    <a:gd name="connsiteX21" fmla="*/ 170822 w 437104"/>
                    <a:gd name="connsiteY21" fmla="*/ 70338 h 1116381"/>
                    <a:gd name="connsiteX22" fmla="*/ 160774 w 437104"/>
                    <a:gd name="connsiteY22" fmla="*/ 80387 h 1116381"/>
                    <a:gd name="connsiteX23" fmla="*/ 165798 w 437104"/>
                    <a:gd name="connsiteY23" fmla="*/ 115556 h 1116381"/>
                    <a:gd name="connsiteX24" fmla="*/ 160774 w 437104"/>
                    <a:gd name="connsiteY24" fmla="*/ 130629 h 1116381"/>
                    <a:gd name="connsiteX25" fmla="*/ 130629 w 437104"/>
                    <a:gd name="connsiteY25" fmla="*/ 110532 h 1116381"/>
                    <a:gd name="connsiteX26" fmla="*/ 125605 w 437104"/>
                    <a:gd name="connsiteY26" fmla="*/ 95459 h 1116381"/>
                    <a:gd name="connsiteX27" fmla="*/ 90436 w 437104"/>
                    <a:gd name="connsiteY27" fmla="*/ 105508 h 1116381"/>
                    <a:gd name="connsiteX28" fmla="*/ 90436 w 437104"/>
                    <a:gd name="connsiteY28" fmla="*/ 216040 h 1116381"/>
                    <a:gd name="connsiteX29" fmla="*/ 75363 w 437104"/>
                    <a:gd name="connsiteY29" fmla="*/ 221064 h 1116381"/>
                    <a:gd name="connsiteX30" fmla="*/ 65315 w 437104"/>
                    <a:gd name="connsiteY30" fmla="*/ 236136 h 1116381"/>
                    <a:gd name="connsiteX31" fmla="*/ 55266 w 437104"/>
                    <a:gd name="connsiteY31" fmla="*/ 296426 h 1116381"/>
                    <a:gd name="connsiteX32" fmla="*/ 45218 w 437104"/>
                    <a:gd name="connsiteY32" fmla="*/ 306475 h 1116381"/>
                    <a:gd name="connsiteX33" fmla="*/ 40194 w 437104"/>
                    <a:gd name="connsiteY33" fmla="*/ 351692 h 1116381"/>
                    <a:gd name="connsiteX34" fmla="*/ 30146 w 437104"/>
                    <a:gd name="connsiteY34" fmla="*/ 381837 h 1116381"/>
                    <a:gd name="connsiteX35" fmla="*/ 25121 w 437104"/>
                    <a:gd name="connsiteY35" fmla="*/ 417007 h 1116381"/>
                    <a:gd name="connsiteX36" fmla="*/ 10049 w 437104"/>
                    <a:gd name="connsiteY36" fmla="*/ 427055 h 1116381"/>
                    <a:gd name="connsiteX37" fmla="*/ 0 w 437104"/>
                    <a:gd name="connsiteY37" fmla="*/ 437103 h 1116381"/>
                    <a:gd name="connsiteX38" fmla="*/ 5025 w 437104"/>
                    <a:gd name="connsiteY38" fmla="*/ 457200 h 1116381"/>
                    <a:gd name="connsiteX39" fmla="*/ 10049 w 437104"/>
                    <a:gd name="connsiteY39" fmla="*/ 492369 h 1116381"/>
                    <a:gd name="connsiteX40" fmla="*/ 20097 w 437104"/>
                    <a:gd name="connsiteY40" fmla="*/ 502418 h 1116381"/>
                    <a:gd name="connsiteX41" fmla="*/ 25121 w 437104"/>
                    <a:gd name="connsiteY41" fmla="*/ 643095 h 1116381"/>
                    <a:gd name="connsiteX42" fmla="*/ 30146 w 437104"/>
                    <a:gd name="connsiteY42" fmla="*/ 658167 h 1116381"/>
                    <a:gd name="connsiteX43" fmla="*/ 25121 w 437104"/>
                    <a:gd name="connsiteY43" fmla="*/ 738554 h 1116381"/>
                    <a:gd name="connsiteX44" fmla="*/ 30146 w 437104"/>
                    <a:gd name="connsiteY44" fmla="*/ 828989 h 1116381"/>
                    <a:gd name="connsiteX45" fmla="*/ 45218 w 437104"/>
                    <a:gd name="connsiteY45" fmla="*/ 834013 h 1116381"/>
                    <a:gd name="connsiteX46" fmla="*/ 65315 w 437104"/>
                    <a:gd name="connsiteY46" fmla="*/ 874207 h 1116381"/>
                    <a:gd name="connsiteX47" fmla="*/ 80387 w 437104"/>
                    <a:gd name="connsiteY47" fmla="*/ 879231 h 1116381"/>
                    <a:gd name="connsiteX48" fmla="*/ 105508 w 437104"/>
                    <a:gd name="connsiteY48" fmla="*/ 914400 h 1116381"/>
                    <a:gd name="connsiteX49" fmla="*/ 115557 w 437104"/>
                    <a:gd name="connsiteY49" fmla="*/ 924448 h 1116381"/>
                    <a:gd name="connsiteX50" fmla="*/ 130629 w 437104"/>
                    <a:gd name="connsiteY50" fmla="*/ 929473 h 1116381"/>
                    <a:gd name="connsiteX51" fmla="*/ 135653 w 437104"/>
                    <a:gd name="connsiteY51" fmla="*/ 944545 h 1116381"/>
                    <a:gd name="connsiteX52" fmla="*/ 140677 w 437104"/>
                    <a:gd name="connsiteY52" fmla="*/ 969666 h 1116381"/>
                    <a:gd name="connsiteX53" fmla="*/ 155750 w 437104"/>
                    <a:gd name="connsiteY53" fmla="*/ 974690 h 1116381"/>
                    <a:gd name="connsiteX54" fmla="*/ 175847 w 437104"/>
                    <a:gd name="connsiteY54" fmla="*/ 979714 h 1116381"/>
                    <a:gd name="connsiteX55" fmla="*/ 180871 w 437104"/>
                    <a:gd name="connsiteY55" fmla="*/ 1009859 h 1116381"/>
                    <a:gd name="connsiteX56" fmla="*/ 190919 w 437104"/>
                    <a:gd name="connsiteY56" fmla="*/ 1024932 h 1116381"/>
                    <a:gd name="connsiteX57" fmla="*/ 195943 w 437104"/>
                    <a:gd name="connsiteY57" fmla="*/ 1040004 h 1116381"/>
                    <a:gd name="connsiteX58" fmla="*/ 200967 w 437104"/>
                    <a:gd name="connsiteY58" fmla="*/ 1075174 h 1116381"/>
                    <a:gd name="connsiteX59" fmla="*/ 211016 w 437104"/>
                    <a:gd name="connsiteY59" fmla="*/ 1085222 h 1116381"/>
                    <a:gd name="connsiteX60" fmla="*/ 216040 w 437104"/>
                    <a:gd name="connsiteY60" fmla="*/ 1100295 h 1116381"/>
                    <a:gd name="connsiteX61" fmla="*/ 246185 w 437104"/>
                    <a:gd name="connsiteY61" fmla="*/ 1110343 h 1116381"/>
                    <a:gd name="connsiteX62" fmla="*/ 261258 w 437104"/>
                    <a:gd name="connsiteY62" fmla="*/ 1115367 h 1116381"/>
                    <a:gd name="connsiteX63" fmla="*/ 286378 w 437104"/>
                    <a:gd name="connsiteY63" fmla="*/ 1110343 h 1116381"/>
                    <a:gd name="connsiteX64" fmla="*/ 281354 w 437104"/>
                    <a:gd name="connsiteY64" fmla="*/ 1095270 h 1116381"/>
                    <a:gd name="connsiteX65" fmla="*/ 286378 w 437104"/>
                    <a:gd name="connsiteY65" fmla="*/ 1050053 h 1116381"/>
                    <a:gd name="connsiteX66" fmla="*/ 296427 w 437104"/>
                    <a:gd name="connsiteY66" fmla="*/ 979714 h 1116381"/>
                    <a:gd name="connsiteX67" fmla="*/ 311499 w 437104"/>
                    <a:gd name="connsiteY67" fmla="*/ 984738 h 1116381"/>
                    <a:gd name="connsiteX68" fmla="*/ 386862 w 437104"/>
                    <a:gd name="connsiteY68" fmla="*/ 979714 h 1116381"/>
                    <a:gd name="connsiteX69" fmla="*/ 391886 w 437104"/>
                    <a:gd name="connsiteY69" fmla="*/ 954593 h 1116381"/>
                    <a:gd name="connsiteX70" fmla="*/ 432080 w 437104"/>
                    <a:gd name="connsiteY70" fmla="*/ 939521 h 1116381"/>
                    <a:gd name="connsiteX71" fmla="*/ 437104 w 437104"/>
                    <a:gd name="connsiteY71" fmla="*/ 924448 h 1116381"/>
                    <a:gd name="connsiteX72" fmla="*/ 427055 w 437104"/>
                    <a:gd name="connsiteY72" fmla="*/ 869182 h 1116381"/>
                    <a:gd name="connsiteX73" fmla="*/ 417007 w 437104"/>
                    <a:gd name="connsiteY73" fmla="*/ 854110 h 1116381"/>
                    <a:gd name="connsiteX74" fmla="*/ 401935 w 437104"/>
                    <a:gd name="connsiteY74" fmla="*/ 839037 h 1116381"/>
                    <a:gd name="connsiteX75" fmla="*/ 371789 w 437104"/>
                    <a:gd name="connsiteY75" fmla="*/ 828989 h 1116381"/>
                    <a:gd name="connsiteX76" fmla="*/ 341644 w 437104"/>
                    <a:gd name="connsiteY76" fmla="*/ 808892 h 1116381"/>
                    <a:gd name="connsiteX77" fmla="*/ 316524 w 437104"/>
                    <a:gd name="connsiteY77" fmla="*/ 783771 h 1116381"/>
                    <a:gd name="connsiteX78" fmla="*/ 311499 w 437104"/>
                    <a:gd name="connsiteY78" fmla="*/ 753626 h 1116381"/>
                    <a:gd name="connsiteX79" fmla="*/ 296427 w 437104"/>
                    <a:gd name="connsiteY79" fmla="*/ 743578 h 1116381"/>
                    <a:gd name="connsiteX80" fmla="*/ 286378 w 437104"/>
                    <a:gd name="connsiteY80" fmla="*/ 733530 h 1116381"/>
                    <a:gd name="connsiteX81" fmla="*/ 296427 w 437104"/>
                    <a:gd name="connsiteY81" fmla="*/ 723481 h 1116381"/>
                    <a:gd name="connsiteX82" fmla="*/ 281354 w 437104"/>
                    <a:gd name="connsiteY82" fmla="*/ 678264 h 1116381"/>
                    <a:gd name="connsiteX83" fmla="*/ 296427 w 437104"/>
                    <a:gd name="connsiteY83" fmla="*/ 653143 h 1116381"/>
                    <a:gd name="connsiteX84" fmla="*/ 306475 w 437104"/>
                    <a:gd name="connsiteY84" fmla="*/ 648119 h 111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37104" h="1116381">
                      <a:moveTo>
                        <a:pt x="306475" y="648119"/>
                      </a:moveTo>
                      <a:cubicBezTo>
                        <a:pt x="307312" y="638908"/>
                        <a:pt x="304553" y="614420"/>
                        <a:pt x="301451" y="597877"/>
                      </a:cubicBezTo>
                      <a:cubicBezTo>
                        <a:pt x="301448" y="597861"/>
                        <a:pt x="288893" y="560202"/>
                        <a:pt x="286378" y="552659"/>
                      </a:cubicBezTo>
                      <a:lnTo>
                        <a:pt x="276330" y="522514"/>
                      </a:lnTo>
                      <a:lnTo>
                        <a:pt x="271306" y="507442"/>
                      </a:lnTo>
                      <a:cubicBezTo>
                        <a:pt x="272981" y="497394"/>
                        <a:pt x="275067" y="487405"/>
                        <a:pt x="276330" y="477297"/>
                      </a:cubicBezTo>
                      <a:cubicBezTo>
                        <a:pt x="278418" y="460596"/>
                        <a:pt x="278795" y="443690"/>
                        <a:pt x="281354" y="427055"/>
                      </a:cubicBezTo>
                      <a:cubicBezTo>
                        <a:pt x="282159" y="421821"/>
                        <a:pt x="283200" y="416219"/>
                        <a:pt x="286378" y="411982"/>
                      </a:cubicBezTo>
                      <a:cubicBezTo>
                        <a:pt x="293483" y="402508"/>
                        <a:pt x="311499" y="386862"/>
                        <a:pt x="311499" y="386862"/>
                      </a:cubicBezTo>
                      <a:cubicBezTo>
                        <a:pt x="322741" y="353140"/>
                        <a:pt x="321548" y="360870"/>
                        <a:pt x="321548" y="301451"/>
                      </a:cubicBezTo>
                      <a:cubicBezTo>
                        <a:pt x="321548" y="243430"/>
                        <a:pt x="326057" y="255458"/>
                        <a:pt x="306475" y="226088"/>
                      </a:cubicBezTo>
                      <a:cubicBezTo>
                        <a:pt x="290011" y="176694"/>
                        <a:pt x="307004" y="232171"/>
                        <a:pt x="296427" y="110532"/>
                      </a:cubicBezTo>
                      <a:cubicBezTo>
                        <a:pt x="295968" y="105256"/>
                        <a:pt x="294128" y="100000"/>
                        <a:pt x="291403" y="95459"/>
                      </a:cubicBezTo>
                      <a:cubicBezTo>
                        <a:pt x="286631" y="87506"/>
                        <a:pt x="273126" y="79926"/>
                        <a:pt x="266282" y="75363"/>
                      </a:cubicBezTo>
                      <a:cubicBezTo>
                        <a:pt x="264607" y="70339"/>
                        <a:pt x="262007" y="65533"/>
                        <a:pt x="261258" y="60290"/>
                      </a:cubicBezTo>
                      <a:cubicBezTo>
                        <a:pt x="258642" y="41978"/>
                        <a:pt x="262083" y="22573"/>
                        <a:pt x="256233" y="5024"/>
                      </a:cubicBezTo>
                      <a:cubicBezTo>
                        <a:pt x="254558" y="0"/>
                        <a:pt x="246185" y="1675"/>
                        <a:pt x="241161" y="0"/>
                      </a:cubicBezTo>
                      <a:cubicBezTo>
                        <a:pt x="232787" y="1675"/>
                        <a:pt x="223145" y="287"/>
                        <a:pt x="216040" y="5024"/>
                      </a:cubicBezTo>
                      <a:cubicBezTo>
                        <a:pt x="211633" y="7962"/>
                        <a:pt x="213741" y="15556"/>
                        <a:pt x="211016" y="20097"/>
                      </a:cubicBezTo>
                      <a:cubicBezTo>
                        <a:pt x="208579" y="24159"/>
                        <a:pt x="203926" y="26446"/>
                        <a:pt x="200967" y="30145"/>
                      </a:cubicBezTo>
                      <a:cubicBezTo>
                        <a:pt x="181825" y="54072"/>
                        <a:pt x="201687" y="38039"/>
                        <a:pt x="175847" y="55266"/>
                      </a:cubicBezTo>
                      <a:cubicBezTo>
                        <a:pt x="174172" y="60290"/>
                        <a:pt x="173547" y="65797"/>
                        <a:pt x="170822" y="70338"/>
                      </a:cubicBezTo>
                      <a:cubicBezTo>
                        <a:pt x="168385" y="74400"/>
                        <a:pt x="161297" y="75679"/>
                        <a:pt x="160774" y="80387"/>
                      </a:cubicBezTo>
                      <a:cubicBezTo>
                        <a:pt x="159466" y="92157"/>
                        <a:pt x="164123" y="103833"/>
                        <a:pt x="165798" y="115556"/>
                      </a:cubicBezTo>
                      <a:cubicBezTo>
                        <a:pt x="164123" y="120580"/>
                        <a:pt x="165691" y="128662"/>
                        <a:pt x="160774" y="130629"/>
                      </a:cubicBezTo>
                      <a:cubicBezTo>
                        <a:pt x="143699" y="137459"/>
                        <a:pt x="136743" y="119703"/>
                        <a:pt x="130629" y="110532"/>
                      </a:cubicBezTo>
                      <a:cubicBezTo>
                        <a:pt x="128954" y="105508"/>
                        <a:pt x="130522" y="97426"/>
                        <a:pt x="125605" y="95459"/>
                      </a:cubicBezTo>
                      <a:cubicBezTo>
                        <a:pt x="122739" y="94313"/>
                        <a:pt x="94904" y="104019"/>
                        <a:pt x="90436" y="105508"/>
                      </a:cubicBezTo>
                      <a:cubicBezTo>
                        <a:pt x="103994" y="146182"/>
                        <a:pt x="105018" y="143131"/>
                        <a:pt x="90436" y="216040"/>
                      </a:cubicBezTo>
                      <a:cubicBezTo>
                        <a:pt x="89397" y="221233"/>
                        <a:pt x="80387" y="219389"/>
                        <a:pt x="75363" y="221064"/>
                      </a:cubicBezTo>
                      <a:cubicBezTo>
                        <a:pt x="72014" y="226088"/>
                        <a:pt x="67435" y="230482"/>
                        <a:pt x="65315" y="236136"/>
                      </a:cubicBezTo>
                      <a:cubicBezTo>
                        <a:pt x="55475" y="262377"/>
                        <a:pt x="64957" y="267353"/>
                        <a:pt x="55266" y="296426"/>
                      </a:cubicBezTo>
                      <a:cubicBezTo>
                        <a:pt x="53768" y="300920"/>
                        <a:pt x="48567" y="303125"/>
                        <a:pt x="45218" y="306475"/>
                      </a:cubicBezTo>
                      <a:cubicBezTo>
                        <a:pt x="43543" y="321547"/>
                        <a:pt x="43168" y="336821"/>
                        <a:pt x="40194" y="351692"/>
                      </a:cubicBezTo>
                      <a:cubicBezTo>
                        <a:pt x="38117" y="362078"/>
                        <a:pt x="30146" y="381837"/>
                        <a:pt x="30146" y="381837"/>
                      </a:cubicBezTo>
                      <a:cubicBezTo>
                        <a:pt x="28471" y="393560"/>
                        <a:pt x="29931" y="406185"/>
                        <a:pt x="25121" y="417007"/>
                      </a:cubicBezTo>
                      <a:cubicBezTo>
                        <a:pt x="22669" y="422525"/>
                        <a:pt x="14764" y="423283"/>
                        <a:pt x="10049" y="427055"/>
                      </a:cubicBezTo>
                      <a:cubicBezTo>
                        <a:pt x="6350" y="430014"/>
                        <a:pt x="3350" y="433754"/>
                        <a:pt x="0" y="437103"/>
                      </a:cubicBezTo>
                      <a:cubicBezTo>
                        <a:pt x="1675" y="443802"/>
                        <a:pt x="3790" y="450406"/>
                        <a:pt x="5025" y="457200"/>
                      </a:cubicBezTo>
                      <a:cubicBezTo>
                        <a:pt x="7143" y="468851"/>
                        <a:pt x="6304" y="481135"/>
                        <a:pt x="10049" y="492369"/>
                      </a:cubicBezTo>
                      <a:cubicBezTo>
                        <a:pt x="11547" y="496863"/>
                        <a:pt x="16748" y="499068"/>
                        <a:pt x="20097" y="502418"/>
                      </a:cubicBezTo>
                      <a:cubicBezTo>
                        <a:pt x="21772" y="549310"/>
                        <a:pt x="22100" y="596270"/>
                        <a:pt x="25121" y="643095"/>
                      </a:cubicBezTo>
                      <a:cubicBezTo>
                        <a:pt x="25462" y="648380"/>
                        <a:pt x="30146" y="652871"/>
                        <a:pt x="30146" y="658167"/>
                      </a:cubicBezTo>
                      <a:cubicBezTo>
                        <a:pt x="30146" y="685015"/>
                        <a:pt x="26796" y="711758"/>
                        <a:pt x="25121" y="738554"/>
                      </a:cubicBezTo>
                      <a:cubicBezTo>
                        <a:pt x="26796" y="768699"/>
                        <a:pt x="23926" y="799445"/>
                        <a:pt x="30146" y="828989"/>
                      </a:cubicBezTo>
                      <a:cubicBezTo>
                        <a:pt x="31237" y="834171"/>
                        <a:pt x="42140" y="829704"/>
                        <a:pt x="45218" y="834013"/>
                      </a:cubicBezTo>
                      <a:cubicBezTo>
                        <a:pt x="60250" y="855059"/>
                        <a:pt x="46217" y="862748"/>
                        <a:pt x="65315" y="874207"/>
                      </a:cubicBezTo>
                      <a:cubicBezTo>
                        <a:pt x="69856" y="876932"/>
                        <a:pt x="75363" y="877556"/>
                        <a:pt x="80387" y="879231"/>
                      </a:cubicBezTo>
                      <a:cubicBezTo>
                        <a:pt x="92111" y="914400"/>
                        <a:pt x="80388" y="906027"/>
                        <a:pt x="105508" y="914400"/>
                      </a:cubicBezTo>
                      <a:cubicBezTo>
                        <a:pt x="108858" y="917749"/>
                        <a:pt x="111495" y="922011"/>
                        <a:pt x="115557" y="924448"/>
                      </a:cubicBezTo>
                      <a:cubicBezTo>
                        <a:pt x="120098" y="927173"/>
                        <a:pt x="126884" y="925728"/>
                        <a:pt x="130629" y="929473"/>
                      </a:cubicBezTo>
                      <a:cubicBezTo>
                        <a:pt x="134374" y="933218"/>
                        <a:pt x="134369" y="939407"/>
                        <a:pt x="135653" y="944545"/>
                      </a:cubicBezTo>
                      <a:cubicBezTo>
                        <a:pt x="137724" y="952830"/>
                        <a:pt x="135940" y="962561"/>
                        <a:pt x="140677" y="969666"/>
                      </a:cubicBezTo>
                      <a:cubicBezTo>
                        <a:pt x="143615" y="974073"/>
                        <a:pt x="150658" y="973235"/>
                        <a:pt x="155750" y="974690"/>
                      </a:cubicBezTo>
                      <a:cubicBezTo>
                        <a:pt x="162389" y="976587"/>
                        <a:pt x="169148" y="978039"/>
                        <a:pt x="175847" y="979714"/>
                      </a:cubicBezTo>
                      <a:cubicBezTo>
                        <a:pt x="177522" y="989762"/>
                        <a:pt x="177650" y="1000195"/>
                        <a:pt x="180871" y="1009859"/>
                      </a:cubicBezTo>
                      <a:cubicBezTo>
                        <a:pt x="182780" y="1015588"/>
                        <a:pt x="188219" y="1019531"/>
                        <a:pt x="190919" y="1024932"/>
                      </a:cubicBezTo>
                      <a:cubicBezTo>
                        <a:pt x="193287" y="1029669"/>
                        <a:pt x="194268" y="1034980"/>
                        <a:pt x="195943" y="1040004"/>
                      </a:cubicBezTo>
                      <a:cubicBezTo>
                        <a:pt x="197618" y="1051727"/>
                        <a:pt x="197222" y="1063939"/>
                        <a:pt x="200967" y="1075174"/>
                      </a:cubicBezTo>
                      <a:cubicBezTo>
                        <a:pt x="202465" y="1079668"/>
                        <a:pt x="208579" y="1081160"/>
                        <a:pt x="211016" y="1085222"/>
                      </a:cubicBezTo>
                      <a:cubicBezTo>
                        <a:pt x="213741" y="1089763"/>
                        <a:pt x="211730" y="1097217"/>
                        <a:pt x="216040" y="1100295"/>
                      </a:cubicBezTo>
                      <a:cubicBezTo>
                        <a:pt x="224659" y="1106451"/>
                        <a:pt x="236137" y="1106994"/>
                        <a:pt x="246185" y="1110343"/>
                      </a:cubicBezTo>
                      <a:lnTo>
                        <a:pt x="261258" y="1115367"/>
                      </a:lnTo>
                      <a:cubicBezTo>
                        <a:pt x="269631" y="1113692"/>
                        <a:pt x="280340" y="1116381"/>
                        <a:pt x="286378" y="1110343"/>
                      </a:cubicBezTo>
                      <a:cubicBezTo>
                        <a:pt x="290123" y="1106598"/>
                        <a:pt x="281354" y="1100566"/>
                        <a:pt x="281354" y="1095270"/>
                      </a:cubicBezTo>
                      <a:cubicBezTo>
                        <a:pt x="281354" y="1080105"/>
                        <a:pt x="284703" y="1065125"/>
                        <a:pt x="286378" y="1050053"/>
                      </a:cubicBezTo>
                      <a:cubicBezTo>
                        <a:pt x="284731" y="1028640"/>
                        <a:pt x="259721" y="979714"/>
                        <a:pt x="296427" y="979714"/>
                      </a:cubicBezTo>
                      <a:cubicBezTo>
                        <a:pt x="301723" y="979714"/>
                        <a:pt x="306475" y="983063"/>
                        <a:pt x="311499" y="984738"/>
                      </a:cubicBezTo>
                      <a:lnTo>
                        <a:pt x="386862" y="979714"/>
                      </a:lnTo>
                      <a:cubicBezTo>
                        <a:pt x="394858" y="976716"/>
                        <a:pt x="388522" y="962442"/>
                        <a:pt x="391886" y="954593"/>
                      </a:cubicBezTo>
                      <a:cubicBezTo>
                        <a:pt x="398521" y="939112"/>
                        <a:pt x="420096" y="941518"/>
                        <a:pt x="432080" y="939521"/>
                      </a:cubicBezTo>
                      <a:cubicBezTo>
                        <a:pt x="433755" y="934497"/>
                        <a:pt x="437104" y="929744"/>
                        <a:pt x="437104" y="924448"/>
                      </a:cubicBezTo>
                      <a:cubicBezTo>
                        <a:pt x="437104" y="914050"/>
                        <a:pt x="434122" y="883315"/>
                        <a:pt x="427055" y="869182"/>
                      </a:cubicBezTo>
                      <a:cubicBezTo>
                        <a:pt x="424355" y="863781"/>
                        <a:pt x="420872" y="858749"/>
                        <a:pt x="417007" y="854110"/>
                      </a:cubicBezTo>
                      <a:cubicBezTo>
                        <a:pt x="412458" y="848652"/>
                        <a:pt x="408146" y="842488"/>
                        <a:pt x="401935" y="839037"/>
                      </a:cubicBezTo>
                      <a:cubicBezTo>
                        <a:pt x="392676" y="833893"/>
                        <a:pt x="371789" y="828989"/>
                        <a:pt x="371789" y="828989"/>
                      </a:cubicBezTo>
                      <a:lnTo>
                        <a:pt x="341644" y="808892"/>
                      </a:lnTo>
                      <a:cubicBezTo>
                        <a:pt x="331791" y="802323"/>
                        <a:pt x="316524" y="783771"/>
                        <a:pt x="316524" y="783771"/>
                      </a:cubicBezTo>
                      <a:cubicBezTo>
                        <a:pt x="314849" y="773723"/>
                        <a:pt x="316055" y="762737"/>
                        <a:pt x="311499" y="753626"/>
                      </a:cubicBezTo>
                      <a:cubicBezTo>
                        <a:pt x="308799" y="748225"/>
                        <a:pt x="301142" y="747350"/>
                        <a:pt x="296427" y="743578"/>
                      </a:cubicBezTo>
                      <a:cubicBezTo>
                        <a:pt x="292728" y="740619"/>
                        <a:pt x="289728" y="736879"/>
                        <a:pt x="286378" y="733530"/>
                      </a:cubicBezTo>
                      <a:cubicBezTo>
                        <a:pt x="289728" y="730180"/>
                        <a:pt x="295904" y="728189"/>
                        <a:pt x="296427" y="723481"/>
                      </a:cubicBezTo>
                      <a:cubicBezTo>
                        <a:pt x="299844" y="692733"/>
                        <a:pt x="296133" y="693041"/>
                        <a:pt x="281354" y="678264"/>
                      </a:cubicBezTo>
                      <a:cubicBezTo>
                        <a:pt x="295586" y="635564"/>
                        <a:pt x="275737" y="687626"/>
                        <a:pt x="296427" y="653143"/>
                      </a:cubicBezTo>
                      <a:cubicBezTo>
                        <a:pt x="306424" y="636481"/>
                        <a:pt x="305638" y="657330"/>
                        <a:pt x="306475" y="64811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207 Forma libre">
                  <a:extLst>
                    <a:ext uri="{FF2B5EF4-FFF2-40B4-BE49-F238E27FC236}">
                      <a16:creationId xmlns:a16="http://schemas.microsoft.com/office/drawing/2014/main" xmlns="" id="{63AA15FA-BAF8-469B-9A87-5294DD948350}"/>
                    </a:ext>
                  </a:extLst>
                </p:cNvPr>
                <p:cNvSpPr/>
                <p:nvPr/>
              </p:nvSpPr>
              <p:spPr>
                <a:xfrm>
                  <a:off x="1166725" y="-827"/>
                  <a:ext cx="2356001" cy="2397035"/>
                </a:xfrm>
                <a:custGeom>
                  <a:avLst/>
                  <a:gdLst>
                    <a:gd name="connsiteX0" fmla="*/ 2140299 w 2176030"/>
                    <a:gd name="connsiteY0" fmla="*/ 763675 h 2394291"/>
                    <a:gd name="connsiteX1" fmla="*/ 2125227 w 2176030"/>
                    <a:gd name="connsiteY1" fmla="*/ 768699 h 2394291"/>
                    <a:gd name="connsiteX2" fmla="*/ 2120202 w 2176030"/>
                    <a:gd name="connsiteY2" fmla="*/ 783772 h 2394291"/>
                    <a:gd name="connsiteX3" fmla="*/ 2110154 w 2176030"/>
                    <a:gd name="connsiteY3" fmla="*/ 834013 h 2394291"/>
                    <a:gd name="connsiteX4" fmla="*/ 2085033 w 2176030"/>
                    <a:gd name="connsiteY4" fmla="*/ 849086 h 2394291"/>
                    <a:gd name="connsiteX5" fmla="*/ 2064937 w 2176030"/>
                    <a:gd name="connsiteY5" fmla="*/ 879231 h 2394291"/>
                    <a:gd name="connsiteX6" fmla="*/ 2059912 w 2176030"/>
                    <a:gd name="connsiteY6" fmla="*/ 899328 h 2394291"/>
                    <a:gd name="connsiteX7" fmla="*/ 2044840 w 2176030"/>
                    <a:gd name="connsiteY7" fmla="*/ 909376 h 2394291"/>
                    <a:gd name="connsiteX8" fmla="*/ 2034791 w 2176030"/>
                    <a:gd name="connsiteY8" fmla="*/ 919424 h 2394291"/>
                    <a:gd name="connsiteX9" fmla="*/ 2014695 w 2176030"/>
                    <a:gd name="connsiteY9" fmla="*/ 964642 h 2394291"/>
                    <a:gd name="connsiteX10" fmla="*/ 1999622 w 2176030"/>
                    <a:gd name="connsiteY10" fmla="*/ 969666 h 2394291"/>
                    <a:gd name="connsiteX11" fmla="*/ 1979526 w 2176030"/>
                    <a:gd name="connsiteY11" fmla="*/ 1014884 h 2394291"/>
                    <a:gd name="connsiteX12" fmla="*/ 1959429 w 2176030"/>
                    <a:gd name="connsiteY12" fmla="*/ 1034981 h 2394291"/>
                    <a:gd name="connsiteX13" fmla="*/ 1974501 w 2176030"/>
                    <a:gd name="connsiteY13" fmla="*/ 1045029 h 2394291"/>
                    <a:gd name="connsiteX14" fmla="*/ 1984550 w 2176030"/>
                    <a:gd name="connsiteY14" fmla="*/ 1055077 h 2394291"/>
                    <a:gd name="connsiteX15" fmla="*/ 1999622 w 2176030"/>
                    <a:gd name="connsiteY15" fmla="*/ 1060101 h 2394291"/>
                    <a:gd name="connsiteX16" fmla="*/ 2029767 w 2176030"/>
                    <a:gd name="connsiteY16" fmla="*/ 1055077 h 2394291"/>
                    <a:gd name="connsiteX17" fmla="*/ 2044840 w 2176030"/>
                    <a:gd name="connsiteY17" fmla="*/ 1050053 h 2394291"/>
                    <a:gd name="connsiteX18" fmla="*/ 2085033 w 2176030"/>
                    <a:gd name="connsiteY18" fmla="*/ 1055077 h 2394291"/>
                    <a:gd name="connsiteX19" fmla="*/ 2090057 w 2176030"/>
                    <a:gd name="connsiteY19" fmla="*/ 1070150 h 2394291"/>
                    <a:gd name="connsiteX20" fmla="*/ 2105130 w 2176030"/>
                    <a:gd name="connsiteY20" fmla="*/ 1075174 h 2394291"/>
                    <a:gd name="connsiteX21" fmla="*/ 2115178 w 2176030"/>
                    <a:gd name="connsiteY21" fmla="*/ 1105319 h 2394291"/>
                    <a:gd name="connsiteX22" fmla="*/ 2135275 w 2176030"/>
                    <a:gd name="connsiteY22" fmla="*/ 1125416 h 2394291"/>
                    <a:gd name="connsiteX23" fmla="*/ 2140299 w 2176030"/>
                    <a:gd name="connsiteY23" fmla="*/ 1140488 h 2394291"/>
                    <a:gd name="connsiteX24" fmla="*/ 2165420 w 2176030"/>
                    <a:gd name="connsiteY24" fmla="*/ 1160585 h 2394291"/>
                    <a:gd name="connsiteX25" fmla="*/ 2165420 w 2176030"/>
                    <a:gd name="connsiteY25" fmla="*/ 1205803 h 2394291"/>
                    <a:gd name="connsiteX26" fmla="*/ 2150348 w 2176030"/>
                    <a:gd name="connsiteY26" fmla="*/ 1215851 h 2394291"/>
                    <a:gd name="connsiteX27" fmla="*/ 2115178 w 2176030"/>
                    <a:gd name="connsiteY27" fmla="*/ 1200778 h 2394291"/>
                    <a:gd name="connsiteX28" fmla="*/ 2110154 w 2176030"/>
                    <a:gd name="connsiteY28" fmla="*/ 1215851 h 2394291"/>
                    <a:gd name="connsiteX29" fmla="*/ 2080009 w 2176030"/>
                    <a:gd name="connsiteY29" fmla="*/ 1205803 h 2394291"/>
                    <a:gd name="connsiteX30" fmla="*/ 2044840 w 2176030"/>
                    <a:gd name="connsiteY30" fmla="*/ 1165609 h 2394291"/>
                    <a:gd name="connsiteX31" fmla="*/ 2029767 w 2176030"/>
                    <a:gd name="connsiteY31" fmla="*/ 1160585 h 2394291"/>
                    <a:gd name="connsiteX32" fmla="*/ 1964453 w 2176030"/>
                    <a:gd name="connsiteY32" fmla="*/ 1165609 h 2394291"/>
                    <a:gd name="connsiteX33" fmla="*/ 1949380 w 2176030"/>
                    <a:gd name="connsiteY33" fmla="*/ 1170633 h 2394291"/>
                    <a:gd name="connsiteX34" fmla="*/ 1929284 w 2176030"/>
                    <a:gd name="connsiteY34" fmla="*/ 1195754 h 2394291"/>
                    <a:gd name="connsiteX35" fmla="*/ 1919235 w 2176030"/>
                    <a:gd name="connsiteY35" fmla="*/ 1205803 h 2394291"/>
                    <a:gd name="connsiteX36" fmla="*/ 1853921 w 2176030"/>
                    <a:gd name="connsiteY36" fmla="*/ 1210827 h 2394291"/>
                    <a:gd name="connsiteX37" fmla="*/ 1843873 w 2176030"/>
                    <a:gd name="connsiteY37" fmla="*/ 1225899 h 2394291"/>
                    <a:gd name="connsiteX38" fmla="*/ 1823776 w 2176030"/>
                    <a:gd name="connsiteY38" fmla="*/ 1230923 h 2394291"/>
                    <a:gd name="connsiteX39" fmla="*/ 1793631 w 2176030"/>
                    <a:gd name="connsiteY39" fmla="*/ 1240972 h 2394291"/>
                    <a:gd name="connsiteX40" fmla="*/ 1698172 w 2176030"/>
                    <a:gd name="connsiteY40" fmla="*/ 1251020 h 2394291"/>
                    <a:gd name="connsiteX41" fmla="*/ 1683099 w 2176030"/>
                    <a:gd name="connsiteY41" fmla="*/ 1256044 h 2394291"/>
                    <a:gd name="connsiteX42" fmla="*/ 1657978 w 2176030"/>
                    <a:gd name="connsiteY42" fmla="*/ 1271117 h 2394291"/>
                    <a:gd name="connsiteX43" fmla="*/ 1602712 w 2176030"/>
                    <a:gd name="connsiteY43" fmla="*/ 1276141 h 2394291"/>
                    <a:gd name="connsiteX44" fmla="*/ 1587640 w 2176030"/>
                    <a:gd name="connsiteY44" fmla="*/ 1286189 h 2394291"/>
                    <a:gd name="connsiteX45" fmla="*/ 1577591 w 2176030"/>
                    <a:gd name="connsiteY45" fmla="*/ 1296238 h 2394291"/>
                    <a:gd name="connsiteX46" fmla="*/ 1537398 w 2176030"/>
                    <a:gd name="connsiteY46" fmla="*/ 1326383 h 2394291"/>
                    <a:gd name="connsiteX47" fmla="*/ 1532374 w 2176030"/>
                    <a:gd name="connsiteY47" fmla="*/ 1341455 h 2394291"/>
                    <a:gd name="connsiteX48" fmla="*/ 1492180 w 2176030"/>
                    <a:gd name="connsiteY48" fmla="*/ 1361552 h 2394291"/>
                    <a:gd name="connsiteX49" fmla="*/ 1477108 w 2176030"/>
                    <a:gd name="connsiteY49" fmla="*/ 1366576 h 2394291"/>
                    <a:gd name="connsiteX50" fmla="*/ 1467060 w 2176030"/>
                    <a:gd name="connsiteY50" fmla="*/ 1381649 h 2394291"/>
                    <a:gd name="connsiteX51" fmla="*/ 1451987 w 2176030"/>
                    <a:gd name="connsiteY51" fmla="*/ 1386673 h 2394291"/>
                    <a:gd name="connsiteX52" fmla="*/ 1421842 w 2176030"/>
                    <a:gd name="connsiteY52" fmla="*/ 1401745 h 2394291"/>
                    <a:gd name="connsiteX53" fmla="*/ 1401745 w 2176030"/>
                    <a:gd name="connsiteY53" fmla="*/ 1396721 h 2394291"/>
                    <a:gd name="connsiteX54" fmla="*/ 1361552 w 2176030"/>
                    <a:gd name="connsiteY54" fmla="*/ 1406770 h 2394291"/>
                    <a:gd name="connsiteX55" fmla="*/ 1351504 w 2176030"/>
                    <a:gd name="connsiteY55" fmla="*/ 1421842 h 2394291"/>
                    <a:gd name="connsiteX56" fmla="*/ 1336431 w 2176030"/>
                    <a:gd name="connsiteY56" fmla="*/ 1497205 h 2394291"/>
                    <a:gd name="connsiteX57" fmla="*/ 1326383 w 2176030"/>
                    <a:gd name="connsiteY57" fmla="*/ 1602712 h 2394291"/>
                    <a:gd name="connsiteX58" fmla="*/ 1316334 w 2176030"/>
                    <a:gd name="connsiteY58" fmla="*/ 1612761 h 2394291"/>
                    <a:gd name="connsiteX59" fmla="*/ 1306286 w 2176030"/>
                    <a:gd name="connsiteY59" fmla="*/ 1627833 h 2394291"/>
                    <a:gd name="connsiteX60" fmla="*/ 1291213 w 2176030"/>
                    <a:gd name="connsiteY60" fmla="*/ 1632857 h 2394291"/>
                    <a:gd name="connsiteX61" fmla="*/ 1281165 w 2176030"/>
                    <a:gd name="connsiteY61" fmla="*/ 1642906 h 2394291"/>
                    <a:gd name="connsiteX62" fmla="*/ 1281165 w 2176030"/>
                    <a:gd name="connsiteY62" fmla="*/ 1733341 h 2394291"/>
                    <a:gd name="connsiteX63" fmla="*/ 1291213 w 2176030"/>
                    <a:gd name="connsiteY63" fmla="*/ 1763486 h 2394291"/>
                    <a:gd name="connsiteX64" fmla="*/ 1306286 w 2176030"/>
                    <a:gd name="connsiteY64" fmla="*/ 1793631 h 2394291"/>
                    <a:gd name="connsiteX65" fmla="*/ 1306286 w 2176030"/>
                    <a:gd name="connsiteY65" fmla="*/ 1833824 h 2394291"/>
                    <a:gd name="connsiteX66" fmla="*/ 1251020 w 2176030"/>
                    <a:gd name="connsiteY66" fmla="*/ 1838849 h 2394291"/>
                    <a:gd name="connsiteX67" fmla="*/ 1215851 w 2176030"/>
                    <a:gd name="connsiteY67" fmla="*/ 1843873 h 2394291"/>
                    <a:gd name="connsiteX68" fmla="*/ 1185706 w 2176030"/>
                    <a:gd name="connsiteY68" fmla="*/ 1853921 h 2394291"/>
                    <a:gd name="connsiteX69" fmla="*/ 1170633 w 2176030"/>
                    <a:gd name="connsiteY69" fmla="*/ 1858945 h 2394291"/>
                    <a:gd name="connsiteX70" fmla="*/ 1160585 w 2176030"/>
                    <a:gd name="connsiteY70" fmla="*/ 1889090 h 2394291"/>
                    <a:gd name="connsiteX71" fmla="*/ 1130440 w 2176030"/>
                    <a:gd name="connsiteY71" fmla="*/ 1899139 h 2394291"/>
                    <a:gd name="connsiteX72" fmla="*/ 1110343 w 2176030"/>
                    <a:gd name="connsiteY72" fmla="*/ 1924260 h 2394291"/>
                    <a:gd name="connsiteX73" fmla="*/ 1125416 w 2176030"/>
                    <a:gd name="connsiteY73" fmla="*/ 2024743 h 2394291"/>
                    <a:gd name="connsiteX74" fmla="*/ 1105319 w 2176030"/>
                    <a:gd name="connsiteY74" fmla="*/ 2049864 h 2394291"/>
                    <a:gd name="connsiteX75" fmla="*/ 1075174 w 2176030"/>
                    <a:gd name="connsiteY75" fmla="*/ 2059912 h 2394291"/>
                    <a:gd name="connsiteX76" fmla="*/ 1070150 w 2176030"/>
                    <a:gd name="connsiteY76" fmla="*/ 2090057 h 2394291"/>
                    <a:gd name="connsiteX77" fmla="*/ 1055077 w 2176030"/>
                    <a:gd name="connsiteY77" fmla="*/ 2095082 h 2394291"/>
                    <a:gd name="connsiteX78" fmla="*/ 1009860 w 2176030"/>
                    <a:gd name="connsiteY78" fmla="*/ 2090057 h 2394291"/>
                    <a:gd name="connsiteX79" fmla="*/ 994787 w 2176030"/>
                    <a:gd name="connsiteY79" fmla="*/ 2085033 h 2394291"/>
                    <a:gd name="connsiteX80" fmla="*/ 964642 w 2176030"/>
                    <a:gd name="connsiteY80" fmla="*/ 2100106 h 2394291"/>
                    <a:gd name="connsiteX81" fmla="*/ 959618 w 2176030"/>
                    <a:gd name="connsiteY81" fmla="*/ 2115178 h 2394291"/>
                    <a:gd name="connsiteX82" fmla="*/ 949569 w 2176030"/>
                    <a:gd name="connsiteY82" fmla="*/ 2155372 h 2394291"/>
                    <a:gd name="connsiteX83" fmla="*/ 939521 w 2176030"/>
                    <a:gd name="connsiteY83" fmla="*/ 2170444 h 2394291"/>
                    <a:gd name="connsiteX84" fmla="*/ 904352 w 2176030"/>
                    <a:gd name="connsiteY84" fmla="*/ 2195565 h 2394291"/>
                    <a:gd name="connsiteX85" fmla="*/ 839038 w 2176030"/>
                    <a:gd name="connsiteY85" fmla="*/ 2200589 h 2394291"/>
                    <a:gd name="connsiteX86" fmla="*/ 813917 w 2176030"/>
                    <a:gd name="connsiteY86" fmla="*/ 2215662 h 2394291"/>
                    <a:gd name="connsiteX87" fmla="*/ 793820 w 2176030"/>
                    <a:gd name="connsiteY87" fmla="*/ 2235759 h 2394291"/>
                    <a:gd name="connsiteX88" fmla="*/ 763675 w 2176030"/>
                    <a:gd name="connsiteY88" fmla="*/ 2250831 h 2394291"/>
                    <a:gd name="connsiteX89" fmla="*/ 678264 w 2176030"/>
                    <a:gd name="connsiteY89" fmla="*/ 2255855 h 2394291"/>
                    <a:gd name="connsiteX90" fmla="*/ 648119 w 2176030"/>
                    <a:gd name="connsiteY90" fmla="*/ 2270928 h 2394291"/>
                    <a:gd name="connsiteX91" fmla="*/ 643095 w 2176030"/>
                    <a:gd name="connsiteY91" fmla="*/ 2286000 h 2394291"/>
                    <a:gd name="connsiteX92" fmla="*/ 638071 w 2176030"/>
                    <a:gd name="connsiteY92" fmla="*/ 2331218 h 2394291"/>
                    <a:gd name="connsiteX93" fmla="*/ 607926 w 2176030"/>
                    <a:gd name="connsiteY93" fmla="*/ 2321170 h 2394291"/>
                    <a:gd name="connsiteX94" fmla="*/ 557684 w 2176030"/>
                    <a:gd name="connsiteY94" fmla="*/ 2336242 h 2394291"/>
                    <a:gd name="connsiteX95" fmla="*/ 542611 w 2176030"/>
                    <a:gd name="connsiteY95" fmla="*/ 2341266 h 2394291"/>
                    <a:gd name="connsiteX96" fmla="*/ 522515 w 2176030"/>
                    <a:gd name="connsiteY96" fmla="*/ 2376435 h 2394291"/>
                    <a:gd name="connsiteX97" fmla="*/ 512466 w 2176030"/>
                    <a:gd name="connsiteY97" fmla="*/ 2366387 h 2394291"/>
                    <a:gd name="connsiteX98" fmla="*/ 522515 w 2176030"/>
                    <a:gd name="connsiteY98" fmla="*/ 2331218 h 2394291"/>
                    <a:gd name="connsiteX99" fmla="*/ 532563 w 2176030"/>
                    <a:gd name="connsiteY99" fmla="*/ 2301073 h 2394291"/>
                    <a:gd name="connsiteX100" fmla="*/ 542611 w 2176030"/>
                    <a:gd name="connsiteY100" fmla="*/ 2270928 h 2394291"/>
                    <a:gd name="connsiteX101" fmla="*/ 552660 w 2176030"/>
                    <a:gd name="connsiteY101" fmla="*/ 2260879 h 2394291"/>
                    <a:gd name="connsiteX102" fmla="*/ 552660 w 2176030"/>
                    <a:gd name="connsiteY102" fmla="*/ 2195565 h 2394291"/>
                    <a:gd name="connsiteX103" fmla="*/ 542611 w 2176030"/>
                    <a:gd name="connsiteY103" fmla="*/ 2185517 h 2394291"/>
                    <a:gd name="connsiteX104" fmla="*/ 517490 w 2176030"/>
                    <a:gd name="connsiteY104" fmla="*/ 2140299 h 2394291"/>
                    <a:gd name="connsiteX105" fmla="*/ 502418 w 2176030"/>
                    <a:gd name="connsiteY105" fmla="*/ 2090057 h 2394291"/>
                    <a:gd name="connsiteX106" fmla="*/ 497394 w 2176030"/>
                    <a:gd name="connsiteY106" fmla="*/ 2074985 h 2394291"/>
                    <a:gd name="connsiteX107" fmla="*/ 492369 w 2176030"/>
                    <a:gd name="connsiteY107" fmla="*/ 2014695 h 2394291"/>
                    <a:gd name="connsiteX108" fmla="*/ 482321 w 2176030"/>
                    <a:gd name="connsiteY108" fmla="*/ 1984550 h 2394291"/>
                    <a:gd name="connsiteX109" fmla="*/ 487345 w 2176030"/>
                    <a:gd name="connsiteY109" fmla="*/ 1904163 h 2394291"/>
                    <a:gd name="connsiteX110" fmla="*/ 492369 w 2176030"/>
                    <a:gd name="connsiteY110" fmla="*/ 1889090 h 2394291"/>
                    <a:gd name="connsiteX111" fmla="*/ 522515 w 2176030"/>
                    <a:gd name="connsiteY111" fmla="*/ 1879042 h 2394291"/>
                    <a:gd name="connsiteX112" fmla="*/ 557684 w 2176030"/>
                    <a:gd name="connsiteY112" fmla="*/ 1889090 h 2394291"/>
                    <a:gd name="connsiteX113" fmla="*/ 577780 w 2176030"/>
                    <a:gd name="connsiteY113" fmla="*/ 1914211 h 2394291"/>
                    <a:gd name="connsiteX114" fmla="*/ 587829 w 2176030"/>
                    <a:gd name="connsiteY114" fmla="*/ 1924260 h 2394291"/>
                    <a:gd name="connsiteX115" fmla="*/ 628022 w 2176030"/>
                    <a:gd name="connsiteY115" fmla="*/ 1919235 h 2394291"/>
                    <a:gd name="connsiteX116" fmla="*/ 633046 w 2176030"/>
                    <a:gd name="connsiteY116" fmla="*/ 1879042 h 2394291"/>
                    <a:gd name="connsiteX117" fmla="*/ 643095 w 2176030"/>
                    <a:gd name="connsiteY117" fmla="*/ 1848897 h 2394291"/>
                    <a:gd name="connsiteX118" fmla="*/ 648119 w 2176030"/>
                    <a:gd name="connsiteY118" fmla="*/ 1833824 h 2394291"/>
                    <a:gd name="connsiteX119" fmla="*/ 643095 w 2176030"/>
                    <a:gd name="connsiteY119" fmla="*/ 1738365 h 2394291"/>
                    <a:gd name="connsiteX120" fmla="*/ 622998 w 2176030"/>
                    <a:gd name="connsiteY120" fmla="*/ 1718268 h 2394291"/>
                    <a:gd name="connsiteX121" fmla="*/ 612950 w 2176030"/>
                    <a:gd name="connsiteY121" fmla="*/ 1703196 h 2394291"/>
                    <a:gd name="connsiteX122" fmla="*/ 457200 w 2176030"/>
                    <a:gd name="connsiteY122" fmla="*/ 1678075 h 2394291"/>
                    <a:gd name="connsiteX123" fmla="*/ 417007 w 2176030"/>
                    <a:gd name="connsiteY123" fmla="*/ 1642906 h 2394291"/>
                    <a:gd name="connsiteX124" fmla="*/ 406958 w 2176030"/>
                    <a:gd name="connsiteY124" fmla="*/ 1632857 h 2394291"/>
                    <a:gd name="connsiteX125" fmla="*/ 391886 w 2176030"/>
                    <a:gd name="connsiteY125" fmla="*/ 1637882 h 2394291"/>
                    <a:gd name="connsiteX126" fmla="*/ 376813 w 2176030"/>
                    <a:gd name="connsiteY126" fmla="*/ 1647930 h 2394291"/>
                    <a:gd name="connsiteX127" fmla="*/ 346668 w 2176030"/>
                    <a:gd name="connsiteY127" fmla="*/ 1657978 h 2394291"/>
                    <a:gd name="connsiteX128" fmla="*/ 331596 w 2176030"/>
                    <a:gd name="connsiteY128" fmla="*/ 1663003 h 2394291"/>
                    <a:gd name="connsiteX129" fmla="*/ 296427 w 2176030"/>
                    <a:gd name="connsiteY129" fmla="*/ 1647930 h 2394291"/>
                    <a:gd name="connsiteX130" fmla="*/ 276330 w 2176030"/>
                    <a:gd name="connsiteY130" fmla="*/ 1622809 h 2394291"/>
                    <a:gd name="connsiteX131" fmla="*/ 241161 w 2176030"/>
                    <a:gd name="connsiteY131" fmla="*/ 1582616 h 2394291"/>
                    <a:gd name="connsiteX132" fmla="*/ 231112 w 2176030"/>
                    <a:gd name="connsiteY132" fmla="*/ 1572567 h 2394291"/>
                    <a:gd name="connsiteX133" fmla="*/ 216040 w 2176030"/>
                    <a:gd name="connsiteY133" fmla="*/ 1562519 h 2394291"/>
                    <a:gd name="connsiteX134" fmla="*/ 195943 w 2176030"/>
                    <a:gd name="connsiteY134" fmla="*/ 1542422 h 2394291"/>
                    <a:gd name="connsiteX135" fmla="*/ 150726 w 2176030"/>
                    <a:gd name="connsiteY135" fmla="*/ 1547446 h 2394291"/>
                    <a:gd name="connsiteX136" fmla="*/ 140677 w 2176030"/>
                    <a:gd name="connsiteY136" fmla="*/ 1537398 h 2394291"/>
                    <a:gd name="connsiteX137" fmla="*/ 130629 w 2176030"/>
                    <a:gd name="connsiteY137" fmla="*/ 1522326 h 2394291"/>
                    <a:gd name="connsiteX138" fmla="*/ 85411 w 2176030"/>
                    <a:gd name="connsiteY138" fmla="*/ 1497205 h 2394291"/>
                    <a:gd name="connsiteX139" fmla="*/ 50242 w 2176030"/>
                    <a:gd name="connsiteY139" fmla="*/ 1497205 h 2394291"/>
                    <a:gd name="connsiteX140" fmla="*/ 40194 w 2176030"/>
                    <a:gd name="connsiteY140" fmla="*/ 1467060 h 2394291"/>
                    <a:gd name="connsiteX141" fmla="*/ 35169 w 2176030"/>
                    <a:gd name="connsiteY141" fmla="*/ 1451987 h 2394291"/>
                    <a:gd name="connsiteX142" fmla="*/ 30145 w 2176030"/>
                    <a:gd name="connsiteY142" fmla="*/ 1436915 h 2394291"/>
                    <a:gd name="connsiteX143" fmla="*/ 25121 w 2176030"/>
                    <a:gd name="connsiteY143" fmla="*/ 1421842 h 2394291"/>
                    <a:gd name="connsiteX144" fmla="*/ 20097 w 2176030"/>
                    <a:gd name="connsiteY144" fmla="*/ 1386673 h 2394291"/>
                    <a:gd name="connsiteX145" fmla="*/ 10049 w 2176030"/>
                    <a:gd name="connsiteY145" fmla="*/ 1356528 h 2394291"/>
                    <a:gd name="connsiteX146" fmla="*/ 20097 w 2176030"/>
                    <a:gd name="connsiteY146" fmla="*/ 1276141 h 2394291"/>
                    <a:gd name="connsiteX147" fmla="*/ 25121 w 2176030"/>
                    <a:gd name="connsiteY147" fmla="*/ 1256044 h 2394291"/>
                    <a:gd name="connsiteX148" fmla="*/ 45218 w 2176030"/>
                    <a:gd name="connsiteY148" fmla="*/ 1230923 h 2394291"/>
                    <a:gd name="connsiteX149" fmla="*/ 55266 w 2176030"/>
                    <a:gd name="connsiteY149" fmla="*/ 1175657 h 2394291"/>
                    <a:gd name="connsiteX150" fmla="*/ 60290 w 2176030"/>
                    <a:gd name="connsiteY150" fmla="*/ 1160585 h 2394291"/>
                    <a:gd name="connsiteX151" fmla="*/ 55266 w 2176030"/>
                    <a:gd name="connsiteY151" fmla="*/ 1105319 h 2394291"/>
                    <a:gd name="connsiteX152" fmla="*/ 45218 w 2176030"/>
                    <a:gd name="connsiteY152" fmla="*/ 1090246 h 2394291"/>
                    <a:gd name="connsiteX153" fmla="*/ 40194 w 2176030"/>
                    <a:gd name="connsiteY153" fmla="*/ 1060101 h 2394291"/>
                    <a:gd name="connsiteX154" fmla="*/ 35169 w 2176030"/>
                    <a:gd name="connsiteY154" fmla="*/ 979715 h 2394291"/>
                    <a:gd name="connsiteX155" fmla="*/ 25121 w 2176030"/>
                    <a:gd name="connsiteY155" fmla="*/ 969666 h 2394291"/>
                    <a:gd name="connsiteX156" fmla="*/ 15073 w 2176030"/>
                    <a:gd name="connsiteY156" fmla="*/ 939521 h 2394291"/>
                    <a:gd name="connsiteX157" fmla="*/ 10049 w 2176030"/>
                    <a:gd name="connsiteY157" fmla="*/ 894304 h 2394291"/>
                    <a:gd name="connsiteX158" fmla="*/ 5024 w 2176030"/>
                    <a:gd name="connsiteY158" fmla="*/ 879231 h 2394291"/>
                    <a:gd name="connsiteX159" fmla="*/ 0 w 2176030"/>
                    <a:gd name="connsiteY159" fmla="*/ 849086 h 2394291"/>
                    <a:gd name="connsiteX160" fmla="*/ 90435 w 2176030"/>
                    <a:gd name="connsiteY160" fmla="*/ 823965 h 2394291"/>
                    <a:gd name="connsiteX161" fmla="*/ 125605 w 2176030"/>
                    <a:gd name="connsiteY161" fmla="*/ 798844 h 2394291"/>
                    <a:gd name="connsiteX162" fmla="*/ 140677 w 2176030"/>
                    <a:gd name="connsiteY162" fmla="*/ 788796 h 2394291"/>
                    <a:gd name="connsiteX163" fmla="*/ 170822 w 2176030"/>
                    <a:gd name="connsiteY163" fmla="*/ 778748 h 2394291"/>
                    <a:gd name="connsiteX164" fmla="*/ 180871 w 2176030"/>
                    <a:gd name="connsiteY164" fmla="*/ 768699 h 2394291"/>
                    <a:gd name="connsiteX165" fmla="*/ 211016 w 2176030"/>
                    <a:gd name="connsiteY165" fmla="*/ 758651 h 2394291"/>
                    <a:gd name="connsiteX166" fmla="*/ 261257 w 2176030"/>
                    <a:gd name="connsiteY166" fmla="*/ 743578 h 2394291"/>
                    <a:gd name="connsiteX167" fmla="*/ 271306 w 2176030"/>
                    <a:gd name="connsiteY167" fmla="*/ 733530 h 2394291"/>
                    <a:gd name="connsiteX168" fmla="*/ 301451 w 2176030"/>
                    <a:gd name="connsiteY168" fmla="*/ 723482 h 2394291"/>
                    <a:gd name="connsiteX169" fmla="*/ 321548 w 2176030"/>
                    <a:gd name="connsiteY169" fmla="*/ 703385 h 2394291"/>
                    <a:gd name="connsiteX170" fmla="*/ 351693 w 2176030"/>
                    <a:gd name="connsiteY170" fmla="*/ 693337 h 2394291"/>
                    <a:gd name="connsiteX171" fmla="*/ 371789 w 2176030"/>
                    <a:gd name="connsiteY171" fmla="*/ 668216 h 2394291"/>
                    <a:gd name="connsiteX172" fmla="*/ 396910 w 2176030"/>
                    <a:gd name="connsiteY172" fmla="*/ 648119 h 2394291"/>
                    <a:gd name="connsiteX173" fmla="*/ 411983 w 2176030"/>
                    <a:gd name="connsiteY173" fmla="*/ 643095 h 2394291"/>
                    <a:gd name="connsiteX174" fmla="*/ 432079 w 2176030"/>
                    <a:gd name="connsiteY174" fmla="*/ 638071 h 2394291"/>
                    <a:gd name="connsiteX175" fmla="*/ 462224 w 2176030"/>
                    <a:gd name="connsiteY175" fmla="*/ 628022 h 2394291"/>
                    <a:gd name="connsiteX176" fmla="*/ 472273 w 2176030"/>
                    <a:gd name="connsiteY176" fmla="*/ 617974 h 2394291"/>
                    <a:gd name="connsiteX177" fmla="*/ 487345 w 2176030"/>
                    <a:gd name="connsiteY177" fmla="*/ 607926 h 2394291"/>
                    <a:gd name="connsiteX178" fmla="*/ 497394 w 2176030"/>
                    <a:gd name="connsiteY178" fmla="*/ 577781 h 2394291"/>
                    <a:gd name="connsiteX179" fmla="*/ 502418 w 2176030"/>
                    <a:gd name="connsiteY179" fmla="*/ 562708 h 2394291"/>
                    <a:gd name="connsiteX180" fmla="*/ 522515 w 2176030"/>
                    <a:gd name="connsiteY180" fmla="*/ 537587 h 2394291"/>
                    <a:gd name="connsiteX181" fmla="*/ 537587 w 2176030"/>
                    <a:gd name="connsiteY181" fmla="*/ 527539 h 2394291"/>
                    <a:gd name="connsiteX182" fmla="*/ 557684 w 2176030"/>
                    <a:gd name="connsiteY182" fmla="*/ 507442 h 2394291"/>
                    <a:gd name="connsiteX183" fmla="*/ 587829 w 2176030"/>
                    <a:gd name="connsiteY183" fmla="*/ 497394 h 2394291"/>
                    <a:gd name="connsiteX184" fmla="*/ 602901 w 2176030"/>
                    <a:gd name="connsiteY184" fmla="*/ 452176 h 2394291"/>
                    <a:gd name="connsiteX185" fmla="*/ 612950 w 2176030"/>
                    <a:gd name="connsiteY185" fmla="*/ 442128 h 2394291"/>
                    <a:gd name="connsiteX186" fmla="*/ 622998 w 2176030"/>
                    <a:gd name="connsiteY186" fmla="*/ 381838 h 2394291"/>
                    <a:gd name="connsiteX187" fmla="*/ 628022 w 2176030"/>
                    <a:gd name="connsiteY187" fmla="*/ 356717 h 2394291"/>
                    <a:gd name="connsiteX188" fmla="*/ 638071 w 2176030"/>
                    <a:gd name="connsiteY188" fmla="*/ 346668 h 2394291"/>
                    <a:gd name="connsiteX189" fmla="*/ 648119 w 2176030"/>
                    <a:gd name="connsiteY189" fmla="*/ 331596 h 2394291"/>
                    <a:gd name="connsiteX190" fmla="*/ 658167 w 2176030"/>
                    <a:gd name="connsiteY190" fmla="*/ 301451 h 2394291"/>
                    <a:gd name="connsiteX191" fmla="*/ 673240 w 2176030"/>
                    <a:gd name="connsiteY191" fmla="*/ 276330 h 2394291"/>
                    <a:gd name="connsiteX192" fmla="*/ 713433 w 2176030"/>
                    <a:gd name="connsiteY192" fmla="*/ 271306 h 2394291"/>
                    <a:gd name="connsiteX193" fmla="*/ 698361 w 2176030"/>
                    <a:gd name="connsiteY193" fmla="*/ 221064 h 2394291"/>
                    <a:gd name="connsiteX194" fmla="*/ 693337 w 2176030"/>
                    <a:gd name="connsiteY194" fmla="*/ 205992 h 2394291"/>
                    <a:gd name="connsiteX195" fmla="*/ 693337 w 2176030"/>
                    <a:gd name="connsiteY195" fmla="*/ 165798 h 2394291"/>
                    <a:gd name="connsiteX196" fmla="*/ 683288 w 2176030"/>
                    <a:gd name="connsiteY196" fmla="*/ 155750 h 2394291"/>
                    <a:gd name="connsiteX197" fmla="*/ 678264 w 2176030"/>
                    <a:gd name="connsiteY197" fmla="*/ 140677 h 2394291"/>
                    <a:gd name="connsiteX198" fmla="*/ 658167 w 2176030"/>
                    <a:gd name="connsiteY198" fmla="*/ 115556 h 2394291"/>
                    <a:gd name="connsiteX199" fmla="*/ 648119 w 2176030"/>
                    <a:gd name="connsiteY199" fmla="*/ 100484 h 2394291"/>
                    <a:gd name="connsiteX200" fmla="*/ 633046 w 2176030"/>
                    <a:gd name="connsiteY200" fmla="*/ 75363 h 2394291"/>
                    <a:gd name="connsiteX201" fmla="*/ 602901 w 2176030"/>
                    <a:gd name="connsiteY201" fmla="*/ 65315 h 2394291"/>
                    <a:gd name="connsiteX202" fmla="*/ 607926 w 2176030"/>
                    <a:gd name="connsiteY202" fmla="*/ 50242 h 2394291"/>
                    <a:gd name="connsiteX203" fmla="*/ 628022 w 2176030"/>
                    <a:gd name="connsiteY203" fmla="*/ 45218 h 2394291"/>
                    <a:gd name="connsiteX204" fmla="*/ 708409 w 2176030"/>
                    <a:gd name="connsiteY204" fmla="*/ 40194 h 2394291"/>
                    <a:gd name="connsiteX205" fmla="*/ 728506 w 2176030"/>
                    <a:gd name="connsiteY205" fmla="*/ 0 h 2394291"/>
                    <a:gd name="connsiteX206" fmla="*/ 738554 w 2176030"/>
                    <a:gd name="connsiteY206" fmla="*/ 10049 h 2394291"/>
                    <a:gd name="connsiteX207" fmla="*/ 753627 w 2176030"/>
                    <a:gd name="connsiteY207" fmla="*/ 15073 h 2394291"/>
                    <a:gd name="connsiteX208" fmla="*/ 758651 w 2176030"/>
                    <a:gd name="connsiteY208" fmla="*/ 30145 h 2394291"/>
                    <a:gd name="connsiteX209" fmla="*/ 783772 w 2176030"/>
                    <a:gd name="connsiteY209" fmla="*/ 45218 h 2394291"/>
                    <a:gd name="connsiteX210" fmla="*/ 793820 w 2176030"/>
                    <a:gd name="connsiteY210" fmla="*/ 60290 h 2394291"/>
                    <a:gd name="connsiteX211" fmla="*/ 823965 w 2176030"/>
                    <a:gd name="connsiteY211" fmla="*/ 65315 h 2394291"/>
                    <a:gd name="connsiteX212" fmla="*/ 839038 w 2176030"/>
                    <a:gd name="connsiteY212" fmla="*/ 75363 h 2394291"/>
                    <a:gd name="connsiteX213" fmla="*/ 869183 w 2176030"/>
                    <a:gd name="connsiteY213" fmla="*/ 95460 h 2394291"/>
                    <a:gd name="connsiteX214" fmla="*/ 899328 w 2176030"/>
                    <a:gd name="connsiteY214" fmla="*/ 105508 h 2394291"/>
                    <a:gd name="connsiteX215" fmla="*/ 909376 w 2176030"/>
                    <a:gd name="connsiteY215" fmla="*/ 120581 h 2394291"/>
                    <a:gd name="connsiteX216" fmla="*/ 924449 w 2176030"/>
                    <a:gd name="connsiteY216" fmla="*/ 125605 h 2394291"/>
                    <a:gd name="connsiteX217" fmla="*/ 934497 w 2176030"/>
                    <a:gd name="connsiteY217" fmla="*/ 155750 h 2394291"/>
                    <a:gd name="connsiteX218" fmla="*/ 939521 w 2176030"/>
                    <a:gd name="connsiteY218" fmla="*/ 170822 h 2394291"/>
                    <a:gd name="connsiteX219" fmla="*/ 939521 w 2176030"/>
                    <a:gd name="connsiteY219" fmla="*/ 170822 h 2394291"/>
                    <a:gd name="connsiteX220" fmla="*/ 949569 w 2176030"/>
                    <a:gd name="connsiteY220" fmla="*/ 185895 h 2394291"/>
                    <a:gd name="connsiteX221" fmla="*/ 954594 w 2176030"/>
                    <a:gd name="connsiteY221" fmla="*/ 200967 h 2394291"/>
                    <a:gd name="connsiteX222" fmla="*/ 964642 w 2176030"/>
                    <a:gd name="connsiteY222" fmla="*/ 211016 h 2394291"/>
                    <a:gd name="connsiteX223" fmla="*/ 974690 w 2176030"/>
                    <a:gd name="connsiteY223" fmla="*/ 226088 h 2394291"/>
                    <a:gd name="connsiteX224" fmla="*/ 979715 w 2176030"/>
                    <a:gd name="connsiteY224" fmla="*/ 256233 h 2394291"/>
                    <a:gd name="connsiteX225" fmla="*/ 994787 w 2176030"/>
                    <a:gd name="connsiteY225" fmla="*/ 261257 h 2394291"/>
                    <a:gd name="connsiteX226" fmla="*/ 1019908 w 2176030"/>
                    <a:gd name="connsiteY226" fmla="*/ 276330 h 2394291"/>
                    <a:gd name="connsiteX227" fmla="*/ 1034980 w 2176030"/>
                    <a:gd name="connsiteY227" fmla="*/ 306475 h 2394291"/>
                    <a:gd name="connsiteX228" fmla="*/ 1060101 w 2176030"/>
                    <a:gd name="connsiteY228" fmla="*/ 311499 h 2394291"/>
                    <a:gd name="connsiteX229" fmla="*/ 1100295 w 2176030"/>
                    <a:gd name="connsiteY229" fmla="*/ 331596 h 2394291"/>
                    <a:gd name="connsiteX230" fmla="*/ 1115367 w 2176030"/>
                    <a:gd name="connsiteY230" fmla="*/ 336620 h 2394291"/>
                    <a:gd name="connsiteX231" fmla="*/ 1125416 w 2176030"/>
                    <a:gd name="connsiteY231" fmla="*/ 346668 h 2394291"/>
                    <a:gd name="connsiteX232" fmla="*/ 1140488 w 2176030"/>
                    <a:gd name="connsiteY232" fmla="*/ 351693 h 2394291"/>
                    <a:gd name="connsiteX233" fmla="*/ 1145512 w 2176030"/>
                    <a:gd name="connsiteY233" fmla="*/ 366765 h 2394291"/>
                    <a:gd name="connsiteX234" fmla="*/ 1180682 w 2176030"/>
                    <a:gd name="connsiteY234" fmla="*/ 396910 h 2394291"/>
                    <a:gd name="connsiteX235" fmla="*/ 1200778 w 2176030"/>
                    <a:gd name="connsiteY235" fmla="*/ 401934 h 2394291"/>
                    <a:gd name="connsiteX236" fmla="*/ 1205802 w 2176030"/>
                    <a:gd name="connsiteY236" fmla="*/ 427055 h 2394291"/>
                    <a:gd name="connsiteX237" fmla="*/ 1210827 w 2176030"/>
                    <a:gd name="connsiteY237" fmla="*/ 487345 h 2394291"/>
                    <a:gd name="connsiteX238" fmla="*/ 1281165 w 2176030"/>
                    <a:gd name="connsiteY238" fmla="*/ 502418 h 2394291"/>
                    <a:gd name="connsiteX239" fmla="*/ 1286189 w 2176030"/>
                    <a:gd name="connsiteY239" fmla="*/ 517490 h 2394291"/>
                    <a:gd name="connsiteX240" fmla="*/ 1291213 w 2176030"/>
                    <a:gd name="connsiteY240" fmla="*/ 617974 h 2394291"/>
                    <a:gd name="connsiteX241" fmla="*/ 1321358 w 2176030"/>
                    <a:gd name="connsiteY241" fmla="*/ 628022 h 2394291"/>
                    <a:gd name="connsiteX242" fmla="*/ 1331407 w 2176030"/>
                    <a:gd name="connsiteY242" fmla="*/ 638071 h 2394291"/>
                    <a:gd name="connsiteX243" fmla="*/ 1351504 w 2176030"/>
                    <a:gd name="connsiteY243" fmla="*/ 663192 h 2394291"/>
                    <a:gd name="connsiteX244" fmla="*/ 1366576 w 2176030"/>
                    <a:gd name="connsiteY244" fmla="*/ 668216 h 2394291"/>
                    <a:gd name="connsiteX245" fmla="*/ 1396721 w 2176030"/>
                    <a:gd name="connsiteY245" fmla="*/ 658167 h 2394291"/>
                    <a:gd name="connsiteX246" fmla="*/ 1492180 w 2176030"/>
                    <a:gd name="connsiteY246" fmla="*/ 673240 h 2394291"/>
                    <a:gd name="connsiteX247" fmla="*/ 1507253 w 2176030"/>
                    <a:gd name="connsiteY247" fmla="*/ 678264 h 2394291"/>
                    <a:gd name="connsiteX248" fmla="*/ 1537398 w 2176030"/>
                    <a:gd name="connsiteY248" fmla="*/ 693337 h 2394291"/>
                    <a:gd name="connsiteX249" fmla="*/ 1542422 w 2176030"/>
                    <a:gd name="connsiteY249" fmla="*/ 678264 h 2394291"/>
                    <a:gd name="connsiteX250" fmla="*/ 1552471 w 2176030"/>
                    <a:gd name="connsiteY250" fmla="*/ 668216 h 2394291"/>
                    <a:gd name="connsiteX251" fmla="*/ 1617785 w 2176030"/>
                    <a:gd name="connsiteY251" fmla="*/ 658167 h 2394291"/>
                    <a:gd name="connsiteX252" fmla="*/ 1657978 w 2176030"/>
                    <a:gd name="connsiteY252" fmla="*/ 633046 h 2394291"/>
                    <a:gd name="connsiteX253" fmla="*/ 1663002 w 2176030"/>
                    <a:gd name="connsiteY253" fmla="*/ 607926 h 2394291"/>
                    <a:gd name="connsiteX254" fmla="*/ 1698172 w 2176030"/>
                    <a:gd name="connsiteY254" fmla="*/ 617974 h 2394291"/>
                    <a:gd name="connsiteX255" fmla="*/ 1713244 w 2176030"/>
                    <a:gd name="connsiteY255" fmla="*/ 628022 h 2394291"/>
                    <a:gd name="connsiteX256" fmla="*/ 1723293 w 2176030"/>
                    <a:gd name="connsiteY256" fmla="*/ 638071 h 2394291"/>
                    <a:gd name="connsiteX257" fmla="*/ 1753438 w 2176030"/>
                    <a:gd name="connsiteY257" fmla="*/ 643095 h 2394291"/>
                    <a:gd name="connsiteX258" fmla="*/ 1763486 w 2176030"/>
                    <a:gd name="connsiteY258" fmla="*/ 658167 h 2394291"/>
                    <a:gd name="connsiteX259" fmla="*/ 1803679 w 2176030"/>
                    <a:gd name="connsiteY259" fmla="*/ 658167 h 2394291"/>
                    <a:gd name="connsiteX260" fmla="*/ 1823776 w 2176030"/>
                    <a:gd name="connsiteY260" fmla="*/ 653143 h 2394291"/>
                    <a:gd name="connsiteX261" fmla="*/ 1863969 w 2176030"/>
                    <a:gd name="connsiteY261" fmla="*/ 638071 h 2394291"/>
                    <a:gd name="connsiteX262" fmla="*/ 1879042 w 2176030"/>
                    <a:gd name="connsiteY262" fmla="*/ 628022 h 2394291"/>
                    <a:gd name="connsiteX263" fmla="*/ 1939332 w 2176030"/>
                    <a:gd name="connsiteY263" fmla="*/ 643095 h 2394291"/>
                    <a:gd name="connsiteX264" fmla="*/ 1954405 w 2176030"/>
                    <a:gd name="connsiteY264" fmla="*/ 648119 h 2394291"/>
                    <a:gd name="connsiteX265" fmla="*/ 1964453 w 2176030"/>
                    <a:gd name="connsiteY265" fmla="*/ 663192 h 2394291"/>
                    <a:gd name="connsiteX266" fmla="*/ 1979526 w 2176030"/>
                    <a:gd name="connsiteY266" fmla="*/ 688312 h 2394291"/>
                    <a:gd name="connsiteX267" fmla="*/ 2039816 w 2176030"/>
                    <a:gd name="connsiteY267" fmla="*/ 693337 h 2394291"/>
                    <a:gd name="connsiteX268" fmla="*/ 2064937 w 2176030"/>
                    <a:gd name="connsiteY268" fmla="*/ 718457 h 2394291"/>
                    <a:gd name="connsiteX269" fmla="*/ 2080009 w 2176030"/>
                    <a:gd name="connsiteY269" fmla="*/ 723482 h 2394291"/>
                    <a:gd name="connsiteX270" fmla="*/ 2110154 w 2176030"/>
                    <a:gd name="connsiteY270" fmla="*/ 738554 h 2394291"/>
                    <a:gd name="connsiteX271" fmla="*/ 2140299 w 2176030"/>
                    <a:gd name="connsiteY271" fmla="*/ 763675 h 239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</a:cxnLst>
                  <a:rect l="l" t="t" r="r" b="b"/>
                  <a:pathLst>
                    <a:path w="2176030" h="2394291">
                      <a:moveTo>
                        <a:pt x="2140299" y="763675"/>
                      </a:moveTo>
                      <a:cubicBezTo>
                        <a:pt x="2142811" y="768699"/>
                        <a:pt x="2128972" y="764954"/>
                        <a:pt x="2125227" y="768699"/>
                      </a:cubicBezTo>
                      <a:cubicBezTo>
                        <a:pt x="2121482" y="772444"/>
                        <a:pt x="2121241" y="778579"/>
                        <a:pt x="2120202" y="783772"/>
                      </a:cubicBezTo>
                      <a:cubicBezTo>
                        <a:pt x="2118808" y="790743"/>
                        <a:pt x="2116965" y="822662"/>
                        <a:pt x="2110154" y="834013"/>
                      </a:cubicBezTo>
                      <a:cubicBezTo>
                        <a:pt x="2103257" y="845509"/>
                        <a:pt x="2096890" y="845134"/>
                        <a:pt x="2085033" y="849086"/>
                      </a:cubicBezTo>
                      <a:cubicBezTo>
                        <a:pt x="2078334" y="859134"/>
                        <a:pt x="2067866" y="867515"/>
                        <a:pt x="2064937" y="879231"/>
                      </a:cubicBezTo>
                      <a:cubicBezTo>
                        <a:pt x="2063262" y="885930"/>
                        <a:pt x="2063742" y="893583"/>
                        <a:pt x="2059912" y="899328"/>
                      </a:cubicBezTo>
                      <a:cubicBezTo>
                        <a:pt x="2056563" y="904352"/>
                        <a:pt x="2049555" y="905604"/>
                        <a:pt x="2044840" y="909376"/>
                      </a:cubicBezTo>
                      <a:cubicBezTo>
                        <a:pt x="2041141" y="912335"/>
                        <a:pt x="2038141" y="916075"/>
                        <a:pt x="2034791" y="919424"/>
                      </a:cubicBezTo>
                      <a:cubicBezTo>
                        <a:pt x="2031721" y="928635"/>
                        <a:pt x="2025552" y="955957"/>
                        <a:pt x="2014695" y="964642"/>
                      </a:cubicBezTo>
                      <a:cubicBezTo>
                        <a:pt x="2010559" y="967950"/>
                        <a:pt x="2004646" y="967991"/>
                        <a:pt x="1999622" y="969666"/>
                      </a:cubicBezTo>
                      <a:cubicBezTo>
                        <a:pt x="1983699" y="993552"/>
                        <a:pt x="1991483" y="979010"/>
                        <a:pt x="1979526" y="1014884"/>
                      </a:cubicBezTo>
                      <a:cubicBezTo>
                        <a:pt x="1976530" y="1023872"/>
                        <a:pt x="1959429" y="1034981"/>
                        <a:pt x="1959429" y="1034981"/>
                      </a:cubicBezTo>
                      <a:cubicBezTo>
                        <a:pt x="1964453" y="1038330"/>
                        <a:pt x="1969786" y="1041257"/>
                        <a:pt x="1974501" y="1045029"/>
                      </a:cubicBezTo>
                      <a:cubicBezTo>
                        <a:pt x="1978200" y="1047988"/>
                        <a:pt x="1980488" y="1052640"/>
                        <a:pt x="1984550" y="1055077"/>
                      </a:cubicBezTo>
                      <a:cubicBezTo>
                        <a:pt x="1989091" y="1057802"/>
                        <a:pt x="1994598" y="1058426"/>
                        <a:pt x="1999622" y="1060101"/>
                      </a:cubicBezTo>
                      <a:cubicBezTo>
                        <a:pt x="2009670" y="1058426"/>
                        <a:pt x="2019823" y="1057287"/>
                        <a:pt x="2029767" y="1055077"/>
                      </a:cubicBezTo>
                      <a:cubicBezTo>
                        <a:pt x="2034937" y="1053928"/>
                        <a:pt x="2039544" y="1050053"/>
                        <a:pt x="2044840" y="1050053"/>
                      </a:cubicBezTo>
                      <a:cubicBezTo>
                        <a:pt x="2058342" y="1050053"/>
                        <a:pt x="2071635" y="1053402"/>
                        <a:pt x="2085033" y="1055077"/>
                      </a:cubicBezTo>
                      <a:cubicBezTo>
                        <a:pt x="2086708" y="1060101"/>
                        <a:pt x="2086312" y="1066405"/>
                        <a:pt x="2090057" y="1070150"/>
                      </a:cubicBezTo>
                      <a:cubicBezTo>
                        <a:pt x="2093802" y="1073895"/>
                        <a:pt x="2102052" y="1070864"/>
                        <a:pt x="2105130" y="1075174"/>
                      </a:cubicBezTo>
                      <a:cubicBezTo>
                        <a:pt x="2111286" y="1083793"/>
                        <a:pt x="2111829" y="1095271"/>
                        <a:pt x="2115178" y="1105319"/>
                      </a:cubicBezTo>
                      <a:cubicBezTo>
                        <a:pt x="2118174" y="1114307"/>
                        <a:pt x="2135275" y="1125416"/>
                        <a:pt x="2135275" y="1125416"/>
                      </a:cubicBezTo>
                      <a:cubicBezTo>
                        <a:pt x="2136950" y="1130440"/>
                        <a:pt x="2137574" y="1135947"/>
                        <a:pt x="2140299" y="1140488"/>
                      </a:cubicBezTo>
                      <a:cubicBezTo>
                        <a:pt x="2145072" y="1148443"/>
                        <a:pt x="2158573" y="1156021"/>
                        <a:pt x="2165420" y="1160585"/>
                      </a:cubicBezTo>
                      <a:cubicBezTo>
                        <a:pt x="2171214" y="1177967"/>
                        <a:pt x="2176030" y="1184581"/>
                        <a:pt x="2165420" y="1205803"/>
                      </a:cubicBezTo>
                      <a:cubicBezTo>
                        <a:pt x="2162720" y="1211204"/>
                        <a:pt x="2155372" y="1212502"/>
                        <a:pt x="2150348" y="1215851"/>
                      </a:cubicBezTo>
                      <a:cubicBezTo>
                        <a:pt x="2126506" y="1192009"/>
                        <a:pt x="2139239" y="1192758"/>
                        <a:pt x="2115178" y="1200778"/>
                      </a:cubicBezTo>
                      <a:cubicBezTo>
                        <a:pt x="2113503" y="1205802"/>
                        <a:pt x="2115397" y="1215102"/>
                        <a:pt x="2110154" y="1215851"/>
                      </a:cubicBezTo>
                      <a:cubicBezTo>
                        <a:pt x="2099669" y="1217349"/>
                        <a:pt x="2080009" y="1205803"/>
                        <a:pt x="2080009" y="1205803"/>
                      </a:cubicBezTo>
                      <a:cubicBezTo>
                        <a:pt x="2064937" y="1183195"/>
                        <a:pt x="2065774" y="1176075"/>
                        <a:pt x="2044840" y="1165609"/>
                      </a:cubicBezTo>
                      <a:cubicBezTo>
                        <a:pt x="2040103" y="1163241"/>
                        <a:pt x="2034791" y="1162260"/>
                        <a:pt x="2029767" y="1160585"/>
                      </a:cubicBezTo>
                      <a:cubicBezTo>
                        <a:pt x="2007996" y="1162260"/>
                        <a:pt x="1986120" y="1162901"/>
                        <a:pt x="1964453" y="1165609"/>
                      </a:cubicBezTo>
                      <a:cubicBezTo>
                        <a:pt x="1959198" y="1166266"/>
                        <a:pt x="1953921" y="1167908"/>
                        <a:pt x="1949380" y="1170633"/>
                      </a:cubicBezTo>
                      <a:cubicBezTo>
                        <a:pt x="1940051" y="1176231"/>
                        <a:pt x="1935601" y="1187857"/>
                        <a:pt x="1929284" y="1195754"/>
                      </a:cubicBezTo>
                      <a:cubicBezTo>
                        <a:pt x="1926325" y="1199453"/>
                        <a:pt x="1923880" y="1204874"/>
                        <a:pt x="1919235" y="1205803"/>
                      </a:cubicBezTo>
                      <a:cubicBezTo>
                        <a:pt x="1897823" y="1210085"/>
                        <a:pt x="1875692" y="1209152"/>
                        <a:pt x="1853921" y="1210827"/>
                      </a:cubicBezTo>
                      <a:cubicBezTo>
                        <a:pt x="1850572" y="1215851"/>
                        <a:pt x="1848897" y="1222550"/>
                        <a:pt x="1843873" y="1225899"/>
                      </a:cubicBezTo>
                      <a:cubicBezTo>
                        <a:pt x="1838128" y="1229729"/>
                        <a:pt x="1830390" y="1228939"/>
                        <a:pt x="1823776" y="1230923"/>
                      </a:cubicBezTo>
                      <a:cubicBezTo>
                        <a:pt x="1813631" y="1233967"/>
                        <a:pt x="1804165" y="1239863"/>
                        <a:pt x="1793631" y="1240972"/>
                      </a:cubicBezTo>
                      <a:lnTo>
                        <a:pt x="1698172" y="1251020"/>
                      </a:lnTo>
                      <a:cubicBezTo>
                        <a:pt x="1693148" y="1252695"/>
                        <a:pt x="1687640" y="1253319"/>
                        <a:pt x="1683099" y="1256044"/>
                      </a:cubicBezTo>
                      <a:cubicBezTo>
                        <a:pt x="1664527" y="1267188"/>
                        <a:pt x="1682889" y="1267559"/>
                        <a:pt x="1657978" y="1271117"/>
                      </a:cubicBezTo>
                      <a:cubicBezTo>
                        <a:pt x="1639666" y="1273733"/>
                        <a:pt x="1621134" y="1274466"/>
                        <a:pt x="1602712" y="1276141"/>
                      </a:cubicBezTo>
                      <a:cubicBezTo>
                        <a:pt x="1597688" y="1279490"/>
                        <a:pt x="1592355" y="1282417"/>
                        <a:pt x="1587640" y="1286189"/>
                      </a:cubicBezTo>
                      <a:cubicBezTo>
                        <a:pt x="1583941" y="1289148"/>
                        <a:pt x="1581381" y="1293396"/>
                        <a:pt x="1577591" y="1296238"/>
                      </a:cubicBezTo>
                      <a:cubicBezTo>
                        <a:pt x="1532146" y="1330321"/>
                        <a:pt x="1560440" y="1303339"/>
                        <a:pt x="1537398" y="1326383"/>
                      </a:cubicBezTo>
                      <a:cubicBezTo>
                        <a:pt x="1535723" y="1331407"/>
                        <a:pt x="1535099" y="1336914"/>
                        <a:pt x="1532374" y="1341455"/>
                      </a:cubicBezTo>
                      <a:cubicBezTo>
                        <a:pt x="1523604" y="1356072"/>
                        <a:pt x="1507215" y="1356541"/>
                        <a:pt x="1492180" y="1361552"/>
                      </a:cubicBezTo>
                      <a:lnTo>
                        <a:pt x="1477108" y="1366576"/>
                      </a:lnTo>
                      <a:cubicBezTo>
                        <a:pt x="1473759" y="1371600"/>
                        <a:pt x="1471775" y="1377877"/>
                        <a:pt x="1467060" y="1381649"/>
                      </a:cubicBezTo>
                      <a:cubicBezTo>
                        <a:pt x="1462924" y="1384957"/>
                        <a:pt x="1456724" y="1384305"/>
                        <a:pt x="1451987" y="1386673"/>
                      </a:cubicBezTo>
                      <a:cubicBezTo>
                        <a:pt x="1413029" y="1406152"/>
                        <a:pt x="1459729" y="1389117"/>
                        <a:pt x="1421842" y="1401745"/>
                      </a:cubicBezTo>
                      <a:cubicBezTo>
                        <a:pt x="1415143" y="1400070"/>
                        <a:pt x="1408650" y="1396721"/>
                        <a:pt x="1401745" y="1396721"/>
                      </a:cubicBezTo>
                      <a:cubicBezTo>
                        <a:pt x="1389615" y="1396721"/>
                        <a:pt x="1373448" y="1402804"/>
                        <a:pt x="1361552" y="1406770"/>
                      </a:cubicBezTo>
                      <a:cubicBezTo>
                        <a:pt x="1358203" y="1411794"/>
                        <a:pt x="1352617" y="1415907"/>
                        <a:pt x="1351504" y="1421842"/>
                      </a:cubicBezTo>
                      <a:cubicBezTo>
                        <a:pt x="1336584" y="1501411"/>
                        <a:pt x="1363986" y="1469647"/>
                        <a:pt x="1336431" y="1497205"/>
                      </a:cubicBezTo>
                      <a:cubicBezTo>
                        <a:pt x="1318976" y="1549569"/>
                        <a:pt x="1348139" y="1457674"/>
                        <a:pt x="1326383" y="1602712"/>
                      </a:cubicBezTo>
                      <a:cubicBezTo>
                        <a:pt x="1325680" y="1607397"/>
                        <a:pt x="1319293" y="1609062"/>
                        <a:pt x="1316334" y="1612761"/>
                      </a:cubicBezTo>
                      <a:cubicBezTo>
                        <a:pt x="1312562" y="1617476"/>
                        <a:pt x="1311001" y="1624061"/>
                        <a:pt x="1306286" y="1627833"/>
                      </a:cubicBezTo>
                      <a:cubicBezTo>
                        <a:pt x="1302150" y="1631141"/>
                        <a:pt x="1296237" y="1631182"/>
                        <a:pt x="1291213" y="1632857"/>
                      </a:cubicBezTo>
                      <a:cubicBezTo>
                        <a:pt x="1287864" y="1636207"/>
                        <a:pt x="1283602" y="1638844"/>
                        <a:pt x="1281165" y="1642906"/>
                      </a:cubicBezTo>
                      <a:cubicBezTo>
                        <a:pt x="1267226" y="1666139"/>
                        <a:pt x="1280323" y="1727446"/>
                        <a:pt x="1281165" y="1733341"/>
                      </a:cubicBezTo>
                      <a:cubicBezTo>
                        <a:pt x="1282663" y="1743826"/>
                        <a:pt x="1287864" y="1753438"/>
                        <a:pt x="1291213" y="1763486"/>
                      </a:cubicBezTo>
                      <a:cubicBezTo>
                        <a:pt x="1298146" y="1784285"/>
                        <a:pt x="1293302" y="1774155"/>
                        <a:pt x="1306286" y="1793631"/>
                      </a:cubicBezTo>
                      <a:cubicBezTo>
                        <a:pt x="1309176" y="1802302"/>
                        <a:pt x="1320143" y="1826895"/>
                        <a:pt x="1306286" y="1833824"/>
                      </a:cubicBezTo>
                      <a:cubicBezTo>
                        <a:pt x="1289741" y="1842097"/>
                        <a:pt x="1269405" y="1836806"/>
                        <a:pt x="1251020" y="1838849"/>
                      </a:cubicBezTo>
                      <a:cubicBezTo>
                        <a:pt x="1239250" y="1840157"/>
                        <a:pt x="1227574" y="1842198"/>
                        <a:pt x="1215851" y="1843873"/>
                      </a:cubicBezTo>
                      <a:lnTo>
                        <a:pt x="1185706" y="1853921"/>
                      </a:lnTo>
                      <a:lnTo>
                        <a:pt x="1170633" y="1858945"/>
                      </a:lnTo>
                      <a:lnTo>
                        <a:pt x="1160585" y="1889090"/>
                      </a:lnTo>
                      <a:cubicBezTo>
                        <a:pt x="1157236" y="1899138"/>
                        <a:pt x="1130440" y="1899139"/>
                        <a:pt x="1130440" y="1899139"/>
                      </a:cubicBezTo>
                      <a:cubicBezTo>
                        <a:pt x="1125816" y="1903763"/>
                        <a:pt x="1110660" y="1917603"/>
                        <a:pt x="1110343" y="1924260"/>
                      </a:cubicBezTo>
                      <a:cubicBezTo>
                        <a:pt x="1106258" y="2010054"/>
                        <a:pt x="1095488" y="1994818"/>
                        <a:pt x="1125416" y="2024743"/>
                      </a:cubicBezTo>
                      <a:cubicBezTo>
                        <a:pt x="1119967" y="2041087"/>
                        <a:pt x="1123104" y="2041960"/>
                        <a:pt x="1105319" y="2049864"/>
                      </a:cubicBezTo>
                      <a:cubicBezTo>
                        <a:pt x="1095640" y="2054166"/>
                        <a:pt x="1075174" y="2059912"/>
                        <a:pt x="1075174" y="2059912"/>
                      </a:cubicBezTo>
                      <a:cubicBezTo>
                        <a:pt x="1073499" y="2069960"/>
                        <a:pt x="1075204" y="2081212"/>
                        <a:pt x="1070150" y="2090057"/>
                      </a:cubicBezTo>
                      <a:cubicBezTo>
                        <a:pt x="1067522" y="2094655"/>
                        <a:pt x="1060373" y="2095082"/>
                        <a:pt x="1055077" y="2095082"/>
                      </a:cubicBezTo>
                      <a:cubicBezTo>
                        <a:pt x="1039912" y="2095082"/>
                        <a:pt x="1024932" y="2091732"/>
                        <a:pt x="1009860" y="2090057"/>
                      </a:cubicBezTo>
                      <a:cubicBezTo>
                        <a:pt x="1004836" y="2088382"/>
                        <a:pt x="1000083" y="2085033"/>
                        <a:pt x="994787" y="2085033"/>
                      </a:cubicBezTo>
                      <a:cubicBezTo>
                        <a:pt x="976267" y="2085033"/>
                        <a:pt x="975338" y="2089409"/>
                        <a:pt x="964642" y="2100106"/>
                      </a:cubicBezTo>
                      <a:cubicBezTo>
                        <a:pt x="962967" y="2105130"/>
                        <a:pt x="960902" y="2110040"/>
                        <a:pt x="959618" y="2115178"/>
                      </a:cubicBezTo>
                      <a:cubicBezTo>
                        <a:pt x="956750" y="2126651"/>
                        <a:pt x="955314" y="2143883"/>
                        <a:pt x="949569" y="2155372"/>
                      </a:cubicBezTo>
                      <a:cubicBezTo>
                        <a:pt x="946869" y="2160773"/>
                        <a:pt x="943451" y="2165860"/>
                        <a:pt x="939521" y="2170444"/>
                      </a:cubicBezTo>
                      <a:cubicBezTo>
                        <a:pt x="928102" y="2183766"/>
                        <a:pt x="921467" y="2193426"/>
                        <a:pt x="904352" y="2195565"/>
                      </a:cubicBezTo>
                      <a:cubicBezTo>
                        <a:pt x="882685" y="2198273"/>
                        <a:pt x="860809" y="2198914"/>
                        <a:pt x="839038" y="2200589"/>
                      </a:cubicBezTo>
                      <a:cubicBezTo>
                        <a:pt x="801907" y="2237720"/>
                        <a:pt x="859572" y="2183051"/>
                        <a:pt x="813917" y="2215662"/>
                      </a:cubicBezTo>
                      <a:cubicBezTo>
                        <a:pt x="806208" y="2221169"/>
                        <a:pt x="801703" y="2230504"/>
                        <a:pt x="793820" y="2235759"/>
                      </a:cubicBezTo>
                      <a:cubicBezTo>
                        <a:pt x="784106" y="2242235"/>
                        <a:pt x="775912" y="2249607"/>
                        <a:pt x="763675" y="2250831"/>
                      </a:cubicBezTo>
                      <a:cubicBezTo>
                        <a:pt x="735297" y="2253669"/>
                        <a:pt x="706734" y="2254180"/>
                        <a:pt x="678264" y="2255855"/>
                      </a:cubicBezTo>
                      <a:cubicBezTo>
                        <a:pt x="663813" y="2259468"/>
                        <a:pt x="656024" y="2257752"/>
                        <a:pt x="648119" y="2270928"/>
                      </a:cubicBezTo>
                      <a:cubicBezTo>
                        <a:pt x="645394" y="2275469"/>
                        <a:pt x="644770" y="2280976"/>
                        <a:pt x="643095" y="2286000"/>
                      </a:cubicBezTo>
                      <a:cubicBezTo>
                        <a:pt x="641420" y="2301073"/>
                        <a:pt x="648794" y="2320494"/>
                        <a:pt x="638071" y="2331218"/>
                      </a:cubicBezTo>
                      <a:cubicBezTo>
                        <a:pt x="630582" y="2338708"/>
                        <a:pt x="607926" y="2321170"/>
                        <a:pt x="607926" y="2321170"/>
                      </a:cubicBezTo>
                      <a:cubicBezTo>
                        <a:pt x="577552" y="2328763"/>
                        <a:pt x="594381" y="2324010"/>
                        <a:pt x="557684" y="2336242"/>
                      </a:cubicBezTo>
                      <a:lnTo>
                        <a:pt x="542611" y="2341266"/>
                      </a:lnTo>
                      <a:cubicBezTo>
                        <a:pt x="540585" y="2351398"/>
                        <a:pt x="541735" y="2376435"/>
                        <a:pt x="522515" y="2376435"/>
                      </a:cubicBezTo>
                      <a:cubicBezTo>
                        <a:pt x="517778" y="2376435"/>
                        <a:pt x="515816" y="2369736"/>
                        <a:pt x="512466" y="2366387"/>
                      </a:cubicBezTo>
                      <a:cubicBezTo>
                        <a:pt x="529347" y="2315745"/>
                        <a:pt x="503593" y="2394291"/>
                        <a:pt x="522515" y="2331218"/>
                      </a:cubicBezTo>
                      <a:cubicBezTo>
                        <a:pt x="525559" y="2321073"/>
                        <a:pt x="529214" y="2311121"/>
                        <a:pt x="532563" y="2301073"/>
                      </a:cubicBezTo>
                      <a:lnTo>
                        <a:pt x="542611" y="2270928"/>
                      </a:lnTo>
                      <a:lnTo>
                        <a:pt x="552660" y="2260879"/>
                      </a:lnTo>
                      <a:cubicBezTo>
                        <a:pt x="561509" y="2234332"/>
                        <a:pt x="562969" y="2236801"/>
                        <a:pt x="552660" y="2195565"/>
                      </a:cubicBezTo>
                      <a:cubicBezTo>
                        <a:pt x="551511" y="2190970"/>
                        <a:pt x="545453" y="2189307"/>
                        <a:pt x="542611" y="2185517"/>
                      </a:cubicBezTo>
                      <a:cubicBezTo>
                        <a:pt x="526006" y="2163377"/>
                        <a:pt x="523515" y="2161385"/>
                        <a:pt x="517490" y="2140299"/>
                      </a:cubicBezTo>
                      <a:cubicBezTo>
                        <a:pt x="502296" y="2087122"/>
                        <a:pt x="526310" y="2161737"/>
                        <a:pt x="502418" y="2090057"/>
                      </a:cubicBezTo>
                      <a:lnTo>
                        <a:pt x="497394" y="2074985"/>
                      </a:lnTo>
                      <a:cubicBezTo>
                        <a:pt x="495719" y="2054888"/>
                        <a:pt x="495684" y="2034587"/>
                        <a:pt x="492369" y="2014695"/>
                      </a:cubicBezTo>
                      <a:cubicBezTo>
                        <a:pt x="490628" y="2004247"/>
                        <a:pt x="482321" y="1984550"/>
                        <a:pt x="482321" y="1984550"/>
                      </a:cubicBezTo>
                      <a:cubicBezTo>
                        <a:pt x="483996" y="1957754"/>
                        <a:pt x="484535" y="1930863"/>
                        <a:pt x="487345" y="1904163"/>
                      </a:cubicBezTo>
                      <a:cubicBezTo>
                        <a:pt x="487899" y="1898896"/>
                        <a:pt x="488059" y="1892168"/>
                        <a:pt x="492369" y="1889090"/>
                      </a:cubicBezTo>
                      <a:cubicBezTo>
                        <a:pt x="500988" y="1882934"/>
                        <a:pt x="522515" y="1879042"/>
                        <a:pt x="522515" y="1879042"/>
                      </a:cubicBezTo>
                      <a:cubicBezTo>
                        <a:pt x="526267" y="1879980"/>
                        <a:pt x="552537" y="1886002"/>
                        <a:pt x="557684" y="1889090"/>
                      </a:cubicBezTo>
                      <a:cubicBezTo>
                        <a:pt x="567013" y="1894688"/>
                        <a:pt x="571463" y="1906314"/>
                        <a:pt x="577780" y="1914211"/>
                      </a:cubicBezTo>
                      <a:cubicBezTo>
                        <a:pt x="580739" y="1917910"/>
                        <a:pt x="584479" y="1920910"/>
                        <a:pt x="587829" y="1924260"/>
                      </a:cubicBezTo>
                      <a:cubicBezTo>
                        <a:pt x="601227" y="1922585"/>
                        <a:pt x="618475" y="1928782"/>
                        <a:pt x="628022" y="1919235"/>
                      </a:cubicBezTo>
                      <a:cubicBezTo>
                        <a:pt x="637569" y="1909688"/>
                        <a:pt x="630217" y="1892244"/>
                        <a:pt x="633046" y="1879042"/>
                      </a:cubicBezTo>
                      <a:cubicBezTo>
                        <a:pt x="635265" y="1868685"/>
                        <a:pt x="639745" y="1858945"/>
                        <a:pt x="643095" y="1848897"/>
                      </a:cubicBezTo>
                      <a:lnTo>
                        <a:pt x="648119" y="1833824"/>
                      </a:lnTo>
                      <a:cubicBezTo>
                        <a:pt x="646444" y="1802004"/>
                        <a:pt x="649864" y="1769501"/>
                        <a:pt x="643095" y="1738365"/>
                      </a:cubicBezTo>
                      <a:cubicBezTo>
                        <a:pt x="641082" y="1729107"/>
                        <a:pt x="629697" y="1724967"/>
                        <a:pt x="622998" y="1718268"/>
                      </a:cubicBezTo>
                      <a:cubicBezTo>
                        <a:pt x="618728" y="1713998"/>
                        <a:pt x="616880" y="1707780"/>
                        <a:pt x="612950" y="1703196"/>
                      </a:cubicBezTo>
                      <a:cubicBezTo>
                        <a:pt x="568543" y="1651388"/>
                        <a:pt x="565613" y="1682090"/>
                        <a:pt x="457200" y="1678075"/>
                      </a:cubicBezTo>
                      <a:cubicBezTo>
                        <a:pt x="432275" y="1661458"/>
                        <a:pt x="446398" y="1672297"/>
                        <a:pt x="417007" y="1642906"/>
                      </a:cubicBezTo>
                      <a:lnTo>
                        <a:pt x="406958" y="1632857"/>
                      </a:lnTo>
                      <a:cubicBezTo>
                        <a:pt x="401934" y="1634532"/>
                        <a:pt x="396623" y="1635514"/>
                        <a:pt x="391886" y="1637882"/>
                      </a:cubicBezTo>
                      <a:cubicBezTo>
                        <a:pt x="386485" y="1640583"/>
                        <a:pt x="382331" y="1645478"/>
                        <a:pt x="376813" y="1647930"/>
                      </a:cubicBezTo>
                      <a:cubicBezTo>
                        <a:pt x="367134" y="1652232"/>
                        <a:pt x="356716" y="1654628"/>
                        <a:pt x="346668" y="1657978"/>
                      </a:cubicBezTo>
                      <a:lnTo>
                        <a:pt x="331596" y="1663003"/>
                      </a:lnTo>
                      <a:cubicBezTo>
                        <a:pt x="319529" y="1659986"/>
                        <a:pt x="305101" y="1658772"/>
                        <a:pt x="296427" y="1647930"/>
                      </a:cubicBezTo>
                      <a:cubicBezTo>
                        <a:pt x="268693" y="1613262"/>
                        <a:pt x="319522" y="1651604"/>
                        <a:pt x="276330" y="1622809"/>
                      </a:cubicBezTo>
                      <a:cubicBezTo>
                        <a:pt x="259713" y="1597884"/>
                        <a:pt x="270552" y="1612007"/>
                        <a:pt x="241161" y="1582616"/>
                      </a:cubicBezTo>
                      <a:cubicBezTo>
                        <a:pt x="237811" y="1579266"/>
                        <a:pt x="235054" y="1575195"/>
                        <a:pt x="231112" y="1572567"/>
                      </a:cubicBezTo>
                      <a:cubicBezTo>
                        <a:pt x="226088" y="1569218"/>
                        <a:pt x="220624" y="1566449"/>
                        <a:pt x="216040" y="1562519"/>
                      </a:cubicBezTo>
                      <a:cubicBezTo>
                        <a:pt x="208847" y="1556354"/>
                        <a:pt x="195943" y="1542422"/>
                        <a:pt x="195943" y="1542422"/>
                      </a:cubicBezTo>
                      <a:cubicBezTo>
                        <a:pt x="160774" y="1554146"/>
                        <a:pt x="175846" y="1555821"/>
                        <a:pt x="150726" y="1547446"/>
                      </a:cubicBezTo>
                      <a:cubicBezTo>
                        <a:pt x="147376" y="1544097"/>
                        <a:pt x="143636" y="1541097"/>
                        <a:pt x="140677" y="1537398"/>
                      </a:cubicBezTo>
                      <a:cubicBezTo>
                        <a:pt x="136905" y="1532683"/>
                        <a:pt x="135173" y="1526302"/>
                        <a:pt x="130629" y="1522326"/>
                      </a:cubicBezTo>
                      <a:cubicBezTo>
                        <a:pt x="109365" y="1503720"/>
                        <a:pt x="106114" y="1504105"/>
                        <a:pt x="85411" y="1497205"/>
                      </a:cubicBezTo>
                      <a:cubicBezTo>
                        <a:pt x="75615" y="1500470"/>
                        <a:pt x="60055" y="1508654"/>
                        <a:pt x="50242" y="1497205"/>
                      </a:cubicBezTo>
                      <a:cubicBezTo>
                        <a:pt x="43349" y="1489163"/>
                        <a:pt x="43543" y="1477108"/>
                        <a:pt x="40194" y="1467060"/>
                      </a:cubicBezTo>
                      <a:lnTo>
                        <a:pt x="35169" y="1451987"/>
                      </a:lnTo>
                      <a:lnTo>
                        <a:pt x="30145" y="1436915"/>
                      </a:lnTo>
                      <a:lnTo>
                        <a:pt x="25121" y="1421842"/>
                      </a:lnTo>
                      <a:cubicBezTo>
                        <a:pt x="23446" y="1410119"/>
                        <a:pt x="22760" y="1398212"/>
                        <a:pt x="20097" y="1386673"/>
                      </a:cubicBezTo>
                      <a:cubicBezTo>
                        <a:pt x="17715" y="1376352"/>
                        <a:pt x="10049" y="1356528"/>
                        <a:pt x="10049" y="1356528"/>
                      </a:cubicBezTo>
                      <a:cubicBezTo>
                        <a:pt x="18068" y="1252272"/>
                        <a:pt x="7540" y="1320092"/>
                        <a:pt x="20097" y="1276141"/>
                      </a:cubicBezTo>
                      <a:cubicBezTo>
                        <a:pt x="21994" y="1269502"/>
                        <a:pt x="22401" y="1262391"/>
                        <a:pt x="25121" y="1256044"/>
                      </a:cubicBezTo>
                      <a:cubicBezTo>
                        <a:pt x="29874" y="1244953"/>
                        <a:pt x="37115" y="1239026"/>
                        <a:pt x="45218" y="1230923"/>
                      </a:cubicBezTo>
                      <a:cubicBezTo>
                        <a:pt x="56740" y="1196357"/>
                        <a:pt x="43904" y="1238148"/>
                        <a:pt x="55266" y="1175657"/>
                      </a:cubicBezTo>
                      <a:cubicBezTo>
                        <a:pt x="56213" y="1170447"/>
                        <a:pt x="58615" y="1165609"/>
                        <a:pt x="60290" y="1160585"/>
                      </a:cubicBezTo>
                      <a:cubicBezTo>
                        <a:pt x="58615" y="1142163"/>
                        <a:pt x="59142" y="1123406"/>
                        <a:pt x="55266" y="1105319"/>
                      </a:cubicBezTo>
                      <a:cubicBezTo>
                        <a:pt x="54001" y="1099415"/>
                        <a:pt x="47127" y="1095975"/>
                        <a:pt x="45218" y="1090246"/>
                      </a:cubicBezTo>
                      <a:cubicBezTo>
                        <a:pt x="41997" y="1080582"/>
                        <a:pt x="41869" y="1070149"/>
                        <a:pt x="40194" y="1060101"/>
                      </a:cubicBezTo>
                      <a:cubicBezTo>
                        <a:pt x="38519" y="1033306"/>
                        <a:pt x="39583" y="1006197"/>
                        <a:pt x="35169" y="979715"/>
                      </a:cubicBezTo>
                      <a:cubicBezTo>
                        <a:pt x="34390" y="975043"/>
                        <a:pt x="27239" y="973903"/>
                        <a:pt x="25121" y="969666"/>
                      </a:cubicBezTo>
                      <a:cubicBezTo>
                        <a:pt x="20384" y="960192"/>
                        <a:pt x="15073" y="939521"/>
                        <a:pt x="15073" y="939521"/>
                      </a:cubicBezTo>
                      <a:cubicBezTo>
                        <a:pt x="13398" y="924449"/>
                        <a:pt x="12542" y="909263"/>
                        <a:pt x="10049" y="894304"/>
                      </a:cubicBezTo>
                      <a:cubicBezTo>
                        <a:pt x="9178" y="889080"/>
                        <a:pt x="6173" y="884401"/>
                        <a:pt x="5024" y="879231"/>
                      </a:cubicBezTo>
                      <a:cubicBezTo>
                        <a:pt x="2814" y="869287"/>
                        <a:pt x="1675" y="859134"/>
                        <a:pt x="0" y="849086"/>
                      </a:cubicBezTo>
                      <a:cubicBezTo>
                        <a:pt x="36718" y="812368"/>
                        <a:pt x="10647" y="829664"/>
                        <a:pt x="90435" y="823965"/>
                      </a:cubicBezTo>
                      <a:cubicBezTo>
                        <a:pt x="114277" y="800123"/>
                        <a:pt x="101544" y="806864"/>
                        <a:pt x="125605" y="798844"/>
                      </a:cubicBezTo>
                      <a:cubicBezTo>
                        <a:pt x="130629" y="795495"/>
                        <a:pt x="135159" y="791248"/>
                        <a:pt x="140677" y="788796"/>
                      </a:cubicBezTo>
                      <a:cubicBezTo>
                        <a:pt x="150356" y="784494"/>
                        <a:pt x="170822" y="778748"/>
                        <a:pt x="170822" y="778748"/>
                      </a:cubicBezTo>
                      <a:cubicBezTo>
                        <a:pt x="174172" y="775398"/>
                        <a:pt x="176634" y="770818"/>
                        <a:pt x="180871" y="768699"/>
                      </a:cubicBezTo>
                      <a:cubicBezTo>
                        <a:pt x="190345" y="763962"/>
                        <a:pt x="211016" y="758651"/>
                        <a:pt x="211016" y="758651"/>
                      </a:cubicBezTo>
                      <a:cubicBezTo>
                        <a:pt x="247929" y="734042"/>
                        <a:pt x="196600" y="765131"/>
                        <a:pt x="261257" y="743578"/>
                      </a:cubicBezTo>
                      <a:cubicBezTo>
                        <a:pt x="265751" y="742080"/>
                        <a:pt x="267069" y="735648"/>
                        <a:pt x="271306" y="733530"/>
                      </a:cubicBezTo>
                      <a:cubicBezTo>
                        <a:pt x="280780" y="728793"/>
                        <a:pt x="301451" y="723482"/>
                        <a:pt x="301451" y="723482"/>
                      </a:cubicBezTo>
                      <a:cubicBezTo>
                        <a:pt x="308150" y="716783"/>
                        <a:pt x="312560" y="706381"/>
                        <a:pt x="321548" y="703385"/>
                      </a:cubicBezTo>
                      <a:lnTo>
                        <a:pt x="351693" y="693337"/>
                      </a:lnTo>
                      <a:cubicBezTo>
                        <a:pt x="375959" y="669068"/>
                        <a:pt x="346432" y="699912"/>
                        <a:pt x="371789" y="668216"/>
                      </a:cubicBezTo>
                      <a:cubicBezTo>
                        <a:pt x="378020" y="660428"/>
                        <a:pt x="388205" y="652471"/>
                        <a:pt x="396910" y="648119"/>
                      </a:cubicBezTo>
                      <a:cubicBezTo>
                        <a:pt x="401647" y="645751"/>
                        <a:pt x="406891" y="644550"/>
                        <a:pt x="411983" y="643095"/>
                      </a:cubicBezTo>
                      <a:cubicBezTo>
                        <a:pt x="418622" y="641198"/>
                        <a:pt x="425465" y="640055"/>
                        <a:pt x="432079" y="638071"/>
                      </a:cubicBezTo>
                      <a:cubicBezTo>
                        <a:pt x="442224" y="635027"/>
                        <a:pt x="462224" y="628022"/>
                        <a:pt x="462224" y="628022"/>
                      </a:cubicBezTo>
                      <a:cubicBezTo>
                        <a:pt x="465574" y="624673"/>
                        <a:pt x="468574" y="620933"/>
                        <a:pt x="472273" y="617974"/>
                      </a:cubicBezTo>
                      <a:cubicBezTo>
                        <a:pt x="476988" y="614202"/>
                        <a:pt x="484145" y="613046"/>
                        <a:pt x="487345" y="607926"/>
                      </a:cubicBezTo>
                      <a:cubicBezTo>
                        <a:pt x="492959" y="598944"/>
                        <a:pt x="494044" y="587829"/>
                        <a:pt x="497394" y="577781"/>
                      </a:cubicBezTo>
                      <a:lnTo>
                        <a:pt x="502418" y="562708"/>
                      </a:lnTo>
                      <a:cubicBezTo>
                        <a:pt x="504793" y="555583"/>
                        <a:pt x="516277" y="542578"/>
                        <a:pt x="522515" y="537587"/>
                      </a:cubicBezTo>
                      <a:cubicBezTo>
                        <a:pt x="527230" y="533815"/>
                        <a:pt x="533003" y="531469"/>
                        <a:pt x="537587" y="527539"/>
                      </a:cubicBezTo>
                      <a:cubicBezTo>
                        <a:pt x="544780" y="521374"/>
                        <a:pt x="548696" y="510438"/>
                        <a:pt x="557684" y="507442"/>
                      </a:cubicBezTo>
                      <a:lnTo>
                        <a:pt x="587829" y="497394"/>
                      </a:lnTo>
                      <a:lnTo>
                        <a:pt x="602901" y="452176"/>
                      </a:lnTo>
                      <a:cubicBezTo>
                        <a:pt x="604399" y="447682"/>
                        <a:pt x="609600" y="445477"/>
                        <a:pt x="612950" y="442128"/>
                      </a:cubicBezTo>
                      <a:cubicBezTo>
                        <a:pt x="623749" y="409730"/>
                        <a:pt x="614585" y="440733"/>
                        <a:pt x="622998" y="381838"/>
                      </a:cubicBezTo>
                      <a:cubicBezTo>
                        <a:pt x="624206" y="373384"/>
                        <a:pt x="624658" y="364566"/>
                        <a:pt x="628022" y="356717"/>
                      </a:cubicBezTo>
                      <a:cubicBezTo>
                        <a:pt x="629888" y="352363"/>
                        <a:pt x="635112" y="350367"/>
                        <a:pt x="638071" y="346668"/>
                      </a:cubicBezTo>
                      <a:cubicBezTo>
                        <a:pt x="641843" y="341953"/>
                        <a:pt x="644770" y="336620"/>
                        <a:pt x="648119" y="331596"/>
                      </a:cubicBezTo>
                      <a:lnTo>
                        <a:pt x="658167" y="301451"/>
                      </a:lnTo>
                      <a:cubicBezTo>
                        <a:pt x="660691" y="293878"/>
                        <a:pt x="663021" y="279395"/>
                        <a:pt x="673240" y="276330"/>
                      </a:cubicBezTo>
                      <a:cubicBezTo>
                        <a:pt x="686173" y="272450"/>
                        <a:pt x="700035" y="272981"/>
                        <a:pt x="713433" y="271306"/>
                      </a:cubicBezTo>
                      <a:cubicBezTo>
                        <a:pt x="705840" y="240934"/>
                        <a:pt x="710592" y="257758"/>
                        <a:pt x="698361" y="221064"/>
                      </a:cubicBezTo>
                      <a:lnTo>
                        <a:pt x="693337" y="205992"/>
                      </a:lnTo>
                      <a:cubicBezTo>
                        <a:pt x="696908" y="188135"/>
                        <a:pt x="702606" y="181247"/>
                        <a:pt x="693337" y="165798"/>
                      </a:cubicBezTo>
                      <a:cubicBezTo>
                        <a:pt x="690900" y="161736"/>
                        <a:pt x="686638" y="159099"/>
                        <a:pt x="683288" y="155750"/>
                      </a:cubicBezTo>
                      <a:cubicBezTo>
                        <a:pt x="681613" y="150726"/>
                        <a:pt x="680632" y="145414"/>
                        <a:pt x="678264" y="140677"/>
                      </a:cubicBezTo>
                      <a:cubicBezTo>
                        <a:pt x="667956" y="120061"/>
                        <a:pt x="670628" y="131132"/>
                        <a:pt x="658167" y="115556"/>
                      </a:cubicBezTo>
                      <a:cubicBezTo>
                        <a:pt x="654395" y="110841"/>
                        <a:pt x="651468" y="105508"/>
                        <a:pt x="648119" y="100484"/>
                      </a:cubicBezTo>
                      <a:cubicBezTo>
                        <a:pt x="644681" y="90169"/>
                        <a:pt x="644082" y="80881"/>
                        <a:pt x="633046" y="75363"/>
                      </a:cubicBezTo>
                      <a:cubicBezTo>
                        <a:pt x="623572" y="70626"/>
                        <a:pt x="602901" y="65315"/>
                        <a:pt x="602901" y="65315"/>
                      </a:cubicBezTo>
                      <a:cubicBezTo>
                        <a:pt x="604576" y="60291"/>
                        <a:pt x="603790" y="53551"/>
                        <a:pt x="607926" y="50242"/>
                      </a:cubicBezTo>
                      <a:cubicBezTo>
                        <a:pt x="613318" y="45929"/>
                        <a:pt x="621151" y="45905"/>
                        <a:pt x="628022" y="45218"/>
                      </a:cubicBezTo>
                      <a:cubicBezTo>
                        <a:pt x="654737" y="42547"/>
                        <a:pt x="681613" y="41869"/>
                        <a:pt x="708409" y="40194"/>
                      </a:cubicBezTo>
                      <a:cubicBezTo>
                        <a:pt x="719955" y="5555"/>
                        <a:pt x="710967" y="17539"/>
                        <a:pt x="728506" y="0"/>
                      </a:cubicBezTo>
                      <a:cubicBezTo>
                        <a:pt x="731855" y="3350"/>
                        <a:pt x="734492" y="7612"/>
                        <a:pt x="738554" y="10049"/>
                      </a:cubicBezTo>
                      <a:cubicBezTo>
                        <a:pt x="743095" y="12774"/>
                        <a:pt x="749882" y="11328"/>
                        <a:pt x="753627" y="15073"/>
                      </a:cubicBezTo>
                      <a:cubicBezTo>
                        <a:pt x="757372" y="18818"/>
                        <a:pt x="755926" y="25604"/>
                        <a:pt x="758651" y="30145"/>
                      </a:cubicBezTo>
                      <a:cubicBezTo>
                        <a:pt x="765548" y="41641"/>
                        <a:pt x="771915" y="41266"/>
                        <a:pt x="783772" y="45218"/>
                      </a:cubicBezTo>
                      <a:cubicBezTo>
                        <a:pt x="787121" y="50242"/>
                        <a:pt x="788419" y="57590"/>
                        <a:pt x="793820" y="60290"/>
                      </a:cubicBezTo>
                      <a:cubicBezTo>
                        <a:pt x="802931" y="64846"/>
                        <a:pt x="814301" y="62094"/>
                        <a:pt x="823965" y="65315"/>
                      </a:cubicBezTo>
                      <a:cubicBezTo>
                        <a:pt x="829693" y="67225"/>
                        <a:pt x="834014" y="72014"/>
                        <a:pt x="839038" y="75363"/>
                      </a:cubicBezTo>
                      <a:cubicBezTo>
                        <a:pt x="853861" y="97598"/>
                        <a:pt x="842147" y="87349"/>
                        <a:pt x="869183" y="95460"/>
                      </a:cubicBezTo>
                      <a:cubicBezTo>
                        <a:pt x="879328" y="98504"/>
                        <a:pt x="899328" y="105508"/>
                        <a:pt x="899328" y="105508"/>
                      </a:cubicBezTo>
                      <a:cubicBezTo>
                        <a:pt x="902677" y="110532"/>
                        <a:pt x="904661" y="116809"/>
                        <a:pt x="909376" y="120581"/>
                      </a:cubicBezTo>
                      <a:cubicBezTo>
                        <a:pt x="913512" y="123889"/>
                        <a:pt x="921371" y="121295"/>
                        <a:pt x="924449" y="125605"/>
                      </a:cubicBezTo>
                      <a:cubicBezTo>
                        <a:pt x="930605" y="134224"/>
                        <a:pt x="931148" y="145702"/>
                        <a:pt x="934497" y="155750"/>
                      </a:cubicBezTo>
                      <a:lnTo>
                        <a:pt x="939521" y="170822"/>
                      </a:lnTo>
                      <a:lnTo>
                        <a:pt x="939521" y="170822"/>
                      </a:lnTo>
                      <a:cubicBezTo>
                        <a:pt x="942870" y="175846"/>
                        <a:pt x="946868" y="180494"/>
                        <a:pt x="949569" y="185895"/>
                      </a:cubicBezTo>
                      <a:cubicBezTo>
                        <a:pt x="951937" y="190632"/>
                        <a:pt x="951869" y="196426"/>
                        <a:pt x="954594" y="200967"/>
                      </a:cubicBezTo>
                      <a:cubicBezTo>
                        <a:pt x="957031" y="205029"/>
                        <a:pt x="961683" y="207317"/>
                        <a:pt x="964642" y="211016"/>
                      </a:cubicBezTo>
                      <a:cubicBezTo>
                        <a:pt x="968414" y="215731"/>
                        <a:pt x="971341" y="221064"/>
                        <a:pt x="974690" y="226088"/>
                      </a:cubicBezTo>
                      <a:cubicBezTo>
                        <a:pt x="976365" y="236136"/>
                        <a:pt x="974661" y="247388"/>
                        <a:pt x="979715" y="256233"/>
                      </a:cubicBezTo>
                      <a:cubicBezTo>
                        <a:pt x="982342" y="260831"/>
                        <a:pt x="990246" y="258532"/>
                        <a:pt x="994787" y="261257"/>
                      </a:cubicBezTo>
                      <a:cubicBezTo>
                        <a:pt x="1029267" y="281946"/>
                        <a:pt x="977212" y="262099"/>
                        <a:pt x="1019908" y="276330"/>
                      </a:cubicBezTo>
                      <a:cubicBezTo>
                        <a:pt x="1022487" y="284066"/>
                        <a:pt x="1026959" y="301892"/>
                        <a:pt x="1034980" y="306475"/>
                      </a:cubicBezTo>
                      <a:cubicBezTo>
                        <a:pt x="1042394" y="310712"/>
                        <a:pt x="1051727" y="309824"/>
                        <a:pt x="1060101" y="311499"/>
                      </a:cubicBezTo>
                      <a:cubicBezTo>
                        <a:pt x="1077640" y="329038"/>
                        <a:pt x="1065656" y="320050"/>
                        <a:pt x="1100295" y="331596"/>
                      </a:cubicBezTo>
                      <a:lnTo>
                        <a:pt x="1115367" y="336620"/>
                      </a:lnTo>
                      <a:cubicBezTo>
                        <a:pt x="1118717" y="339969"/>
                        <a:pt x="1121354" y="344231"/>
                        <a:pt x="1125416" y="346668"/>
                      </a:cubicBezTo>
                      <a:cubicBezTo>
                        <a:pt x="1129957" y="349393"/>
                        <a:pt x="1136743" y="347948"/>
                        <a:pt x="1140488" y="351693"/>
                      </a:cubicBezTo>
                      <a:cubicBezTo>
                        <a:pt x="1144233" y="355438"/>
                        <a:pt x="1142434" y="362456"/>
                        <a:pt x="1145512" y="366765"/>
                      </a:cubicBezTo>
                      <a:cubicBezTo>
                        <a:pt x="1151019" y="374475"/>
                        <a:pt x="1169747" y="392224"/>
                        <a:pt x="1180682" y="396910"/>
                      </a:cubicBezTo>
                      <a:cubicBezTo>
                        <a:pt x="1187029" y="399630"/>
                        <a:pt x="1194079" y="400259"/>
                        <a:pt x="1200778" y="401934"/>
                      </a:cubicBezTo>
                      <a:cubicBezTo>
                        <a:pt x="1202453" y="410308"/>
                        <a:pt x="1204804" y="418574"/>
                        <a:pt x="1205802" y="427055"/>
                      </a:cubicBezTo>
                      <a:cubicBezTo>
                        <a:pt x="1208158" y="447083"/>
                        <a:pt x="1201808" y="469308"/>
                        <a:pt x="1210827" y="487345"/>
                      </a:cubicBezTo>
                      <a:cubicBezTo>
                        <a:pt x="1215600" y="496891"/>
                        <a:pt x="1279132" y="502164"/>
                        <a:pt x="1281165" y="502418"/>
                      </a:cubicBezTo>
                      <a:cubicBezTo>
                        <a:pt x="1282840" y="507442"/>
                        <a:pt x="1285730" y="512214"/>
                        <a:pt x="1286189" y="517490"/>
                      </a:cubicBezTo>
                      <a:cubicBezTo>
                        <a:pt x="1289094" y="550900"/>
                        <a:pt x="1281045" y="586016"/>
                        <a:pt x="1291213" y="617974"/>
                      </a:cubicBezTo>
                      <a:cubicBezTo>
                        <a:pt x="1294424" y="628067"/>
                        <a:pt x="1321358" y="628022"/>
                        <a:pt x="1321358" y="628022"/>
                      </a:cubicBezTo>
                      <a:cubicBezTo>
                        <a:pt x="1324708" y="631372"/>
                        <a:pt x="1328448" y="634372"/>
                        <a:pt x="1331407" y="638071"/>
                      </a:cubicBezTo>
                      <a:cubicBezTo>
                        <a:pt x="1337727" y="645971"/>
                        <a:pt x="1342172" y="657592"/>
                        <a:pt x="1351504" y="663192"/>
                      </a:cubicBezTo>
                      <a:cubicBezTo>
                        <a:pt x="1356045" y="665917"/>
                        <a:pt x="1361552" y="666541"/>
                        <a:pt x="1366576" y="668216"/>
                      </a:cubicBezTo>
                      <a:cubicBezTo>
                        <a:pt x="1376624" y="664866"/>
                        <a:pt x="1386673" y="654817"/>
                        <a:pt x="1396721" y="658167"/>
                      </a:cubicBezTo>
                      <a:cubicBezTo>
                        <a:pt x="1447581" y="675121"/>
                        <a:pt x="1416305" y="667404"/>
                        <a:pt x="1492180" y="673240"/>
                      </a:cubicBezTo>
                      <a:cubicBezTo>
                        <a:pt x="1497204" y="674915"/>
                        <a:pt x="1502516" y="675896"/>
                        <a:pt x="1507253" y="678264"/>
                      </a:cubicBezTo>
                      <a:cubicBezTo>
                        <a:pt x="1546222" y="697747"/>
                        <a:pt x="1499504" y="680703"/>
                        <a:pt x="1537398" y="693337"/>
                      </a:cubicBezTo>
                      <a:cubicBezTo>
                        <a:pt x="1539073" y="688313"/>
                        <a:pt x="1539697" y="682805"/>
                        <a:pt x="1542422" y="678264"/>
                      </a:cubicBezTo>
                      <a:cubicBezTo>
                        <a:pt x="1544859" y="674202"/>
                        <a:pt x="1548409" y="670653"/>
                        <a:pt x="1552471" y="668216"/>
                      </a:cubicBezTo>
                      <a:cubicBezTo>
                        <a:pt x="1566956" y="659525"/>
                        <a:pt x="1614885" y="658457"/>
                        <a:pt x="1617785" y="658167"/>
                      </a:cubicBezTo>
                      <a:cubicBezTo>
                        <a:pt x="1653659" y="646210"/>
                        <a:pt x="1642055" y="656932"/>
                        <a:pt x="1657978" y="633046"/>
                      </a:cubicBezTo>
                      <a:cubicBezTo>
                        <a:pt x="1659653" y="624673"/>
                        <a:pt x="1656334" y="613260"/>
                        <a:pt x="1663002" y="607926"/>
                      </a:cubicBezTo>
                      <a:cubicBezTo>
                        <a:pt x="1664857" y="606442"/>
                        <a:pt x="1694480" y="616743"/>
                        <a:pt x="1698172" y="617974"/>
                      </a:cubicBezTo>
                      <a:cubicBezTo>
                        <a:pt x="1703196" y="621323"/>
                        <a:pt x="1708529" y="624250"/>
                        <a:pt x="1713244" y="628022"/>
                      </a:cubicBezTo>
                      <a:cubicBezTo>
                        <a:pt x="1716943" y="630981"/>
                        <a:pt x="1718857" y="636408"/>
                        <a:pt x="1723293" y="638071"/>
                      </a:cubicBezTo>
                      <a:cubicBezTo>
                        <a:pt x="1732831" y="641648"/>
                        <a:pt x="1743390" y="641420"/>
                        <a:pt x="1753438" y="643095"/>
                      </a:cubicBezTo>
                      <a:cubicBezTo>
                        <a:pt x="1756787" y="648119"/>
                        <a:pt x="1758771" y="654395"/>
                        <a:pt x="1763486" y="658167"/>
                      </a:cubicBezTo>
                      <a:cubicBezTo>
                        <a:pt x="1775673" y="667917"/>
                        <a:pt x="1791080" y="660967"/>
                        <a:pt x="1803679" y="658167"/>
                      </a:cubicBezTo>
                      <a:cubicBezTo>
                        <a:pt x="1810420" y="656669"/>
                        <a:pt x="1817077" y="654818"/>
                        <a:pt x="1823776" y="653143"/>
                      </a:cubicBezTo>
                      <a:cubicBezTo>
                        <a:pt x="1859128" y="629576"/>
                        <a:pt x="1814298" y="656698"/>
                        <a:pt x="1863969" y="638071"/>
                      </a:cubicBezTo>
                      <a:cubicBezTo>
                        <a:pt x="1869623" y="635951"/>
                        <a:pt x="1874018" y="631372"/>
                        <a:pt x="1879042" y="628022"/>
                      </a:cubicBezTo>
                      <a:cubicBezTo>
                        <a:pt x="1919638" y="634788"/>
                        <a:pt x="1899519" y="629824"/>
                        <a:pt x="1939332" y="643095"/>
                      </a:cubicBezTo>
                      <a:lnTo>
                        <a:pt x="1954405" y="648119"/>
                      </a:lnTo>
                      <a:cubicBezTo>
                        <a:pt x="1957754" y="653143"/>
                        <a:pt x="1961753" y="657791"/>
                        <a:pt x="1964453" y="663192"/>
                      </a:cubicBezTo>
                      <a:cubicBezTo>
                        <a:pt x="1967843" y="669972"/>
                        <a:pt x="1968534" y="685956"/>
                        <a:pt x="1979526" y="688312"/>
                      </a:cubicBezTo>
                      <a:cubicBezTo>
                        <a:pt x="1999245" y="692538"/>
                        <a:pt x="2019719" y="691662"/>
                        <a:pt x="2039816" y="693337"/>
                      </a:cubicBezTo>
                      <a:lnTo>
                        <a:pt x="2064937" y="718457"/>
                      </a:lnTo>
                      <a:cubicBezTo>
                        <a:pt x="2068682" y="722202"/>
                        <a:pt x="2075272" y="721114"/>
                        <a:pt x="2080009" y="723482"/>
                      </a:cubicBezTo>
                      <a:cubicBezTo>
                        <a:pt x="2118959" y="742958"/>
                        <a:pt x="2072278" y="725929"/>
                        <a:pt x="2110154" y="738554"/>
                      </a:cubicBezTo>
                      <a:cubicBezTo>
                        <a:pt x="2131435" y="759835"/>
                        <a:pt x="2137787" y="758651"/>
                        <a:pt x="2140299" y="76367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208 Forma libre">
                  <a:extLst>
                    <a:ext uri="{FF2B5EF4-FFF2-40B4-BE49-F238E27FC236}">
                      <a16:creationId xmlns:a16="http://schemas.microsoft.com/office/drawing/2014/main" xmlns="" id="{D263D599-D654-45CC-8EAD-B33D0295084D}"/>
                    </a:ext>
                  </a:extLst>
                </p:cNvPr>
                <p:cNvSpPr/>
                <p:nvPr/>
              </p:nvSpPr>
              <p:spPr>
                <a:xfrm>
                  <a:off x="1182174" y="1496985"/>
                  <a:ext cx="684914" cy="915329"/>
                </a:xfrm>
                <a:custGeom>
                  <a:avLst/>
                  <a:gdLst>
                    <a:gd name="connsiteX0" fmla="*/ 507573 w 631594"/>
                    <a:gd name="connsiteY0" fmla="*/ 859134 h 914400"/>
                    <a:gd name="connsiteX1" fmla="*/ 522645 w 631594"/>
                    <a:gd name="connsiteY1" fmla="*/ 808892 h 914400"/>
                    <a:gd name="connsiteX2" fmla="*/ 537718 w 631594"/>
                    <a:gd name="connsiteY2" fmla="*/ 803868 h 914400"/>
                    <a:gd name="connsiteX3" fmla="*/ 537718 w 631594"/>
                    <a:gd name="connsiteY3" fmla="*/ 773723 h 914400"/>
                    <a:gd name="connsiteX4" fmla="*/ 542742 w 631594"/>
                    <a:gd name="connsiteY4" fmla="*/ 753626 h 914400"/>
                    <a:gd name="connsiteX5" fmla="*/ 537718 w 631594"/>
                    <a:gd name="connsiteY5" fmla="*/ 708408 h 914400"/>
                    <a:gd name="connsiteX6" fmla="*/ 527669 w 631594"/>
                    <a:gd name="connsiteY6" fmla="*/ 698360 h 914400"/>
                    <a:gd name="connsiteX7" fmla="*/ 517621 w 631594"/>
                    <a:gd name="connsiteY7" fmla="*/ 683288 h 914400"/>
                    <a:gd name="connsiteX8" fmla="*/ 507573 w 631594"/>
                    <a:gd name="connsiteY8" fmla="*/ 653143 h 914400"/>
                    <a:gd name="connsiteX9" fmla="*/ 502548 w 631594"/>
                    <a:gd name="connsiteY9" fmla="*/ 638070 h 914400"/>
                    <a:gd name="connsiteX10" fmla="*/ 487476 w 631594"/>
                    <a:gd name="connsiteY10" fmla="*/ 592852 h 914400"/>
                    <a:gd name="connsiteX11" fmla="*/ 477427 w 631594"/>
                    <a:gd name="connsiteY11" fmla="*/ 562707 h 914400"/>
                    <a:gd name="connsiteX12" fmla="*/ 482452 w 631594"/>
                    <a:gd name="connsiteY12" fmla="*/ 411982 h 914400"/>
                    <a:gd name="connsiteX13" fmla="*/ 487476 w 631594"/>
                    <a:gd name="connsiteY13" fmla="*/ 396910 h 914400"/>
                    <a:gd name="connsiteX14" fmla="*/ 497524 w 631594"/>
                    <a:gd name="connsiteY14" fmla="*/ 386861 h 914400"/>
                    <a:gd name="connsiteX15" fmla="*/ 532693 w 631594"/>
                    <a:gd name="connsiteY15" fmla="*/ 391885 h 914400"/>
                    <a:gd name="connsiteX16" fmla="*/ 552790 w 631594"/>
                    <a:gd name="connsiteY16" fmla="*/ 417006 h 914400"/>
                    <a:gd name="connsiteX17" fmla="*/ 567863 w 631594"/>
                    <a:gd name="connsiteY17" fmla="*/ 427055 h 914400"/>
                    <a:gd name="connsiteX18" fmla="*/ 618104 w 631594"/>
                    <a:gd name="connsiteY18" fmla="*/ 422030 h 914400"/>
                    <a:gd name="connsiteX19" fmla="*/ 623129 w 631594"/>
                    <a:gd name="connsiteY19" fmla="*/ 356716 h 914400"/>
                    <a:gd name="connsiteX20" fmla="*/ 628153 w 631594"/>
                    <a:gd name="connsiteY20" fmla="*/ 331595 h 914400"/>
                    <a:gd name="connsiteX21" fmla="*/ 623129 w 631594"/>
                    <a:gd name="connsiteY21" fmla="*/ 246184 h 914400"/>
                    <a:gd name="connsiteX22" fmla="*/ 618104 w 631594"/>
                    <a:gd name="connsiteY22" fmla="*/ 231112 h 914400"/>
                    <a:gd name="connsiteX23" fmla="*/ 577911 w 631594"/>
                    <a:gd name="connsiteY23" fmla="*/ 200967 h 914400"/>
                    <a:gd name="connsiteX24" fmla="*/ 557814 w 631594"/>
                    <a:gd name="connsiteY24" fmla="*/ 180870 h 914400"/>
                    <a:gd name="connsiteX25" fmla="*/ 437234 w 631594"/>
                    <a:gd name="connsiteY25" fmla="*/ 175846 h 914400"/>
                    <a:gd name="connsiteX26" fmla="*/ 422162 w 631594"/>
                    <a:gd name="connsiteY26" fmla="*/ 170822 h 914400"/>
                    <a:gd name="connsiteX27" fmla="*/ 402065 w 631594"/>
                    <a:gd name="connsiteY27" fmla="*/ 145701 h 914400"/>
                    <a:gd name="connsiteX28" fmla="*/ 386992 w 631594"/>
                    <a:gd name="connsiteY28" fmla="*/ 140677 h 914400"/>
                    <a:gd name="connsiteX29" fmla="*/ 331726 w 631594"/>
                    <a:gd name="connsiteY29" fmla="*/ 145701 h 914400"/>
                    <a:gd name="connsiteX30" fmla="*/ 316654 w 631594"/>
                    <a:gd name="connsiteY30" fmla="*/ 150725 h 914400"/>
                    <a:gd name="connsiteX31" fmla="*/ 286509 w 631594"/>
                    <a:gd name="connsiteY31" fmla="*/ 145701 h 914400"/>
                    <a:gd name="connsiteX32" fmla="*/ 276460 w 631594"/>
                    <a:gd name="connsiteY32" fmla="*/ 135652 h 914400"/>
                    <a:gd name="connsiteX33" fmla="*/ 261388 w 631594"/>
                    <a:gd name="connsiteY33" fmla="*/ 125604 h 914400"/>
                    <a:gd name="connsiteX34" fmla="*/ 236267 w 631594"/>
                    <a:gd name="connsiteY34" fmla="*/ 100483 h 914400"/>
                    <a:gd name="connsiteX35" fmla="*/ 226219 w 631594"/>
                    <a:gd name="connsiteY35" fmla="*/ 85411 h 914400"/>
                    <a:gd name="connsiteX36" fmla="*/ 165929 w 631594"/>
                    <a:gd name="connsiteY36" fmla="*/ 55266 h 914400"/>
                    <a:gd name="connsiteX37" fmla="*/ 130759 w 631594"/>
                    <a:gd name="connsiteY37" fmla="*/ 45217 h 914400"/>
                    <a:gd name="connsiteX38" fmla="*/ 115687 w 631594"/>
                    <a:gd name="connsiteY38" fmla="*/ 35169 h 914400"/>
                    <a:gd name="connsiteX39" fmla="*/ 105638 w 631594"/>
                    <a:gd name="connsiteY39" fmla="*/ 25121 h 914400"/>
                    <a:gd name="connsiteX40" fmla="*/ 90566 w 631594"/>
                    <a:gd name="connsiteY40" fmla="*/ 20096 h 914400"/>
                    <a:gd name="connsiteX41" fmla="*/ 60421 w 631594"/>
                    <a:gd name="connsiteY41" fmla="*/ 0 h 914400"/>
                    <a:gd name="connsiteX42" fmla="*/ 35300 w 631594"/>
                    <a:gd name="connsiteY42" fmla="*/ 5024 h 914400"/>
                    <a:gd name="connsiteX43" fmla="*/ 5155 w 631594"/>
                    <a:gd name="connsiteY43" fmla="*/ 10048 h 914400"/>
                    <a:gd name="connsiteX44" fmla="*/ 15203 w 631594"/>
                    <a:gd name="connsiteY44" fmla="*/ 25121 h 914400"/>
                    <a:gd name="connsiteX45" fmla="*/ 20227 w 631594"/>
                    <a:gd name="connsiteY45" fmla="*/ 75362 h 914400"/>
                    <a:gd name="connsiteX46" fmla="*/ 15203 w 631594"/>
                    <a:gd name="connsiteY46" fmla="*/ 90435 h 914400"/>
                    <a:gd name="connsiteX47" fmla="*/ 25252 w 631594"/>
                    <a:gd name="connsiteY47" fmla="*/ 100483 h 914400"/>
                    <a:gd name="connsiteX48" fmla="*/ 50373 w 631594"/>
                    <a:gd name="connsiteY48" fmla="*/ 135652 h 914400"/>
                    <a:gd name="connsiteX49" fmla="*/ 85542 w 631594"/>
                    <a:gd name="connsiteY49" fmla="*/ 170822 h 914400"/>
                    <a:gd name="connsiteX50" fmla="*/ 115687 w 631594"/>
                    <a:gd name="connsiteY50" fmla="*/ 180870 h 914400"/>
                    <a:gd name="connsiteX51" fmla="*/ 130759 w 631594"/>
                    <a:gd name="connsiteY51" fmla="*/ 190918 h 914400"/>
                    <a:gd name="connsiteX52" fmla="*/ 145832 w 631594"/>
                    <a:gd name="connsiteY52" fmla="*/ 195943 h 914400"/>
                    <a:gd name="connsiteX53" fmla="*/ 155880 w 631594"/>
                    <a:gd name="connsiteY53" fmla="*/ 211015 h 914400"/>
                    <a:gd name="connsiteX54" fmla="*/ 155880 w 631594"/>
                    <a:gd name="connsiteY54" fmla="*/ 286378 h 914400"/>
                    <a:gd name="connsiteX55" fmla="*/ 140808 w 631594"/>
                    <a:gd name="connsiteY55" fmla="*/ 291402 h 914400"/>
                    <a:gd name="connsiteX56" fmla="*/ 115687 w 631594"/>
                    <a:gd name="connsiteY56" fmla="*/ 311499 h 914400"/>
                    <a:gd name="connsiteX57" fmla="*/ 95590 w 631594"/>
                    <a:gd name="connsiteY57" fmla="*/ 346668 h 914400"/>
                    <a:gd name="connsiteX58" fmla="*/ 85542 w 631594"/>
                    <a:gd name="connsiteY58" fmla="*/ 336619 h 914400"/>
                    <a:gd name="connsiteX59" fmla="*/ 5155 w 631594"/>
                    <a:gd name="connsiteY59" fmla="*/ 341644 h 914400"/>
                    <a:gd name="connsiteX60" fmla="*/ 131 w 631594"/>
                    <a:gd name="connsiteY60" fmla="*/ 356716 h 914400"/>
                    <a:gd name="connsiteX61" fmla="*/ 5155 w 631594"/>
                    <a:gd name="connsiteY61" fmla="*/ 386861 h 914400"/>
                    <a:gd name="connsiteX62" fmla="*/ 10179 w 631594"/>
                    <a:gd name="connsiteY62" fmla="*/ 437103 h 914400"/>
                    <a:gd name="connsiteX63" fmla="*/ 15203 w 631594"/>
                    <a:gd name="connsiteY63" fmla="*/ 452176 h 914400"/>
                    <a:gd name="connsiteX64" fmla="*/ 30276 w 631594"/>
                    <a:gd name="connsiteY64" fmla="*/ 462224 h 914400"/>
                    <a:gd name="connsiteX65" fmla="*/ 35300 w 631594"/>
                    <a:gd name="connsiteY65" fmla="*/ 502417 h 914400"/>
                    <a:gd name="connsiteX66" fmla="*/ 45348 w 631594"/>
                    <a:gd name="connsiteY66" fmla="*/ 512466 h 914400"/>
                    <a:gd name="connsiteX67" fmla="*/ 50373 w 631594"/>
                    <a:gd name="connsiteY67" fmla="*/ 527538 h 914400"/>
                    <a:gd name="connsiteX68" fmla="*/ 55397 w 631594"/>
                    <a:gd name="connsiteY68" fmla="*/ 572756 h 914400"/>
                    <a:gd name="connsiteX69" fmla="*/ 60421 w 631594"/>
                    <a:gd name="connsiteY69" fmla="*/ 602901 h 914400"/>
                    <a:gd name="connsiteX70" fmla="*/ 75493 w 631594"/>
                    <a:gd name="connsiteY70" fmla="*/ 612949 h 914400"/>
                    <a:gd name="connsiteX71" fmla="*/ 95590 w 631594"/>
                    <a:gd name="connsiteY71" fmla="*/ 703384 h 914400"/>
                    <a:gd name="connsiteX72" fmla="*/ 105638 w 631594"/>
                    <a:gd name="connsiteY72" fmla="*/ 713433 h 914400"/>
                    <a:gd name="connsiteX73" fmla="*/ 175977 w 631594"/>
                    <a:gd name="connsiteY73" fmla="*/ 748602 h 914400"/>
                    <a:gd name="connsiteX74" fmla="*/ 201098 w 631594"/>
                    <a:gd name="connsiteY74" fmla="*/ 753626 h 914400"/>
                    <a:gd name="connsiteX75" fmla="*/ 216170 w 631594"/>
                    <a:gd name="connsiteY75" fmla="*/ 758650 h 914400"/>
                    <a:gd name="connsiteX76" fmla="*/ 226219 w 631594"/>
                    <a:gd name="connsiteY76" fmla="*/ 793819 h 914400"/>
                    <a:gd name="connsiteX77" fmla="*/ 251340 w 631594"/>
                    <a:gd name="connsiteY77" fmla="*/ 813916 h 914400"/>
                    <a:gd name="connsiteX78" fmla="*/ 261388 w 631594"/>
                    <a:gd name="connsiteY78" fmla="*/ 823965 h 914400"/>
                    <a:gd name="connsiteX79" fmla="*/ 266412 w 631594"/>
                    <a:gd name="connsiteY79" fmla="*/ 874206 h 914400"/>
                    <a:gd name="connsiteX80" fmla="*/ 301581 w 631594"/>
                    <a:gd name="connsiteY80" fmla="*/ 879230 h 914400"/>
                    <a:gd name="connsiteX81" fmla="*/ 346799 w 631594"/>
                    <a:gd name="connsiteY81" fmla="*/ 884255 h 914400"/>
                    <a:gd name="connsiteX82" fmla="*/ 361871 w 631594"/>
                    <a:gd name="connsiteY82" fmla="*/ 889279 h 914400"/>
                    <a:gd name="connsiteX83" fmla="*/ 397041 w 631594"/>
                    <a:gd name="connsiteY83" fmla="*/ 899327 h 914400"/>
                    <a:gd name="connsiteX84" fmla="*/ 407089 w 631594"/>
                    <a:gd name="connsiteY84" fmla="*/ 884255 h 914400"/>
                    <a:gd name="connsiteX85" fmla="*/ 407089 w 631594"/>
                    <a:gd name="connsiteY85" fmla="*/ 849085 h 914400"/>
                    <a:gd name="connsiteX86" fmla="*/ 422162 w 631594"/>
                    <a:gd name="connsiteY86" fmla="*/ 844061 h 914400"/>
                    <a:gd name="connsiteX87" fmla="*/ 447282 w 631594"/>
                    <a:gd name="connsiteY87" fmla="*/ 859134 h 914400"/>
                    <a:gd name="connsiteX88" fmla="*/ 457331 w 631594"/>
                    <a:gd name="connsiteY88" fmla="*/ 889279 h 914400"/>
                    <a:gd name="connsiteX89" fmla="*/ 462355 w 631594"/>
                    <a:gd name="connsiteY89" fmla="*/ 904351 h 914400"/>
                    <a:gd name="connsiteX90" fmla="*/ 472403 w 631594"/>
                    <a:gd name="connsiteY90" fmla="*/ 914400 h 914400"/>
                    <a:gd name="connsiteX91" fmla="*/ 497524 w 631594"/>
                    <a:gd name="connsiteY91" fmla="*/ 909376 h 914400"/>
                    <a:gd name="connsiteX92" fmla="*/ 507573 w 631594"/>
                    <a:gd name="connsiteY92" fmla="*/ 85913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31594" h="914400">
                      <a:moveTo>
                        <a:pt x="507573" y="859134"/>
                      </a:moveTo>
                      <a:cubicBezTo>
                        <a:pt x="511760" y="842387"/>
                        <a:pt x="510413" y="845588"/>
                        <a:pt x="522645" y="808892"/>
                      </a:cubicBezTo>
                      <a:cubicBezTo>
                        <a:pt x="524320" y="803868"/>
                        <a:pt x="532694" y="805543"/>
                        <a:pt x="537718" y="803868"/>
                      </a:cubicBezTo>
                      <a:cubicBezTo>
                        <a:pt x="551116" y="763672"/>
                        <a:pt x="537718" y="813917"/>
                        <a:pt x="537718" y="773723"/>
                      </a:cubicBezTo>
                      <a:cubicBezTo>
                        <a:pt x="537718" y="766818"/>
                        <a:pt x="541067" y="760325"/>
                        <a:pt x="542742" y="753626"/>
                      </a:cubicBezTo>
                      <a:cubicBezTo>
                        <a:pt x="541067" y="738553"/>
                        <a:pt x="541708" y="723039"/>
                        <a:pt x="537718" y="708408"/>
                      </a:cubicBezTo>
                      <a:cubicBezTo>
                        <a:pt x="536472" y="703838"/>
                        <a:pt x="530628" y="702059"/>
                        <a:pt x="527669" y="698360"/>
                      </a:cubicBezTo>
                      <a:cubicBezTo>
                        <a:pt x="523897" y="693645"/>
                        <a:pt x="520970" y="688312"/>
                        <a:pt x="517621" y="683288"/>
                      </a:cubicBezTo>
                      <a:lnTo>
                        <a:pt x="507573" y="653143"/>
                      </a:lnTo>
                      <a:lnTo>
                        <a:pt x="502548" y="638070"/>
                      </a:lnTo>
                      <a:cubicBezTo>
                        <a:pt x="491236" y="570194"/>
                        <a:pt x="506313" y="635236"/>
                        <a:pt x="487476" y="592852"/>
                      </a:cubicBezTo>
                      <a:cubicBezTo>
                        <a:pt x="483174" y="583173"/>
                        <a:pt x="477427" y="562707"/>
                        <a:pt x="477427" y="562707"/>
                      </a:cubicBezTo>
                      <a:cubicBezTo>
                        <a:pt x="479102" y="512465"/>
                        <a:pt x="479411" y="462159"/>
                        <a:pt x="482452" y="411982"/>
                      </a:cubicBezTo>
                      <a:cubicBezTo>
                        <a:pt x="482772" y="406696"/>
                        <a:pt x="484751" y="401451"/>
                        <a:pt x="487476" y="396910"/>
                      </a:cubicBezTo>
                      <a:cubicBezTo>
                        <a:pt x="489913" y="392848"/>
                        <a:pt x="494175" y="390211"/>
                        <a:pt x="497524" y="386861"/>
                      </a:cubicBezTo>
                      <a:cubicBezTo>
                        <a:pt x="509247" y="388536"/>
                        <a:pt x="521459" y="388140"/>
                        <a:pt x="532693" y="391885"/>
                      </a:cubicBezTo>
                      <a:cubicBezTo>
                        <a:pt x="540152" y="394371"/>
                        <a:pt x="548858" y="413074"/>
                        <a:pt x="552790" y="417006"/>
                      </a:cubicBezTo>
                      <a:cubicBezTo>
                        <a:pt x="557060" y="421276"/>
                        <a:pt x="562839" y="423705"/>
                        <a:pt x="567863" y="427055"/>
                      </a:cubicBezTo>
                      <a:cubicBezTo>
                        <a:pt x="584610" y="425380"/>
                        <a:pt x="607706" y="435264"/>
                        <a:pt x="618104" y="422030"/>
                      </a:cubicBezTo>
                      <a:cubicBezTo>
                        <a:pt x="631594" y="404860"/>
                        <a:pt x="620717" y="378418"/>
                        <a:pt x="623129" y="356716"/>
                      </a:cubicBezTo>
                      <a:cubicBezTo>
                        <a:pt x="624072" y="348229"/>
                        <a:pt x="626478" y="339969"/>
                        <a:pt x="628153" y="331595"/>
                      </a:cubicBezTo>
                      <a:cubicBezTo>
                        <a:pt x="626478" y="303125"/>
                        <a:pt x="625967" y="274562"/>
                        <a:pt x="623129" y="246184"/>
                      </a:cubicBezTo>
                      <a:cubicBezTo>
                        <a:pt x="622602" y="240914"/>
                        <a:pt x="620829" y="235653"/>
                        <a:pt x="618104" y="231112"/>
                      </a:cubicBezTo>
                      <a:cubicBezTo>
                        <a:pt x="611906" y="220782"/>
                        <a:pt x="580413" y="202635"/>
                        <a:pt x="577911" y="200967"/>
                      </a:cubicBezTo>
                      <a:cubicBezTo>
                        <a:pt x="570028" y="195712"/>
                        <a:pt x="567280" y="181264"/>
                        <a:pt x="557814" y="180870"/>
                      </a:cubicBezTo>
                      <a:lnTo>
                        <a:pt x="437234" y="175846"/>
                      </a:lnTo>
                      <a:cubicBezTo>
                        <a:pt x="432210" y="174171"/>
                        <a:pt x="426703" y="173547"/>
                        <a:pt x="422162" y="170822"/>
                      </a:cubicBezTo>
                      <a:cubicBezTo>
                        <a:pt x="401670" y="158527"/>
                        <a:pt x="422609" y="162136"/>
                        <a:pt x="402065" y="145701"/>
                      </a:cubicBezTo>
                      <a:cubicBezTo>
                        <a:pt x="397929" y="142393"/>
                        <a:pt x="392016" y="142352"/>
                        <a:pt x="386992" y="140677"/>
                      </a:cubicBezTo>
                      <a:cubicBezTo>
                        <a:pt x="368570" y="142352"/>
                        <a:pt x="350038" y="143085"/>
                        <a:pt x="331726" y="145701"/>
                      </a:cubicBezTo>
                      <a:cubicBezTo>
                        <a:pt x="326483" y="146450"/>
                        <a:pt x="321950" y="150725"/>
                        <a:pt x="316654" y="150725"/>
                      </a:cubicBezTo>
                      <a:cubicBezTo>
                        <a:pt x="306467" y="150725"/>
                        <a:pt x="296557" y="147376"/>
                        <a:pt x="286509" y="145701"/>
                      </a:cubicBezTo>
                      <a:cubicBezTo>
                        <a:pt x="283159" y="142351"/>
                        <a:pt x="280159" y="138611"/>
                        <a:pt x="276460" y="135652"/>
                      </a:cubicBezTo>
                      <a:cubicBezTo>
                        <a:pt x="271745" y="131880"/>
                        <a:pt x="265658" y="129874"/>
                        <a:pt x="261388" y="125604"/>
                      </a:cubicBezTo>
                      <a:cubicBezTo>
                        <a:pt x="227893" y="92109"/>
                        <a:pt x="276463" y="127281"/>
                        <a:pt x="236267" y="100483"/>
                      </a:cubicBezTo>
                      <a:cubicBezTo>
                        <a:pt x="232918" y="95459"/>
                        <a:pt x="230763" y="89387"/>
                        <a:pt x="226219" y="85411"/>
                      </a:cubicBezTo>
                      <a:cubicBezTo>
                        <a:pt x="202243" y="64432"/>
                        <a:pt x="194391" y="64754"/>
                        <a:pt x="165929" y="55266"/>
                      </a:cubicBezTo>
                      <a:cubicBezTo>
                        <a:pt x="144296" y="48055"/>
                        <a:pt x="156007" y="51529"/>
                        <a:pt x="130759" y="45217"/>
                      </a:cubicBezTo>
                      <a:cubicBezTo>
                        <a:pt x="125735" y="41868"/>
                        <a:pt x="120402" y="38941"/>
                        <a:pt x="115687" y="35169"/>
                      </a:cubicBezTo>
                      <a:cubicBezTo>
                        <a:pt x="111988" y="32210"/>
                        <a:pt x="109700" y="27558"/>
                        <a:pt x="105638" y="25121"/>
                      </a:cubicBezTo>
                      <a:cubicBezTo>
                        <a:pt x="101097" y="22396"/>
                        <a:pt x="95195" y="22668"/>
                        <a:pt x="90566" y="20096"/>
                      </a:cubicBezTo>
                      <a:cubicBezTo>
                        <a:pt x="80009" y="14231"/>
                        <a:pt x="60421" y="0"/>
                        <a:pt x="60421" y="0"/>
                      </a:cubicBezTo>
                      <a:lnTo>
                        <a:pt x="35300" y="5024"/>
                      </a:lnTo>
                      <a:cubicBezTo>
                        <a:pt x="25277" y="6846"/>
                        <a:pt x="12358" y="2845"/>
                        <a:pt x="5155" y="10048"/>
                      </a:cubicBezTo>
                      <a:cubicBezTo>
                        <a:pt x="885" y="14318"/>
                        <a:pt x="11854" y="20097"/>
                        <a:pt x="15203" y="25121"/>
                      </a:cubicBezTo>
                      <a:cubicBezTo>
                        <a:pt x="16878" y="41868"/>
                        <a:pt x="20227" y="58531"/>
                        <a:pt x="20227" y="75362"/>
                      </a:cubicBezTo>
                      <a:cubicBezTo>
                        <a:pt x="20227" y="80658"/>
                        <a:pt x="14164" y="85242"/>
                        <a:pt x="15203" y="90435"/>
                      </a:cubicBezTo>
                      <a:cubicBezTo>
                        <a:pt x="16132" y="95080"/>
                        <a:pt x="21902" y="97134"/>
                        <a:pt x="25252" y="100483"/>
                      </a:cubicBezTo>
                      <a:cubicBezTo>
                        <a:pt x="36975" y="135652"/>
                        <a:pt x="25252" y="127279"/>
                        <a:pt x="50373" y="135652"/>
                      </a:cubicBezTo>
                      <a:lnTo>
                        <a:pt x="85542" y="170822"/>
                      </a:lnTo>
                      <a:cubicBezTo>
                        <a:pt x="93032" y="178312"/>
                        <a:pt x="115687" y="180870"/>
                        <a:pt x="115687" y="180870"/>
                      </a:cubicBezTo>
                      <a:cubicBezTo>
                        <a:pt x="120711" y="184219"/>
                        <a:pt x="125358" y="188218"/>
                        <a:pt x="130759" y="190918"/>
                      </a:cubicBezTo>
                      <a:cubicBezTo>
                        <a:pt x="135496" y="193287"/>
                        <a:pt x="141696" y="192634"/>
                        <a:pt x="145832" y="195943"/>
                      </a:cubicBezTo>
                      <a:cubicBezTo>
                        <a:pt x="150547" y="199715"/>
                        <a:pt x="152531" y="205991"/>
                        <a:pt x="155880" y="211015"/>
                      </a:cubicBezTo>
                      <a:cubicBezTo>
                        <a:pt x="165272" y="239193"/>
                        <a:pt x="168993" y="243759"/>
                        <a:pt x="155880" y="286378"/>
                      </a:cubicBezTo>
                      <a:cubicBezTo>
                        <a:pt x="154323" y="291440"/>
                        <a:pt x="145545" y="289034"/>
                        <a:pt x="140808" y="291402"/>
                      </a:cubicBezTo>
                      <a:cubicBezTo>
                        <a:pt x="128129" y="297741"/>
                        <a:pt x="125034" y="302151"/>
                        <a:pt x="115687" y="311499"/>
                      </a:cubicBezTo>
                      <a:cubicBezTo>
                        <a:pt x="113885" y="322309"/>
                        <a:pt x="118199" y="351191"/>
                        <a:pt x="95590" y="346668"/>
                      </a:cubicBezTo>
                      <a:cubicBezTo>
                        <a:pt x="90945" y="345739"/>
                        <a:pt x="88891" y="339969"/>
                        <a:pt x="85542" y="336619"/>
                      </a:cubicBezTo>
                      <a:cubicBezTo>
                        <a:pt x="58746" y="338294"/>
                        <a:pt x="31289" y="335495"/>
                        <a:pt x="5155" y="341644"/>
                      </a:cubicBezTo>
                      <a:cubicBezTo>
                        <a:pt x="0" y="342857"/>
                        <a:pt x="131" y="351420"/>
                        <a:pt x="131" y="356716"/>
                      </a:cubicBezTo>
                      <a:cubicBezTo>
                        <a:pt x="131" y="366903"/>
                        <a:pt x="3892" y="376753"/>
                        <a:pt x="5155" y="386861"/>
                      </a:cubicBezTo>
                      <a:cubicBezTo>
                        <a:pt x="7243" y="403562"/>
                        <a:pt x="7620" y="420468"/>
                        <a:pt x="10179" y="437103"/>
                      </a:cubicBezTo>
                      <a:cubicBezTo>
                        <a:pt x="10984" y="442337"/>
                        <a:pt x="11895" y="448040"/>
                        <a:pt x="15203" y="452176"/>
                      </a:cubicBezTo>
                      <a:cubicBezTo>
                        <a:pt x="18975" y="456891"/>
                        <a:pt x="25252" y="458875"/>
                        <a:pt x="30276" y="462224"/>
                      </a:cubicBezTo>
                      <a:cubicBezTo>
                        <a:pt x="31951" y="475622"/>
                        <a:pt x="31420" y="489484"/>
                        <a:pt x="35300" y="502417"/>
                      </a:cubicBezTo>
                      <a:cubicBezTo>
                        <a:pt x="36661" y="506954"/>
                        <a:pt x="42911" y="508404"/>
                        <a:pt x="45348" y="512466"/>
                      </a:cubicBezTo>
                      <a:cubicBezTo>
                        <a:pt x="48073" y="517007"/>
                        <a:pt x="48698" y="522514"/>
                        <a:pt x="50373" y="527538"/>
                      </a:cubicBezTo>
                      <a:cubicBezTo>
                        <a:pt x="52048" y="542611"/>
                        <a:pt x="53393" y="557724"/>
                        <a:pt x="55397" y="572756"/>
                      </a:cubicBezTo>
                      <a:cubicBezTo>
                        <a:pt x="56743" y="582854"/>
                        <a:pt x="55865" y="593789"/>
                        <a:pt x="60421" y="602901"/>
                      </a:cubicBezTo>
                      <a:cubicBezTo>
                        <a:pt x="63121" y="608302"/>
                        <a:pt x="70469" y="609600"/>
                        <a:pt x="75493" y="612949"/>
                      </a:cubicBezTo>
                      <a:cubicBezTo>
                        <a:pt x="82355" y="722716"/>
                        <a:pt x="57851" y="673191"/>
                        <a:pt x="95590" y="703384"/>
                      </a:cubicBezTo>
                      <a:cubicBezTo>
                        <a:pt x="99289" y="706343"/>
                        <a:pt x="102289" y="710083"/>
                        <a:pt x="105638" y="713433"/>
                      </a:cubicBezTo>
                      <a:cubicBezTo>
                        <a:pt x="122065" y="762709"/>
                        <a:pt x="105132" y="742698"/>
                        <a:pt x="175977" y="748602"/>
                      </a:cubicBezTo>
                      <a:cubicBezTo>
                        <a:pt x="184351" y="750277"/>
                        <a:pt x="192813" y="751555"/>
                        <a:pt x="201098" y="753626"/>
                      </a:cubicBezTo>
                      <a:cubicBezTo>
                        <a:pt x="206236" y="754910"/>
                        <a:pt x="212425" y="754905"/>
                        <a:pt x="216170" y="758650"/>
                      </a:cubicBezTo>
                      <a:cubicBezTo>
                        <a:pt x="218642" y="761122"/>
                        <a:pt x="226086" y="793554"/>
                        <a:pt x="226219" y="793819"/>
                      </a:cubicBezTo>
                      <a:cubicBezTo>
                        <a:pt x="230264" y="801910"/>
                        <a:pt x="245420" y="809180"/>
                        <a:pt x="251340" y="813916"/>
                      </a:cubicBezTo>
                      <a:cubicBezTo>
                        <a:pt x="255039" y="816875"/>
                        <a:pt x="258039" y="820615"/>
                        <a:pt x="261388" y="823965"/>
                      </a:cubicBezTo>
                      <a:cubicBezTo>
                        <a:pt x="263063" y="840712"/>
                        <a:pt x="256513" y="860595"/>
                        <a:pt x="266412" y="874206"/>
                      </a:cubicBezTo>
                      <a:cubicBezTo>
                        <a:pt x="273377" y="883783"/>
                        <a:pt x="289830" y="877761"/>
                        <a:pt x="301581" y="879230"/>
                      </a:cubicBezTo>
                      <a:cubicBezTo>
                        <a:pt x="316629" y="881111"/>
                        <a:pt x="331726" y="882580"/>
                        <a:pt x="346799" y="884255"/>
                      </a:cubicBezTo>
                      <a:cubicBezTo>
                        <a:pt x="351823" y="885930"/>
                        <a:pt x="356779" y="887824"/>
                        <a:pt x="361871" y="889279"/>
                      </a:cubicBezTo>
                      <a:cubicBezTo>
                        <a:pt x="406040" y="901898"/>
                        <a:pt x="360895" y="887279"/>
                        <a:pt x="397041" y="899327"/>
                      </a:cubicBezTo>
                      <a:cubicBezTo>
                        <a:pt x="400390" y="894303"/>
                        <a:pt x="406235" y="890232"/>
                        <a:pt x="407089" y="884255"/>
                      </a:cubicBezTo>
                      <a:cubicBezTo>
                        <a:pt x="409213" y="869384"/>
                        <a:pt x="393414" y="862760"/>
                        <a:pt x="407089" y="849085"/>
                      </a:cubicBezTo>
                      <a:cubicBezTo>
                        <a:pt x="410834" y="845340"/>
                        <a:pt x="417138" y="845736"/>
                        <a:pt x="422162" y="844061"/>
                      </a:cubicBezTo>
                      <a:cubicBezTo>
                        <a:pt x="432477" y="847499"/>
                        <a:pt x="441764" y="848098"/>
                        <a:pt x="447282" y="859134"/>
                      </a:cubicBezTo>
                      <a:cubicBezTo>
                        <a:pt x="452019" y="868608"/>
                        <a:pt x="453981" y="879231"/>
                        <a:pt x="457331" y="889279"/>
                      </a:cubicBezTo>
                      <a:cubicBezTo>
                        <a:pt x="459006" y="894303"/>
                        <a:pt x="458611" y="900606"/>
                        <a:pt x="462355" y="904351"/>
                      </a:cubicBezTo>
                      <a:lnTo>
                        <a:pt x="472403" y="914400"/>
                      </a:lnTo>
                      <a:cubicBezTo>
                        <a:pt x="480777" y="912725"/>
                        <a:pt x="489675" y="912740"/>
                        <a:pt x="497524" y="909376"/>
                      </a:cubicBezTo>
                      <a:cubicBezTo>
                        <a:pt x="517047" y="901009"/>
                        <a:pt x="503386" y="875881"/>
                        <a:pt x="507573" y="8591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209 Forma libre">
                  <a:extLst>
                    <a:ext uri="{FF2B5EF4-FFF2-40B4-BE49-F238E27FC236}">
                      <a16:creationId xmlns:a16="http://schemas.microsoft.com/office/drawing/2014/main" xmlns="" id="{570056EA-3072-4D25-B463-23A997B25B99}"/>
                    </a:ext>
                  </a:extLst>
                </p:cNvPr>
                <p:cNvSpPr/>
                <p:nvPr/>
              </p:nvSpPr>
              <p:spPr>
                <a:xfrm>
                  <a:off x="1730620" y="2071414"/>
                  <a:ext cx="1614442" cy="1111280"/>
                </a:xfrm>
                <a:custGeom>
                  <a:avLst/>
                  <a:gdLst>
                    <a:gd name="connsiteX0" fmla="*/ 1444507 w 1490764"/>
                    <a:gd name="connsiteY0" fmla="*/ 697594 h 1109731"/>
                    <a:gd name="connsiteX1" fmla="*/ 1449531 w 1490764"/>
                    <a:gd name="connsiteY1" fmla="*/ 662425 h 1109731"/>
                    <a:gd name="connsiteX2" fmla="*/ 1459580 w 1490764"/>
                    <a:gd name="connsiteY2" fmla="*/ 652377 h 1109731"/>
                    <a:gd name="connsiteX3" fmla="*/ 1479676 w 1490764"/>
                    <a:gd name="connsiteY3" fmla="*/ 632280 h 1109731"/>
                    <a:gd name="connsiteX4" fmla="*/ 1474652 w 1490764"/>
                    <a:gd name="connsiteY4" fmla="*/ 617207 h 1109731"/>
                    <a:gd name="connsiteX5" fmla="*/ 1459580 w 1490764"/>
                    <a:gd name="connsiteY5" fmla="*/ 607159 h 1109731"/>
                    <a:gd name="connsiteX6" fmla="*/ 1474652 w 1490764"/>
                    <a:gd name="connsiteY6" fmla="*/ 571990 h 1109731"/>
                    <a:gd name="connsiteX7" fmla="*/ 1479676 w 1490764"/>
                    <a:gd name="connsiteY7" fmla="*/ 556917 h 1109731"/>
                    <a:gd name="connsiteX8" fmla="*/ 1489725 w 1490764"/>
                    <a:gd name="connsiteY8" fmla="*/ 546869 h 1109731"/>
                    <a:gd name="connsiteX9" fmla="*/ 1484700 w 1490764"/>
                    <a:gd name="connsiteY9" fmla="*/ 531796 h 1109731"/>
                    <a:gd name="connsiteX10" fmla="*/ 1459580 w 1490764"/>
                    <a:gd name="connsiteY10" fmla="*/ 536821 h 1109731"/>
                    <a:gd name="connsiteX11" fmla="*/ 1444507 w 1490764"/>
                    <a:gd name="connsiteY11" fmla="*/ 541845 h 1109731"/>
                    <a:gd name="connsiteX12" fmla="*/ 1424410 w 1490764"/>
                    <a:gd name="connsiteY12" fmla="*/ 566966 h 1109731"/>
                    <a:gd name="connsiteX13" fmla="*/ 1404314 w 1490764"/>
                    <a:gd name="connsiteY13" fmla="*/ 571990 h 1109731"/>
                    <a:gd name="connsiteX14" fmla="*/ 1389241 w 1490764"/>
                    <a:gd name="connsiteY14" fmla="*/ 577014 h 1109731"/>
                    <a:gd name="connsiteX15" fmla="*/ 1384217 w 1490764"/>
                    <a:gd name="connsiteY15" fmla="*/ 592086 h 1109731"/>
                    <a:gd name="connsiteX16" fmla="*/ 1379193 w 1490764"/>
                    <a:gd name="connsiteY16" fmla="*/ 612183 h 1109731"/>
                    <a:gd name="connsiteX17" fmla="*/ 1349048 w 1490764"/>
                    <a:gd name="connsiteY17" fmla="*/ 622232 h 1109731"/>
                    <a:gd name="connsiteX18" fmla="*/ 1308854 w 1490764"/>
                    <a:gd name="connsiteY18" fmla="*/ 652377 h 1109731"/>
                    <a:gd name="connsiteX19" fmla="*/ 1278709 w 1490764"/>
                    <a:gd name="connsiteY19" fmla="*/ 662425 h 1109731"/>
                    <a:gd name="connsiteX20" fmla="*/ 1263637 w 1490764"/>
                    <a:gd name="connsiteY20" fmla="*/ 667449 h 1109731"/>
                    <a:gd name="connsiteX21" fmla="*/ 1228467 w 1490764"/>
                    <a:gd name="connsiteY21" fmla="*/ 697594 h 1109731"/>
                    <a:gd name="connsiteX22" fmla="*/ 1027500 w 1490764"/>
                    <a:gd name="connsiteY22" fmla="*/ 692570 h 1109731"/>
                    <a:gd name="connsiteX23" fmla="*/ 1027500 w 1490764"/>
                    <a:gd name="connsiteY23" fmla="*/ 662425 h 1109731"/>
                    <a:gd name="connsiteX24" fmla="*/ 1022476 w 1490764"/>
                    <a:gd name="connsiteY24" fmla="*/ 647352 h 1109731"/>
                    <a:gd name="connsiteX25" fmla="*/ 1007404 w 1490764"/>
                    <a:gd name="connsiteY25" fmla="*/ 637304 h 1109731"/>
                    <a:gd name="connsiteX26" fmla="*/ 997355 w 1490764"/>
                    <a:gd name="connsiteY26" fmla="*/ 627256 h 1109731"/>
                    <a:gd name="connsiteX27" fmla="*/ 992331 w 1490764"/>
                    <a:gd name="connsiteY27" fmla="*/ 571990 h 1109731"/>
                    <a:gd name="connsiteX28" fmla="*/ 962186 w 1490764"/>
                    <a:gd name="connsiteY28" fmla="*/ 561941 h 1109731"/>
                    <a:gd name="connsiteX29" fmla="*/ 932041 w 1490764"/>
                    <a:gd name="connsiteY29" fmla="*/ 546869 h 1109731"/>
                    <a:gd name="connsiteX30" fmla="*/ 831558 w 1490764"/>
                    <a:gd name="connsiteY30" fmla="*/ 536821 h 1109731"/>
                    <a:gd name="connsiteX31" fmla="*/ 756195 w 1490764"/>
                    <a:gd name="connsiteY31" fmla="*/ 521748 h 1109731"/>
                    <a:gd name="connsiteX32" fmla="*/ 751171 w 1490764"/>
                    <a:gd name="connsiteY32" fmla="*/ 506676 h 1109731"/>
                    <a:gd name="connsiteX33" fmla="*/ 781316 w 1490764"/>
                    <a:gd name="connsiteY33" fmla="*/ 491603 h 1109731"/>
                    <a:gd name="connsiteX34" fmla="*/ 791364 w 1490764"/>
                    <a:gd name="connsiteY34" fmla="*/ 476530 h 1109731"/>
                    <a:gd name="connsiteX35" fmla="*/ 796388 w 1490764"/>
                    <a:gd name="connsiteY35" fmla="*/ 461458 h 1109731"/>
                    <a:gd name="connsiteX36" fmla="*/ 806437 w 1490764"/>
                    <a:gd name="connsiteY36" fmla="*/ 451410 h 1109731"/>
                    <a:gd name="connsiteX37" fmla="*/ 811461 w 1490764"/>
                    <a:gd name="connsiteY37" fmla="*/ 436337 h 1109731"/>
                    <a:gd name="connsiteX38" fmla="*/ 786340 w 1490764"/>
                    <a:gd name="connsiteY38" fmla="*/ 386095 h 1109731"/>
                    <a:gd name="connsiteX39" fmla="*/ 771267 w 1490764"/>
                    <a:gd name="connsiteY39" fmla="*/ 376047 h 1109731"/>
                    <a:gd name="connsiteX40" fmla="*/ 746147 w 1490764"/>
                    <a:gd name="connsiteY40" fmla="*/ 335854 h 1109731"/>
                    <a:gd name="connsiteX41" fmla="*/ 731074 w 1490764"/>
                    <a:gd name="connsiteY41" fmla="*/ 330829 h 1109731"/>
                    <a:gd name="connsiteX42" fmla="*/ 726050 w 1490764"/>
                    <a:gd name="connsiteY42" fmla="*/ 305708 h 1109731"/>
                    <a:gd name="connsiteX43" fmla="*/ 716002 w 1490764"/>
                    <a:gd name="connsiteY43" fmla="*/ 290636 h 1109731"/>
                    <a:gd name="connsiteX44" fmla="*/ 680832 w 1490764"/>
                    <a:gd name="connsiteY44" fmla="*/ 260491 h 1109731"/>
                    <a:gd name="connsiteX45" fmla="*/ 670784 w 1490764"/>
                    <a:gd name="connsiteY45" fmla="*/ 245418 h 1109731"/>
                    <a:gd name="connsiteX46" fmla="*/ 640639 w 1490764"/>
                    <a:gd name="connsiteY46" fmla="*/ 225322 h 1109731"/>
                    <a:gd name="connsiteX47" fmla="*/ 630591 w 1490764"/>
                    <a:gd name="connsiteY47" fmla="*/ 175080 h 1109731"/>
                    <a:gd name="connsiteX48" fmla="*/ 610494 w 1490764"/>
                    <a:gd name="connsiteY48" fmla="*/ 154983 h 1109731"/>
                    <a:gd name="connsiteX49" fmla="*/ 595421 w 1490764"/>
                    <a:gd name="connsiteY49" fmla="*/ 149959 h 1109731"/>
                    <a:gd name="connsiteX50" fmla="*/ 580349 w 1490764"/>
                    <a:gd name="connsiteY50" fmla="*/ 119814 h 1109731"/>
                    <a:gd name="connsiteX51" fmla="*/ 595421 w 1490764"/>
                    <a:gd name="connsiteY51" fmla="*/ 114790 h 1109731"/>
                    <a:gd name="connsiteX52" fmla="*/ 625566 w 1490764"/>
                    <a:gd name="connsiteY52" fmla="*/ 109766 h 1109731"/>
                    <a:gd name="connsiteX53" fmla="*/ 630591 w 1490764"/>
                    <a:gd name="connsiteY53" fmla="*/ 94693 h 1109731"/>
                    <a:gd name="connsiteX54" fmla="*/ 600445 w 1490764"/>
                    <a:gd name="connsiteY54" fmla="*/ 84645 h 1109731"/>
                    <a:gd name="connsiteX55" fmla="*/ 590397 w 1490764"/>
                    <a:gd name="connsiteY55" fmla="*/ 74596 h 1109731"/>
                    <a:gd name="connsiteX56" fmla="*/ 575325 w 1490764"/>
                    <a:gd name="connsiteY56" fmla="*/ 64548 h 1109731"/>
                    <a:gd name="connsiteX57" fmla="*/ 555228 w 1490764"/>
                    <a:gd name="connsiteY57" fmla="*/ 44451 h 1109731"/>
                    <a:gd name="connsiteX58" fmla="*/ 545180 w 1490764"/>
                    <a:gd name="connsiteY58" fmla="*/ 29379 h 1109731"/>
                    <a:gd name="connsiteX59" fmla="*/ 454744 w 1490764"/>
                    <a:gd name="connsiteY59" fmla="*/ 24355 h 1109731"/>
                    <a:gd name="connsiteX60" fmla="*/ 444696 w 1490764"/>
                    <a:gd name="connsiteY60" fmla="*/ 39427 h 1109731"/>
                    <a:gd name="connsiteX61" fmla="*/ 434648 w 1490764"/>
                    <a:gd name="connsiteY61" fmla="*/ 49476 h 1109731"/>
                    <a:gd name="connsiteX62" fmla="*/ 424599 w 1490764"/>
                    <a:gd name="connsiteY62" fmla="*/ 79621 h 1109731"/>
                    <a:gd name="connsiteX63" fmla="*/ 419575 w 1490764"/>
                    <a:gd name="connsiteY63" fmla="*/ 94693 h 1109731"/>
                    <a:gd name="connsiteX64" fmla="*/ 409527 w 1490764"/>
                    <a:gd name="connsiteY64" fmla="*/ 109766 h 1109731"/>
                    <a:gd name="connsiteX65" fmla="*/ 379382 w 1490764"/>
                    <a:gd name="connsiteY65" fmla="*/ 119814 h 1109731"/>
                    <a:gd name="connsiteX66" fmla="*/ 364309 w 1490764"/>
                    <a:gd name="connsiteY66" fmla="*/ 114790 h 1109731"/>
                    <a:gd name="connsiteX67" fmla="*/ 319092 w 1490764"/>
                    <a:gd name="connsiteY67" fmla="*/ 124838 h 1109731"/>
                    <a:gd name="connsiteX68" fmla="*/ 293971 w 1490764"/>
                    <a:gd name="connsiteY68" fmla="*/ 144935 h 1109731"/>
                    <a:gd name="connsiteX69" fmla="*/ 278898 w 1490764"/>
                    <a:gd name="connsiteY69" fmla="*/ 149959 h 1109731"/>
                    <a:gd name="connsiteX70" fmla="*/ 263826 w 1490764"/>
                    <a:gd name="connsiteY70" fmla="*/ 160007 h 1109731"/>
                    <a:gd name="connsiteX71" fmla="*/ 238705 w 1490764"/>
                    <a:gd name="connsiteY71" fmla="*/ 185128 h 1109731"/>
                    <a:gd name="connsiteX72" fmla="*/ 143245 w 1490764"/>
                    <a:gd name="connsiteY72" fmla="*/ 190152 h 1109731"/>
                    <a:gd name="connsiteX73" fmla="*/ 103052 w 1490764"/>
                    <a:gd name="connsiteY73" fmla="*/ 205225 h 1109731"/>
                    <a:gd name="connsiteX74" fmla="*/ 98028 w 1490764"/>
                    <a:gd name="connsiteY74" fmla="*/ 220297 h 1109731"/>
                    <a:gd name="connsiteX75" fmla="*/ 98028 w 1490764"/>
                    <a:gd name="connsiteY75" fmla="*/ 260491 h 1109731"/>
                    <a:gd name="connsiteX76" fmla="*/ 57834 w 1490764"/>
                    <a:gd name="connsiteY76" fmla="*/ 265515 h 1109731"/>
                    <a:gd name="connsiteX77" fmla="*/ 22665 w 1490764"/>
                    <a:gd name="connsiteY77" fmla="*/ 290636 h 1109731"/>
                    <a:gd name="connsiteX78" fmla="*/ 12617 w 1490764"/>
                    <a:gd name="connsiteY78" fmla="*/ 305708 h 1109731"/>
                    <a:gd name="connsiteX79" fmla="*/ 2569 w 1490764"/>
                    <a:gd name="connsiteY79" fmla="*/ 335854 h 1109731"/>
                    <a:gd name="connsiteX80" fmla="*/ 7593 w 1490764"/>
                    <a:gd name="connsiteY80" fmla="*/ 355950 h 1109731"/>
                    <a:gd name="connsiteX81" fmla="*/ 17641 w 1490764"/>
                    <a:gd name="connsiteY81" fmla="*/ 401168 h 1109731"/>
                    <a:gd name="connsiteX82" fmla="*/ 22665 w 1490764"/>
                    <a:gd name="connsiteY82" fmla="*/ 426289 h 1109731"/>
                    <a:gd name="connsiteX83" fmla="*/ 42762 w 1490764"/>
                    <a:gd name="connsiteY83" fmla="*/ 456434 h 1109731"/>
                    <a:gd name="connsiteX84" fmla="*/ 47786 w 1490764"/>
                    <a:gd name="connsiteY84" fmla="*/ 476530 h 1109731"/>
                    <a:gd name="connsiteX85" fmla="*/ 52810 w 1490764"/>
                    <a:gd name="connsiteY85" fmla="*/ 506676 h 1109731"/>
                    <a:gd name="connsiteX86" fmla="*/ 62859 w 1490764"/>
                    <a:gd name="connsiteY86" fmla="*/ 536821 h 1109731"/>
                    <a:gd name="connsiteX87" fmla="*/ 103052 w 1490764"/>
                    <a:gd name="connsiteY87" fmla="*/ 526772 h 1109731"/>
                    <a:gd name="connsiteX88" fmla="*/ 113100 w 1490764"/>
                    <a:gd name="connsiteY88" fmla="*/ 511700 h 1109731"/>
                    <a:gd name="connsiteX89" fmla="*/ 148270 w 1490764"/>
                    <a:gd name="connsiteY89" fmla="*/ 501651 h 1109731"/>
                    <a:gd name="connsiteX90" fmla="*/ 183439 w 1490764"/>
                    <a:gd name="connsiteY90" fmla="*/ 476530 h 1109731"/>
                    <a:gd name="connsiteX91" fmla="*/ 198511 w 1490764"/>
                    <a:gd name="connsiteY91" fmla="*/ 471506 h 1109731"/>
                    <a:gd name="connsiteX92" fmla="*/ 208560 w 1490764"/>
                    <a:gd name="connsiteY92" fmla="*/ 461458 h 1109731"/>
                    <a:gd name="connsiteX93" fmla="*/ 218608 w 1490764"/>
                    <a:gd name="connsiteY93" fmla="*/ 401168 h 1109731"/>
                    <a:gd name="connsiteX94" fmla="*/ 238705 w 1490764"/>
                    <a:gd name="connsiteY94" fmla="*/ 381071 h 1109731"/>
                    <a:gd name="connsiteX95" fmla="*/ 243729 w 1490764"/>
                    <a:gd name="connsiteY95" fmla="*/ 365999 h 1109731"/>
                    <a:gd name="connsiteX96" fmla="*/ 253777 w 1490764"/>
                    <a:gd name="connsiteY96" fmla="*/ 355950 h 1109731"/>
                    <a:gd name="connsiteX97" fmla="*/ 304019 w 1490764"/>
                    <a:gd name="connsiteY97" fmla="*/ 340878 h 1109731"/>
                    <a:gd name="connsiteX98" fmla="*/ 334164 w 1490764"/>
                    <a:gd name="connsiteY98" fmla="*/ 330829 h 1109731"/>
                    <a:gd name="connsiteX99" fmla="*/ 399478 w 1490764"/>
                    <a:gd name="connsiteY99" fmla="*/ 335854 h 1109731"/>
                    <a:gd name="connsiteX100" fmla="*/ 394454 w 1490764"/>
                    <a:gd name="connsiteY100" fmla="*/ 360974 h 1109731"/>
                    <a:gd name="connsiteX101" fmla="*/ 379382 w 1490764"/>
                    <a:gd name="connsiteY101" fmla="*/ 365999 h 1109731"/>
                    <a:gd name="connsiteX102" fmla="*/ 354261 w 1490764"/>
                    <a:gd name="connsiteY102" fmla="*/ 371023 h 1109731"/>
                    <a:gd name="connsiteX103" fmla="*/ 349237 w 1490764"/>
                    <a:gd name="connsiteY103" fmla="*/ 466482 h 1109731"/>
                    <a:gd name="connsiteX104" fmla="*/ 339188 w 1490764"/>
                    <a:gd name="connsiteY104" fmla="*/ 501651 h 1109731"/>
                    <a:gd name="connsiteX105" fmla="*/ 349237 w 1490764"/>
                    <a:gd name="connsiteY105" fmla="*/ 511700 h 1109731"/>
                    <a:gd name="connsiteX106" fmla="*/ 359285 w 1490764"/>
                    <a:gd name="connsiteY106" fmla="*/ 556917 h 1109731"/>
                    <a:gd name="connsiteX107" fmla="*/ 374358 w 1490764"/>
                    <a:gd name="connsiteY107" fmla="*/ 602135 h 1109731"/>
                    <a:gd name="connsiteX108" fmla="*/ 384406 w 1490764"/>
                    <a:gd name="connsiteY108" fmla="*/ 632280 h 1109731"/>
                    <a:gd name="connsiteX109" fmla="*/ 389430 w 1490764"/>
                    <a:gd name="connsiteY109" fmla="*/ 647352 h 1109731"/>
                    <a:gd name="connsiteX110" fmla="*/ 399478 w 1490764"/>
                    <a:gd name="connsiteY110" fmla="*/ 657401 h 1109731"/>
                    <a:gd name="connsiteX111" fmla="*/ 404503 w 1490764"/>
                    <a:gd name="connsiteY111" fmla="*/ 717691 h 1109731"/>
                    <a:gd name="connsiteX112" fmla="*/ 419575 w 1490764"/>
                    <a:gd name="connsiteY112" fmla="*/ 727739 h 1109731"/>
                    <a:gd name="connsiteX113" fmla="*/ 429623 w 1490764"/>
                    <a:gd name="connsiteY113" fmla="*/ 798078 h 1109731"/>
                    <a:gd name="connsiteX114" fmla="*/ 439672 w 1490764"/>
                    <a:gd name="connsiteY114" fmla="*/ 808126 h 1109731"/>
                    <a:gd name="connsiteX115" fmla="*/ 444696 w 1490764"/>
                    <a:gd name="connsiteY115" fmla="*/ 823199 h 1109731"/>
                    <a:gd name="connsiteX116" fmla="*/ 459769 w 1490764"/>
                    <a:gd name="connsiteY116" fmla="*/ 833247 h 1109731"/>
                    <a:gd name="connsiteX117" fmla="*/ 469817 w 1490764"/>
                    <a:gd name="connsiteY117" fmla="*/ 848319 h 1109731"/>
                    <a:gd name="connsiteX118" fmla="*/ 459769 w 1490764"/>
                    <a:gd name="connsiteY118" fmla="*/ 873440 h 1109731"/>
                    <a:gd name="connsiteX119" fmla="*/ 439672 w 1490764"/>
                    <a:gd name="connsiteY119" fmla="*/ 913634 h 1109731"/>
                    <a:gd name="connsiteX120" fmla="*/ 424599 w 1490764"/>
                    <a:gd name="connsiteY120" fmla="*/ 918658 h 1109731"/>
                    <a:gd name="connsiteX121" fmla="*/ 409527 w 1490764"/>
                    <a:gd name="connsiteY121" fmla="*/ 928706 h 1109731"/>
                    <a:gd name="connsiteX122" fmla="*/ 409527 w 1490764"/>
                    <a:gd name="connsiteY122" fmla="*/ 988996 h 1109731"/>
                    <a:gd name="connsiteX123" fmla="*/ 434648 w 1490764"/>
                    <a:gd name="connsiteY123" fmla="*/ 983972 h 1109731"/>
                    <a:gd name="connsiteX124" fmla="*/ 555228 w 1490764"/>
                    <a:gd name="connsiteY124" fmla="*/ 973924 h 1109731"/>
                    <a:gd name="connsiteX125" fmla="*/ 580349 w 1490764"/>
                    <a:gd name="connsiteY125" fmla="*/ 953827 h 1109731"/>
                    <a:gd name="connsiteX126" fmla="*/ 585373 w 1490764"/>
                    <a:gd name="connsiteY126" fmla="*/ 938755 h 1109731"/>
                    <a:gd name="connsiteX127" fmla="*/ 590397 w 1490764"/>
                    <a:gd name="connsiteY127" fmla="*/ 918658 h 1109731"/>
                    <a:gd name="connsiteX128" fmla="*/ 605470 w 1490764"/>
                    <a:gd name="connsiteY128" fmla="*/ 913634 h 1109731"/>
                    <a:gd name="connsiteX129" fmla="*/ 620542 w 1490764"/>
                    <a:gd name="connsiteY129" fmla="*/ 918658 h 1109731"/>
                    <a:gd name="connsiteX130" fmla="*/ 625566 w 1490764"/>
                    <a:gd name="connsiteY130" fmla="*/ 933730 h 1109731"/>
                    <a:gd name="connsiteX131" fmla="*/ 635615 w 1490764"/>
                    <a:gd name="connsiteY131" fmla="*/ 943779 h 1109731"/>
                    <a:gd name="connsiteX132" fmla="*/ 645663 w 1490764"/>
                    <a:gd name="connsiteY132" fmla="*/ 994021 h 1109731"/>
                    <a:gd name="connsiteX133" fmla="*/ 650687 w 1490764"/>
                    <a:gd name="connsiteY133" fmla="*/ 1039238 h 1109731"/>
                    <a:gd name="connsiteX134" fmla="*/ 660736 w 1490764"/>
                    <a:gd name="connsiteY134" fmla="*/ 1049286 h 1109731"/>
                    <a:gd name="connsiteX135" fmla="*/ 690881 w 1490764"/>
                    <a:gd name="connsiteY135" fmla="*/ 1059335 h 1109731"/>
                    <a:gd name="connsiteX136" fmla="*/ 786340 w 1490764"/>
                    <a:gd name="connsiteY136" fmla="*/ 1059335 h 1109731"/>
                    <a:gd name="connsiteX137" fmla="*/ 791364 w 1490764"/>
                    <a:gd name="connsiteY137" fmla="*/ 1074407 h 1109731"/>
                    <a:gd name="connsiteX138" fmla="*/ 801412 w 1490764"/>
                    <a:gd name="connsiteY138" fmla="*/ 1084456 h 1109731"/>
                    <a:gd name="connsiteX139" fmla="*/ 816485 w 1490764"/>
                    <a:gd name="connsiteY139" fmla="*/ 1089480 h 1109731"/>
                    <a:gd name="connsiteX140" fmla="*/ 881799 w 1490764"/>
                    <a:gd name="connsiteY140" fmla="*/ 1094504 h 1109731"/>
                    <a:gd name="connsiteX141" fmla="*/ 921993 w 1490764"/>
                    <a:gd name="connsiteY141" fmla="*/ 1099528 h 1109731"/>
                    <a:gd name="connsiteX142" fmla="*/ 937065 w 1490764"/>
                    <a:gd name="connsiteY142" fmla="*/ 1089480 h 1109731"/>
                    <a:gd name="connsiteX143" fmla="*/ 1002380 w 1490764"/>
                    <a:gd name="connsiteY143" fmla="*/ 1084456 h 1109731"/>
                    <a:gd name="connsiteX144" fmla="*/ 1012428 w 1490764"/>
                    <a:gd name="connsiteY144" fmla="*/ 1054311 h 1109731"/>
                    <a:gd name="connsiteX145" fmla="*/ 1017452 w 1490764"/>
                    <a:gd name="connsiteY145" fmla="*/ 1039238 h 1109731"/>
                    <a:gd name="connsiteX146" fmla="*/ 1032525 w 1490764"/>
                    <a:gd name="connsiteY146" fmla="*/ 1029190 h 1109731"/>
                    <a:gd name="connsiteX147" fmla="*/ 1037549 w 1490764"/>
                    <a:gd name="connsiteY147" fmla="*/ 1014117 h 1109731"/>
                    <a:gd name="connsiteX148" fmla="*/ 1022476 w 1490764"/>
                    <a:gd name="connsiteY148" fmla="*/ 983972 h 1109731"/>
                    <a:gd name="connsiteX149" fmla="*/ 1027500 w 1490764"/>
                    <a:gd name="connsiteY149" fmla="*/ 968900 h 1109731"/>
                    <a:gd name="connsiteX150" fmla="*/ 1067694 w 1490764"/>
                    <a:gd name="connsiteY150" fmla="*/ 968900 h 1109731"/>
                    <a:gd name="connsiteX151" fmla="*/ 1097839 w 1490764"/>
                    <a:gd name="connsiteY151" fmla="*/ 973924 h 1109731"/>
                    <a:gd name="connsiteX152" fmla="*/ 1107887 w 1490764"/>
                    <a:gd name="connsiteY152" fmla="*/ 958851 h 1109731"/>
                    <a:gd name="connsiteX153" fmla="*/ 1133008 w 1490764"/>
                    <a:gd name="connsiteY153" fmla="*/ 953827 h 1109731"/>
                    <a:gd name="connsiteX154" fmla="*/ 1163153 w 1490764"/>
                    <a:gd name="connsiteY154" fmla="*/ 943779 h 1109731"/>
                    <a:gd name="connsiteX155" fmla="*/ 1173202 w 1490764"/>
                    <a:gd name="connsiteY155" fmla="*/ 928706 h 1109731"/>
                    <a:gd name="connsiteX156" fmla="*/ 1203347 w 1490764"/>
                    <a:gd name="connsiteY156" fmla="*/ 913634 h 1109731"/>
                    <a:gd name="connsiteX157" fmla="*/ 1243540 w 1490764"/>
                    <a:gd name="connsiteY157" fmla="*/ 903585 h 1109731"/>
                    <a:gd name="connsiteX158" fmla="*/ 1263637 w 1490764"/>
                    <a:gd name="connsiteY158" fmla="*/ 898561 h 1109731"/>
                    <a:gd name="connsiteX159" fmla="*/ 1293782 w 1490764"/>
                    <a:gd name="connsiteY159" fmla="*/ 888513 h 1109731"/>
                    <a:gd name="connsiteX160" fmla="*/ 1323927 w 1490764"/>
                    <a:gd name="connsiteY160" fmla="*/ 838271 h 1109731"/>
                    <a:gd name="connsiteX161" fmla="*/ 1338999 w 1490764"/>
                    <a:gd name="connsiteY161" fmla="*/ 833247 h 1109731"/>
                    <a:gd name="connsiteX162" fmla="*/ 1349048 w 1490764"/>
                    <a:gd name="connsiteY162" fmla="*/ 823199 h 1109731"/>
                    <a:gd name="connsiteX163" fmla="*/ 1369144 w 1490764"/>
                    <a:gd name="connsiteY163" fmla="*/ 783005 h 1109731"/>
                    <a:gd name="connsiteX164" fmla="*/ 1384217 w 1490764"/>
                    <a:gd name="connsiteY164" fmla="*/ 777981 h 1109731"/>
                    <a:gd name="connsiteX165" fmla="*/ 1394265 w 1490764"/>
                    <a:gd name="connsiteY165" fmla="*/ 742812 h 1109731"/>
                    <a:gd name="connsiteX166" fmla="*/ 1399289 w 1490764"/>
                    <a:gd name="connsiteY166" fmla="*/ 712667 h 1109731"/>
                    <a:gd name="connsiteX167" fmla="*/ 1409338 w 1490764"/>
                    <a:gd name="connsiteY167" fmla="*/ 702618 h 1109731"/>
                    <a:gd name="connsiteX168" fmla="*/ 1444507 w 1490764"/>
                    <a:gd name="connsiteY168" fmla="*/ 697594 h 1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1490764" h="1109731">
                      <a:moveTo>
                        <a:pt x="1444507" y="697594"/>
                      </a:moveTo>
                      <a:cubicBezTo>
                        <a:pt x="1451206" y="690895"/>
                        <a:pt x="1445786" y="673659"/>
                        <a:pt x="1449531" y="662425"/>
                      </a:cubicBezTo>
                      <a:cubicBezTo>
                        <a:pt x="1451029" y="657931"/>
                        <a:pt x="1457143" y="656439"/>
                        <a:pt x="1459580" y="652377"/>
                      </a:cubicBezTo>
                      <a:cubicBezTo>
                        <a:pt x="1472979" y="630047"/>
                        <a:pt x="1452880" y="641212"/>
                        <a:pt x="1479676" y="632280"/>
                      </a:cubicBezTo>
                      <a:cubicBezTo>
                        <a:pt x="1478001" y="627256"/>
                        <a:pt x="1477960" y="621343"/>
                        <a:pt x="1474652" y="617207"/>
                      </a:cubicBezTo>
                      <a:cubicBezTo>
                        <a:pt x="1470880" y="612492"/>
                        <a:pt x="1461489" y="612887"/>
                        <a:pt x="1459580" y="607159"/>
                      </a:cubicBezTo>
                      <a:cubicBezTo>
                        <a:pt x="1455975" y="596344"/>
                        <a:pt x="1469600" y="579569"/>
                        <a:pt x="1474652" y="571990"/>
                      </a:cubicBezTo>
                      <a:cubicBezTo>
                        <a:pt x="1476327" y="566966"/>
                        <a:pt x="1476951" y="561458"/>
                        <a:pt x="1479676" y="556917"/>
                      </a:cubicBezTo>
                      <a:cubicBezTo>
                        <a:pt x="1482113" y="552855"/>
                        <a:pt x="1488796" y="551514"/>
                        <a:pt x="1489725" y="546869"/>
                      </a:cubicBezTo>
                      <a:cubicBezTo>
                        <a:pt x="1490764" y="541676"/>
                        <a:pt x="1486375" y="536820"/>
                        <a:pt x="1484700" y="531796"/>
                      </a:cubicBezTo>
                      <a:cubicBezTo>
                        <a:pt x="1476327" y="533471"/>
                        <a:pt x="1467864" y="534750"/>
                        <a:pt x="1459580" y="536821"/>
                      </a:cubicBezTo>
                      <a:cubicBezTo>
                        <a:pt x="1454442" y="538106"/>
                        <a:pt x="1448252" y="538100"/>
                        <a:pt x="1444507" y="541845"/>
                      </a:cubicBezTo>
                      <a:cubicBezTo>
                        <a:pt x="1420422" y="565929"/>
                        <a:pt x="1463447" y="550235"/>
                        <a:pt x="1424410" y="566966"/>
                      </a:cubicBezTo>
                      <a:cubicBezTo>
                        <a:pt x="1418063" y="569686"/>
                        <a:pt x="1410953" y="570093"/>
                        <a:pt x="1404314" y="571990"/>
                      </a:cubicBezTo>
                      <a:cubicBezTo>
                        <a:pt x="1399222" y="573445"/>
                        <a:pt x="1394265" y="575339"/>
                        <a:pt x="1389241" y="577014"/>
                      </a:cubicBezTo>
                      <a:cubicBezTo>
                        <a:pt x="1387566" y="582038"/>
                        <a:pt x="1385672" y="586994"/>
                        <a:pt x="1384217" y="592086"/>
                      </a:cubicBezTo>
                      <a:cubicBezTo>
                        <a:pt x="1382320" y="598725"/>
                        <a:pt x="1384436" y="607689"/>
                        <a:pt x="1379193" y="612183"/>
                      </a:cubicBezTo>
                      <a:cubicBezTo>
                        <a:pt x="1371151" y="619076"/>
                        <a:pt x="1349048" y="622232"/>
                        <a:pt x="1349048" y="622232"/>
                      </a:cubicBezTo>
                      <a:cubicBezTo>
                        <a:pt x="1337145" y="634133"/>
                        <a:pt x="1325894" y="646697"/>
                        <a:pt x="1308854" y="652377"/>
                      </a:cubicBezTo>
                      <a:lnTo>
                        <a:pt x="1278709" y="662425"/>
                      </a:lnTo>
                      <a:lnTo>
                        <a:pt x="1263637" y="667449"/>
                      </a:lnTo>
                      <a:cubicBezTo>
                        <a:pt x="1239270" y="691816"/>
                        <a:pt x="1251423" y="682291"/>
                        <a:pt x="1228467" y="697594"/>
                      </a:cubicBezTo>
                      <a:cubicBezTo>
                        <a:pt x="1161478" y="695919"/>
                        <a:pt x="1094208" y="698923"/>
                        <a:pt x="1027500" y="692570"/>
                      </a:cubicBezTo>
                      <a:cubicBezTo>
                        <a:pt x="1002304" y="690170"/>
                        <a:pt x="1025900" y="664825"/>
                        <a:pt x="1027500" y="662425"/>
                      </a:cubicBezTo>
                      <a:cubicBezTo>
                        <a:pt x="1025825" y="657401"/>
                        <a:pt x="1025784" y="651488"/>
                        <a:pt x="1022476" y="647352"/>
                      </a:cubicBezTo>
                      <a:cubicBezTo>
                        <a:pt x="1018704" y="642637"/>
                        <a:pt x="1012119" y="641076"/>
                        <a:pt x="1007404" y="637304"/>
                      </a:cubicBezTo>
                      <a:cubicBezTo>
                        <a:pt x="1003705" y="634345"/>
                        <a:pt x="1000705" y="630605"/>
                        <a:pt x="997355" y="627256"/>
                      </a:cubicBezTo>
                      <a:cubicBezTo>
                        <a:pt x="995680" y="608834"/>
                        <a:pt x="1001101" y="588277"/>
                        <a:pt x="992331" y="571990"/>
                      </a:cubicBezTo>
                      <a:cubicBezTo>
                        <a:pt x="987309" y="562664"/>
                        <a:pt x="972234" y="565291"/>
                        <a:pt x="962186" y="561941"/>
                      </a:cubicBezTo>
                      <a:cubicBezTo>
                        <a:pt x="888534" y="537389"/>
                        <a:pt x="1000359" y="563948"/>
                        <a:pt x="932041" y="546869"/>
                      </a:cubicBezTo>
                      <a:cubicBezTo>
                        <a:pt x="895816" y="537813"/>
                        <a:pt x="875393" y="539743"/>
                        <a:pt x="831558" y="536821"/>
                      </a:cubicBezTo>
                      <a:cubicBezTo>
                        <a:pt x="787025" y="521976"/>
                        <a:pt x="811939" y="527942"/>
                        <a:pt x="756195" y="521748"/>
                      </a:cubicBezTo>
                      <a:cubicBezTo>
                        <a:pt x="754520" y="516724"/>
                        <a:pt x="750132" y="511869"/>
                        <a:pt x="751171" y="506676"/>
                      </a:cubicBezTo>
                      <a:cubicBezTo>
                        <a:pt x="753529" y="494887"/>
                        <a:pt x="774951" y="493194"/>
                        <a:pt x="781316" y="491603"/>
                      </a:cubicBezTo>
                      <a:cubicBezTo>
                        <a:pt x="784665" y="486579"/>
                        <a:pt x="788664" y="481931"/>
                        <a:pt x="791364" y="476530"/>
                      </a:cubicBezTo>
                      <a:cubicBezTo>
                        <a:pt x="793732" y="471793"/>
                        <a:pt x="793663" y="465999"/>
                        <a:pt x="796388" y="461458"/>
                      </a:cubicBezTo>
                      <a:cubicBezTo>
                        <a:pt x="798825" y="457396"/>
                        <a:pt x="803087" y="454759"/>
                        <a:pt x="806437" y="451410"/>
                      </a:cubicBezTo>
                      <a:cubicBezTo>
                        <a:pt x="808112" y="446386"/>
                        <a:pt x="811461" y="441633"/>
                        <a:pt x="811461" y="436337"/>
                      </a:cubicBezTo>
                      <a:cubicBezTo>
                        <a:pt x="811461" y="416453"/>
                        <a:pt x="796358" y="401122"/>
                        <a:pt x="786340" y="386095"/>
                      </a:cubicBezTo>
                      <a:cubicBezTo>
                        <a:pt x="782990" y="381071"/>
                        <a:pt x="776291" y="379396"/>
                        <a:pt x="771267" y="376047"/>
                      </a:cubicBezTo>
                      <a:cubicBezTo>
                        <a:pt x="762102" y="348553"/>
                        <a:pt x="768440" y="347001"/>
                        <a:pt x="746147" y="335854"/>
                      </a:cubicBezTo>
                      <a:cubicBezTo>
                        <a:pt x="741410" y="333485"/>
                        <a:pt x="736098" y="332504"/>
                        <a:pt x="731074" y="330829"/>
                      </a:cubicBezTo>
                      <a:cubicBezTo>
                        <a:pt x="729399" y="322455"/>
                        <a:pt x="729048" y="313704"/>
                        <a:pt x="726050" y="305708"/>
                      </a:cubicBezTo>
                      <a:cubicBezTo>
                        <a:pt x="723930" y="300054"/>
                        <a:pt x="719932" y="295220"/>
                        <a:pt x="716002" y="290636"/>
                      </a:cubicBezTo>
                      <a:cubicBezTo>
                        <a:pt x="699757" y="271683"/>
                        <a:pt x="698612" y="272343"/>
                        <a:pt x="680832" y="260491"/>
                      </a:cubicBezTo>
                      <a:cubicBezTo>
                        <a:pt x="677483" y="255467"/>
                        <a:pt x="675328" y="249394"/>
                        <a:pt x="670784" y="245418"/>
                      </a:cubicBezTo>
                      <a:cubicBezTo>
                        <a:pt x="661696" y="237466"/>
                        <a:pt x="640639" y="225322"/>
                        <a:pt x="640639" y="225322"/>
                      </a:cubicBezTo>
                      <a:cubicBezTo>
                        <a:pt x="640468" y="224127"/>
                        <a:pt x="636855" y="183849"/>
                        <a:pt x="630591" y="175080"/>
                      </a:cubicBezTo>
                      <a:cubicBezTo>
                        <a:pt x="625084" y="167371"/>
                        <a:pt x="619482" y="157979"/>
                        <a:pt x="610494" y="154983"/>
                      </a:cubicBezTo>
                      <a:lnTo>
                        <a:pt x="595421" y="149959"/>
                      </a:lnTo>
                      <a:cubicBezTo>
                        <a:pt x="593729" y="147421"/>
                        <a:pt x="577378" y="125756"/>
                        <a:pt x="580349" y="119814"/>
                      </a:cubicBezTo>
                      <a:cubicBezTo>
                        <a:pt x="582717" y="115077"/>
                        <a:pt x="590251" y="115939"/>
                        <a:pt x="595421" y="114790"/>
                      </a:cubicBezTo>
                      <a:cubicBezTo>
                        <a:pt x="605365" y="112580"/>
                        <a:pt x="615518" y="111441"/>
                        <a:pt x="625566" y="109766"/>
                      </a:cubicBezTo>
                      <a:cubicBezTo>
                        <a:pt x="627241" y="104742"/>
                        <a:pt x="634336" y="98438"/>
                        <a:pt x="630591" y="94693"/>
                      </a:cubicBezTo>
                      <a:cubicBezTo>
                        <a:pt x="623101" y="87203"/>
                        <a:pt x="600445" y="84645"/>
                        <a:pt x="600445" y="84645"/>
                      </a:cubicBezTo>
                      <a:cubicBezTo>
                        <a:pt x="597096" y="81295"/>
                        <a:pt x="594096" y="77555"/>
                        <a:pt x="590397" y="74596"/>
                      </a:cubicBezTo>
                      <a:cubicBezTo>
                        <a:pt x="585682" y="70824"/>
                        <a:pt x="579097" y="69263"/>
                        <a:pt x="575325" y="64548"/>
                      </a:cubicBezTo>
                      <a:cubicBezTo>
                        <a:pt x="555836" y="40188"/>
                        <a:pt x="588113" y="55415"/>
                        <a:pt x="555228" y="44451"/>
                      </a:cubicBezTo>
                      <a:cubicBezTo>
                        <a:pt x="551879" y="39427"/>
                        <a:pt x="548952" y="34094"/>
                        <a:pt x="545180" y="29379"/>
                      </a:cubicBezTo>
                      <a:cubicBezTo>
                        <a:pt x="521677" y="0"/>
                        <a:pt x="508518" y="20994"/>
                        <a:pt x="454744" y="24355"/>
                      </a:cubicBezTo>
                      <a:cubicBezTo>
                        <a:pt x="451395" y="29379"/>
                        <a:pt x="448468" y="34712"/>
                        <a:pt x="444696" y="39427"/>
                      </a:cubicBezTo>
                      <a:cubicBezTo>
                        <a:pt x="441737" y="43126"/>
                        <a:pt x="436766" y="45239"/>
                        <a:pt x="434648" y="49476"/>
                      </a:cubicBezTo>
                      <a:cubicBezTo>
                        <a:pt x="429911" y="58950"/>
                        <a:pt x="427949" y="69573"/>
                        <a:pt x="424599" y="79621"/>
                      </a:cubicBezTo>
                      <a:cubicBezTo>
                        <a:pt x="422924" y="84645"/>
                        <a:pt x="422512" y="90287"/>
                        <a:pt x="419575" y="94693"/>
                      </a:cubicBezTo>
                      <a:cubicBezTo>
                        <a:pt x="416226" y="99717"/>
                        <a:pt x="414648" y="106566"/>
                        <a:pt x="409527" y="109766"/>
                      </a:cubicBezTo>
                      <a:cubicBezTo>
                        <a:pt x="400545" y="115380"/>
                        <a:pt x="379382" y="119814"/>
                        <a:pt x="379382" y="119814"/>
                      </a:cubicBezTo>
                      <a:cubicBezTo>
                        <a:pt x="374358" y="118139"/>
                        <a:pt x="369605" y="114790"/>
                        <a:pt x="364309" y="114790"/>
                      </a:cubicBezTo>
                      <a:cubicBezTo>
                        <a:pt x="346624" y="114790"/>
                        <a:pt x="334635" y="119657"/>
                        <a:pt x="319092" y="124838"/>
                      </a:cubicBezTo>
                      <a:cubicBezTo>
                        <a:pt x="309748" y="134182"/>
                        <a:pt x="306643" y="138599"/>
                        <a:pt x="293971" y="144935"/>
                      </a:cubicBezTo>
                      <a:cubicBezTo>
                        <a:pt x="289234" y="147304"/>
                        <a:pt x="283922" y="148284"/>
                        <a:pt x="278898" y="149959"/>
                      </a:cubicBezTo>
                      <a:cubicBezTo>
                        <a:pt x="273874" y="153308"/>
                        <a:pt x="268096" y="155737"/>
                        <a:pt x="263826" y="160007"/>
                      </a:cubicBezTo>
                      <a:cubicBezTo>
                        <a:pt x="255012" y="168821"/>
                        <a:pt x="254217" y="183013"/>
                        <a:pt x="238705" y="185128"/>
                      </a:cubicBezTo>
                      <a:cubicBezTo>
                        <a:pt x="207133" y="189433"/>
                        <a:pt x="175065" y="188477"/>
                        <a:pt x="143245" y="190152"/>
                      </a:cubicBezTo>
                      <a:cubicBezTo>
                        <a:pt x="110708" y="222692"/>
                        <a:pt x="170743" y="166546"/>
                        <a:pt x="103052" y="205225"/>
                      </a:cubicBezTo>
                      <a:cubicBezTo>
                        <a:pt x="98454" y="207852"/>
                        <a:pt x="99703" y="215273"/>
                        <a:pt x="98028" y="220297"/>
                      </a:cubicBezTo>
                      <a:cubicBezTo>
                        <a:pt x="99662" y="226832"/>
                        <a:pt x="109792" y="253956"/>
                        <a:pt x="98028" y="260491"/>
                      </a:cubicBezTo>
                      <a:cubicBezTo>
                        <a:pt x="86225" y="267048"/>
                        <a:pt x="71232" y="263840"/>
                        <a:pt x="57834" y="265515"/>
                      </a:cubicBezTo>
                      <a:cubicBezTo>
                        <a:pt x="12616" y="280587"/>
                        <a:pt x="36063" y="263840"/>
                        <a:pt x="22665" y="290636"/>
                      </a:cubicBezTo>
                      <a:cubicBezTo>
                        <a:pt x="19965" y="296037"/>
                        <a:pt x="15966" y="300684"/>
                        <a:pt x="12617" y="305708"/>
                      </a:cubicBezTo>
                      <a:cubicBezTo>
                        <a:pt x="9268" y="315757"/>
                        <a:pt x="0" y="325578"/>
                        <a:pt x="2569" y="335854"/>
                      </a:cubicBezTo>
                      <a:cubicBezTo>
                        <a:pt x="4244" y="342553"/>
                        <a:pt x="6095" y="349210"/>
                        <a:pt x="7593" y="355950"/>
                      </a:cubicBezTo>
                      <a:cubicBezTo>
                        <a:pt x="20352" y="413366"/>
                        <a:pt x="5386" y="352147"/>
                        <a:pt x="17641" y="401168"/>
                      </a:cubicBezTo>
                      <a:cubicBezTo>
                        <a:pt x="7264" y="432299"/>
                        <a:pt x="12321" y="402151"/>
                        <a:pt x="22665" y="426289"/>
                      </a:cubicBezTo>
                      <a:cubicBezTo>
                        <a:pt x="36811" y="459297"/>
                        <a:pt x="14575" y="447039"/>
                        <a:pt x="42762" y="456434"/>
                      </a:cubicBezTo>
                      <a:cubicBezTo>
                        <a:pt x="44437" y="463133"/>
                        <a:pt x="46432" y="469759"/>
                        <a:pt x="47786" y="476530"/>
                      </a:cubicBezTo>
                      <a:cubicBezTo>
                        <a:pt x="49784" y="486519"/>
                        <a:pt x="50339" y="496793"/>
                        <a:pt x="52810" y="506676"/>
                      </a:cubicBezTo>
                      <a:cubicBezTo>
                        <a:pt x="55379" y="516952"/>
                        <a:pt x="62859" y="536821"/>
                        <a:pt x="62859" y="536821"/>
                      </a:cubicBezTo>
                      <a:cubicBezTo>
                        <a:pt x="64108" y="536571"/>
                        <a:pt x="97903" y="530891"/>
                        <a:pt x="103052" y="526772"/>
                      </a:cubicBezTo>
                      <a:cubicBezTo>
                        <a:pt x="107767" y="523000"/>
                        <a:pt x="108385" y="515472"/>
                        <a:pt x="113100" y="511700"/>
                      </a:cubicBezTo>
                      <a:cubicBezTo>
                        <a:pt x="116374" y="509081"/>
                        <a:pt x="146960" y="501979"/>
                        <a:pt x="148270" y="501651"/>
                      </a:cubicBezTo>
                      <a:cubicBezTo>
                        <a:pt x="156643" y="476531"/>
                        <a:pt x="148270" y="488253"/>
                        <a:pt x="183439" y="476530"/>
                      </a:cubicBezTo>
                      <a:lnTo>
                        <a:pt x="198511" y="471506"/>
                      </a:lnTo>
                      <a:cubicBezTo>
                        <a:pt x="201861" y="468157"/>
                        <a:pt x="206123" y="465520"/>
                        <a:pt x="208560" y="461458"/>
                      </a:cubicBezTo>
                      <a:cubicBezTo>
                        <a:pt x="217781" y="446090"/>
                        <a:pt x="214712" y="411298"/>
                        <a:pt x="218608" y="401168"/>
                      </a:cubicBezTo>
                      <a:cubicBezTo>
                        <a:pt x="222009" y="392326"/>
                        <a:pt x="238705" y="381071"/>
                        <a:pt x="238705" y="381071"/>
                      </a:cubicBezTo>
                      <a:cubicBezTo>
                        <a:pt x="240380" y="376047"/>
                        <a:pt x="241004" y="370540"/>
                        <a:pt x="243729" y="365999"/>
                      </a:cubicBezTo>
                      <a:cubicBezTo>
                        <a:pt x="246166" y="361937"/>
                        <a:pt x="249540" y="358068"/>
                        <a:pt x="253777" y="355950"/>
                      </a:cubicBezTo>
                      <a:cubicBezTo>
                        <a:pt x="271541" y="347068"/>
                        <a:pt x="285989" y="346287"/>
                        <a:pt x="304019" y="340878"/>
                      </a:cubicBezTo>
                      <a:cubicBezTo>
                        <a:pt x="314164" y="337834"/>
                        <a:pt x="334164" y="330829"/>
                        <a:pt x="334164" y="330829"/>
                      </a:cubicBezTo>
                      <a:cubicBezTo>
                        <a:pt x="355935" y="332504"/>
                        <a:pt x="379948" y="326089"/>
                        <a:pt x="399478" y="335854"/>
                      </a:cubicBezTo>
                      <a:cubicBezTo>
                        <a:pt x="407116" y="339673"/>
                        <a:pt x="399191" y="353869"/>
                        <a:pt x="394454" y="360974"/>
                      </a:cubicBezTo>
                      <a:cubicBezTo>
                        <a:pt x="391516" y="365380"/>
                        <a:pt x="384520" y="364714"/>
                        <a:pt x="379382" y="365999"/>
                      </a:cubicBezTo>
                      <a:cubicBezTo>
                        <a:pt x="371098" y="368070"/>
                        <a:pt x="362635" y="369348"/>
                        <a:pt x="354261" y="371023"/>
                      </a:cubicBezTo>
                      <a:cubicBezTo>
                        <a:pt x="352586" y="402843"/>
                        <a:pt x="351998" y="434738"/>
                        <a:pt x="349237" y="466482"/>
                      </a:cubicBezTo>
                      <a:cubicBezTo>
                        <a:pt x="348495" y="475014"/>
                        <a:pt x="342126" y="492838"/>
                        <a:pt x="339188" y="501651"/>
                      </a:cubicBezTo>
                      <a:cubicBezTo>
                        <a:pt x="342538" y="505001"/>
                        <a:pt x="346800" y="507638"/>
                        <a:pt x="349237" y="511700"/>
                      </a:cubicBezTo>
                      <a:cubicBezTo>
                        <a:pt x="355397" y="521967"/>
                        <a:pt x="357401" y="549381"/>
                        <a:pt x="359285" y="556917"/>
                      </a:cubicBezTo>
                      <a:cubicBezTo>
                        <a:pt x="359292" y="556944"/>
                        <a:pt x="371841" y="594586"/>
                        <a:pt x="374358" y="602135"/>
                      </a:cubicBezTo>
                      <a:lnTo>
                        <a:pt x="384406" y="632280"/>
                      </a:lnTo>
                      <a:cubicBezTo>
                        <a:pt x="386081" y="637304"/>
                        <a:pt x="385686" y="643607"/>
                        <a:pt x="389430" y="647352"/>
                      </a:cubicBezTo>
                      <a:lnTo>
                        <a:pt x="399478" y="657401"/>
                      </a:lnTo>
                      <a:cubicBezTo>
                        <a:pt x="401153" y="677498"/>
                        <a:pt x="398963" y="698301"/>
                        <a:pt x="404503" y="717691"/>
                      </a:cubicBezTo>
                      <a:cubicBezTo>
                        <a:pt x="406162" y="723497"/>
                        <a:pt x="417512" y="722064"/>
                        <a:pt x="419575" y="727739"/>
                      </a:cubicBezTo>
                      <a:cubicBezTo>
                        <a:pt x="424137" y="740285"/>
                        <a:pt x="422416" y="781263"/>
                        <a:pt x="429623" y="798078"/>
                      </a:cubicBezTo>
                      <a:cubicBezTo>
                        <a:pt x="431489" y="802432"/>
                        <a:pt x="436322" y="804777"/>
                        <a:pt x="439672" y="808126"/>
                      </a:cubicBezTo>
                      <a:cubicBezTo>
                        <a:pt x="441347" y="813150"/>
                        <a:pt x="441388" y="819063"/>
                        <a:pt x="444696" y="823199"/>
                      </a:cubicBezTo>
                      <a:cubicBezTo>
                        <a:pt x="448468" y="827914"/>
                        <a:pt x="455499" y="828977"/>
                        <a:pt x="459769" y="833247"/>
                      </a:cubicBezTo>
                      <a:cubicBezTo>
                        <a:pt x="464039" y="837516"/>
                        <a:pt x="466468" y="843295"/>
                        <a:pt x="469817" y="848319"/>
                      </a:cubicBezTo>
                      <a:cubicBezTo>
                        <a:pt x="480217" y="879520"/>
                        <a:pt x="475296" y="848598"/>
                        <a:pt x="459769" y="873440"/>
                      </a:cubicBezTo>
                      <a:cubicBezTo>
                        <a:pt x="447747" y="892675"/>
                        <a:pt x="457422" y="902984"/>
                        <a:pt x="439672" y="913634"/>
                      </a:cubicBezTo>
                      <a:cubicBezTo>
                        <a:pt x="435131" y="916359"/>
                        <a:pt x="429623" y="916983"/>
                        <a:pt x="424599" y="918658"/>
                      </a:cubicBezTo>
                      <a:cubicBezTo>
                        <a:pt x="419575" y="922007"/>
                        <a:pt x="413299" y="923991"/>
                        <a:pt x="409527" y="928706"/>
                      </a:cubicBezTo>
                      <a:cubicBezTo>
                        <a:pt x="398031" y="943076"/>
                        <a:pt x="408719" y="981723"/>
                        <a:pt x="409527" y="988996"/>
                      </a:cubicBezTo>
                      <a:cubicBezTo>
                        <a:pt x="417901" y="987321"/>
                        <a:pt x="426154" y="984851"/>
                        <a:pt x="434648" y="983972"/>
                      </a:cubicBezTo>
                      <a:cubicBezTo>
                        <a:pt x="474767" y="979822"/>
                        <a:pt x="555228" y="973924"/>
                        <a:pt x="555228" y="973924"/>
                      </a:cubicBezTo>
                      <a:cubicBezTo>
                        <a:pt x="562075" y="969360"/>
                        <a:pt x="575576" y="961782"/>
                        <a:pt x="580349" y="953827"/>
                      </a:cubicBezTo>
                      <a:cubicBezTo>
                        <a:pt x="583074" y="949286"/>
                        <a:pt x="583918" y="943847"/>
                        <a:pt x="585373" y="938755"/>
                      </a:cubicBezTo>
                      <a:cubicBezTo>
                        <a:pt x="587270" y="932116"/>
                        <a:pt x="586083" y="924050"/>
                        <a:pt x="590397" y="918658"/>
                      </a:cubicBezTo>
                      <a:cubicBezTo>
                        <a:pt x="593705" y="914522"/>
                        <a:pt x="600446" y="915309"/>
                        <a:pt x="605470" y="913634"/>
                      </a:cubicBezTo>
                      <a:cubicBezTo>
                        <a:pt x="610494" y="915309"/>
                        <a:pt x="616797" y="914913"/>
                        <a:pt x="620542" y="918658"/>
                      </a:cubicBezTo>
                      <a:cubicBezTo>
                        <a:pt x="624287" y="922403"/>
                        <a:pt x="622841" y="929189"/>
                        <a:pt x="625566" y="933730"/>
                      </a:cubicBezTo>
                      <a:cubicBezTo>
                        <a:pt x="628003" y="937792"/>
                        <a:pt x="632265" y="940429"/>
                        <a:pt x="635615" y="943779"/>
                      </a:cubicBezTo>
                      <a:cubicBezTo>
                        <a:pt x="643868" y="968537"/>
                        <a:pt x="641045" y="957072"/>
                        <a:pt x="645663" y="994021"/>
                      </a:cubicBezTo>
                      <a:cubicBezTo>
                        <a:pt x="647544" y="1009069"/>
                        <a:pt x="646697" y="1024607"/>
                        <a:pt x="650687" y="1039238"/>
                      </a:cubicBezTo>
                      <a:cubicBezTo>
                        <a:pt x="651933" y="1043808"/>
                        <a:pt x="656499" y="1047168"/>
                        <a:pt x="660736" y="1049286"/>
                      </a:cubicBezTo>
                      <a:cubicBezTo>
                        <a:pt x="670210" y="1054023"/>
                        <a:pt x="690881" y="1059335"/>
                        <a:pt x="690881" y="1059335"/>
                      </a:cubicBezTo>
                      <a:cubicBezTo>
                        <a:pt x="726288" y="1047533"/>
                        <a:pt x="726701" y="1045303"/>
                        <a:pt x="786340" y="1059335"/>
                      </a:cubicBezTo>
                      <a:cubicBezTo>
                        <a:pt x="791495" y="1060548"/>
                        <a:pt x="788639" y="1069866"/>
                        <a:pt x="791364" y="1074407"/>
                      </a:cubicBezTo>
                      <a:cubicBezTo>
                        <a:pt x="793801" y="1078469"/>
                        <a:pt x="797350" y="1082019"/>
                        <a:pt x="801412" y="1084456"/>
                      </a:cubicBezTo>
                      <a:cubicBezTo>
                        <a:pt x="805953" y="1087181"/>
                        <a:pt x="811230" y="1088823"/>
                        <a:pt x="816485" y="1089480"/>
                      </a:cubicBezTo>
                      <a:cubicBezTo>
                        <a:pt x="838152" y="1092188"/>
                        <a:pt x="860028" y="1092829"/>
                        <a:pt x="881799" y="1094504"/>
                      </a:cubicBezTo>
                      <a:cubicBezTo>
                        <a:pt x="897028" y="1109731"/>
                        <a:pt x="891528" y="1109683"/>
                        <a:pt x="921993" y="1099528"/>
                      </a:cubicBezTo>
                      <a:cubicBezTo>
                        <a:pt x="927721" y="1097619"/>
                        <a:pt x="931130" y="1090593"/>
                        <a:pt x="937065" y="1089480"/>
                      </a:cubicBezTo>
                      <a:cubicBezTo>
                        <a:pt x="958527" y="1085456"/>
                        <a:pt x="980608" y="1086131"/>
                        <a:pt x="1002380" y="1084456"/>
                      </a:cubicBezTo>
                      <a:lnTo>
                        <a:pt x="1012428" y="1054311"/>
                      </a:lnTo>
                      <a:cubicBezTo>
                        <a:pt x="1014103" y="1049287"/>
                        <a:pt x="1013045" y="1042176"/>
                        <a:pt x="1017452" y="1039238"/>
                      </a:cubicBezTo>
                      <a:lnTo>
                        <a:pt x="1032525" y="1029190"/>
                      </a:lnTo>
                      <a:cubicBezTo>
                        <a:pt x="1034200" y="1024166"/>
                        <a:pt x="1037549" y="1019413"/>
                        <a:pt x="1037549" y="1014117"/>
                      </a:cubicBezTo>
                      <a:cubicBezTo>
                        <a:pt x="1037549" y="995598"/>
                        <a:pt x="1033172" y="994668"/>
                        <a:pt x="1022476" y="983972"/>
                      </a:cubicBezTo>
                      <a:cubicBezTo>
                        <a:pt x="1024151" y="978948"/>
                        <a:pt x="1023365" y="972208"/>
                        <a:pt x="1027500" y="968900"/>
                      </a:cubicBezTo>
                      <a:cubicBezTo>
                        <a:pt x="1040260" y="958692"/>
                        <a:pt x="1054934" y="965710"/>
                        <a:pt x="1067694" y="968900"/>
                      </a:cubicBezTo>
                      <a:cubicBezTo>
                        <a:pt x="1079626" y="976855"/>
                        <a:pt x="1083657" y="985270"/>
                        <a:pt x="1097839" y="973924"/>
                      </a:cubicBezTo>
                      <a:cubicBezTo>
                        <a:pt x="1102554" y="970152"/>
                        <a:pt x="1102644" y="961847"/>
                        <a:pt x="1107887" y="958851"/>
                      </a:cubicBezTo>
                      <a:cubicBezTo>
                        <a:pt x="1115301" y="954614"/>
                        <a:pt x="1124769" y="956074"/>
                        <a:pt x="1133008" y="953827"/>
                      </a:cubicBezTo>
                      <a:cubicBezTo>
                        <a:pt x="1143227" y="951040"/>
                        <a:pt x="1163153" y="943779"/>
                        <a:pt x="1163153" y="943779"/>
                      </a:cubicBezTo>
                      <a:cubicBezTo>
                        <a:pt x="1166503" y="938755"/>
                        <a:pt x="1168932" y="932976"/>
                        <a:pt x="1173202" y="928706"/>
                      </a:cubicBezTo>
                      <a:cubicBezTo>
                        <a:pt x="1181777" y="920131"/>
                        <a:pt x="1192109" y="916699"/>
                        <a:pt x="1203347" y="913634"/>
                      </a:cubicBezTo>
                      <a:cubicBezTo>
                        <a:pt x="1216670" y="910000"/>
                        <a:pt x="1230142" y="906935"/>
                        <a:pt x="1243540" y="903585"/>
                      </a:cubicBezTo>
                      <a:cubicBezTo>
                        <a:pt x="1250239" y="901910"/>
                        <a:pt x="1257086" y="900745"/>
                        <a:pt x="1263637" y="898561"/>
                      </a:cubicBezTo>
                      <a:lnTo>
                        <a:pt x="1293782" y="888513"/>
                      </a:lnTo>
                      <a:cubicBezTo>
                        <a:pt x="1299116" y="872512"/>
                        <a:pt x="1303237" y="845168"/>
                        <a:pt x="1323927" y="838271"/>
                      </a:cubicBezTo>
                      <a:lnTo>
                        <a:pt x="1338999" y="833247"/>
                      </a:lnTo>
                      <a:cubicBezTo>
                        <a:pt x="1342349" y="829898"/>
                        <a:pt x="1346930" y="827436"/>
                        <a:pt x="1349048" y="823199"/>
                      </a:cubicBezTo>
                      <a:cubicBezTo>
                        <a:pt x="1357636" y="806024"/>
                        <a:pt x="1352930" y="792734"/>
                        <a:pt x="1369144" y="783005"/>
                      </a:cubicBezTo>
                      <a:cubicBezTo>
                        <a:pt x="1373685" y="780280"/>
                        <a:pt x="1379193" y="779656"/>
                        <a:pt x="1384217" y="777981"/>
                      </a:cubicBezTo>
                      <a:cubicBezTo>
                        <a:pt x="1389005" y="763617"/>
                        <a:pt x="1391111" y="758581"/>
                        <a:pt x="1394265" y="742812"/>
                      </a:cubicBezTo>
                      <a:cubicBezTo>
                        <a:pt x="1396263" y="732823"/>
                        <a:pt x="1395712" y="722205"/>
                        <a:pt x="1399289" y="712667"/>
                      </a:cubicBezTo>
                      <a:cubicBezTo>
                        <a:pt x="1400952" y="708231"/>
                        <a:pt x="1405276" y="705055"/>
                        <a:pt x="1409338" y="702618"/>
                      </a:cubicBezTo>
                      <a:cubicBezTo>
                        <a:pt x="1419476" y="696535"/>
                        <a:pt x="1437808" y="704293"/>
                        <a:pt x="1444507" y="69759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210 Forma libre">
                  <a:extLst>
                    <a:ext uri="{FF2B5EF4-FFF2-40B4-BE49-F238E27FC236}">
                      <a16:creationId xmlns:a16="http://schemas.microsoft.com/office/drawing/2014/main" xmlns="" id="{2469A5AF-5E3E-41BB-9B86-A8F553051EA2}"/>
                    </a:ext>
                  </a:extLst>
                </p:cNvPr>
                <p:cNvSpPr/>
                <p:nvPr/>
              </p:nvSpPr>
              <p:spPr>
                <a:xfrm>
                  <a:off x="2778591" y="2763951"/>
                  <a:ext cx="1071144" cy="939488"/>
                </a:xfrm>
                <a:custGeom>
                  <a:avLst/>
                  <a:gdLst>
                    <a:gd name="connsiteX0" fmla="*/ 472273 w 989763"/>
                    <a:gd name="connsiteY0" fmla="*/ 4187 h 938684"/>
                    <a:gd name="connsiteX1" fmla="*/ 467249 w 989763"/>
                    <a:gd name="connsiteY1" fmla="*/ 34332 h 938684"/>
                    <a:gd name="connsiteX2" fmla="*/ 472273 w 989763"/>
                    <a:gd name="connsiteY2" fmla="*/ 285541 h 938684"/>
                    <a:gd name="connsiteX3" fmla="*/ 502418 w 989763"/>
                    <a:gd name="connsiteY3" fmla="*/ 280517 h 938684"/>
                    <a:gd name="connsiteX4" fmla="*/ 517490 w 989763"/>
                    <a:gd name="connsiteY4" fmla="*/ 270469 h 938684"/>
                    <a:gd name="connsiteX5" fmla="*/ 527539 w 989763"/>
                    <a:gd name="connsiteY5" fmla="*/ 280517 h 938684"/>
                    <a:gd name="connsiteX6" fmla="*/ 532563 w 989763"/>
                    <a:gd name="connsiteY6" fmla="*/ 300614 h 938684"/>
                    <a:gd name="connsiteX7" fmla="*/ 607926 w 989763"/>
                    <a:gd name="connsiteY7" fmla="*/ 300614 h 938684"/>
                    <a:gd name="connsiteX8" fmla="*/ 653143 w 989763"/>
                    <a:gd name="connsiteY8" fmla="*/ 280517 h 938684"/>
                    <a:gd name="connsiteX9" fmla="*/ 658167 w 989763"/>
                    <a:gd name="connsiteY9" fmla="*/ 265444 h 938684"/>
                    <a:gd name="connsiteX10" fmla="*/ 698361 w 989763"/>
                    <a:gd name="connsiteY10" fmla="*/ 265444 h 938684"/>
                    <a:gd name="connsiteX11" fmla="*/ 758651 w 989763"/>
                    <a:gd name="connsiteY11" fmla="*/ 275493 h 938684"/>
                    <a:gd name="connsiteX12" fmla="*/ 773723 w 989763"/>
                    <a:gd name="connsiteY12" fmla="*/ 300614 h 938684"/>
                    <a:gd name="connsiteX13" fmla="*/ 788796 w 989763"/>
                    <a:gd name="connsiteY13" fmla="*/ 305638 h 938684"/>
                    <a:gd name="connsiteX14" fmla="*/ 798844 w 989763"/>
                    <a:gd name="connsiteY14" fmla="*/ 335783 h 938684"/>
                    <a:gd name="connsiteX15" fmla="*/ 803868 w 989763"/>
                    <a:gd name="connsiteY15" fmla="*/ 355879 h 938684"/>
                    <a:gd name="connsiteX16" fmla="*/ 828989 w 989763"/>
                    <a:gd name="connsiteY16" fmla="*/ 370952 h 938684"/>
                    <a:gd name="connsiteX17" fmla="*/ 839038 w 989763"/>
                    <a:gd name="connsiteY17" fmla="*/ 381000 h 938684"/>
                    <a:gd name="connsiteX18" fmla="*/ 854110 w 989763"/>
                    <a:gd name="connsiteY18" fmla="*/ 416170 h 938684"/>
                    <a:gd name="connsiteX19" fmla="*/ 869183 w 989763"/>
                    <a:gd name="connsiteY19" fmla="*/ 421194 h 938684"/>
                    <a:gd name="connsiteX20" fmla="*/ 874207 w 989763"/>
                    <a:gd name="connsiteY20" fmla="*/ 436266 h 938684"/>
                    <a:gd name="connsiteX21" fmla="*/ 879231 w 989763"/>
                    <a:gd name="connsiteY21" fmla="*/ 456363 h 938684"/>
                    <a:gd name="connsiteX22" fmla="*/ 889279 w 989763"/>
                    <a:gd name="connsiteY22" fmla="*/ 471436 h 938684"/>
                    <a:gd name="connsiteX23" fmla="*/ 899328 w 989763"/>
                    <a:gd name="connsiteY23" fmla="*/ 501581 h 938684"/>
                    <a:gd name="connsiteX24" fmla="*/ 914400 w 989763"/>
                    <a:gd name="connsiteY24" fmla="*/ 546798 h 938684"/>
                    <a:gd name="connsiteX25" fmla="*/ 924449 w 989763"/>
                    <a:gd name="connsiteY25" fmla="*/ 561871 h 938684"/>
                    <a:gd name="connsiteX26" fmla="*/ 929473 w 989763"/>
                    <a:gd name="connsiteY26" fmla="*/ 576943 h 938684"/>
                    <a:gd name="connsiteX27" fmla="*/ 944545 w 989763"/>
                    <a:gd name="connsiteY27" fmla="*/ 581967 h 938684"/>
                    <a:gd name="connsiteX28" fmla="*/ 949570 w 989763"/>
                    <a:gd name="connsiteY28" fmla="*/ 622161 h 938684"/>
                    <a:gd name="connsiteX29" fmla="*/ 959618 w 989763"/>
                    <a:gd name="connsiteY29" fmla="*/ 667378 h 938684"/>
                    <a:gd name="connsiteX30" fmla="*/ 969666 w 989763"/>
                    <a:gd name="connsiteY30" fmla="*/ 677427 h 938684"/>
                    <a:gd name="connsiteX31" fmla="*/ 989763 w 989763"/>
                    <a:gd name="connsiteY31" fmla="*/ 722644 h 938684"/>
                    <a:gd name="connsiteX32" fmla="*/ 984739 w 989763"/>
                    <a:gd name="connsiteY32" fmla="*/ 737717 h 938684"/>
                    <a:gd name="connsiteX33" fmla="*/ 969666 w 989763"/>
                    <a:gd name="connsiteY33" fmla="*/ 787959 h 938684"/>
                    <a:gd name="connsiteX34" fmla="*/ 954594 w 989763"/>
                    <a:gd name="connsiteY34" fmla="*/ 792983 h 938684"/>
                    <a:gd name="connsiteX35" fmla="*/ 944545 w 989763"/>
                    <a:gd name="connsiteY35" fmla="*/ 828152 h 938684"/>
                    <a:gd name="connsiteX36" fmla="*/ 939521 w 989763"/>
                    <a:gd name="connsiteY36" fmla="*/ 843225 h 938684"/>
                    <a:gd name="connsiteX37" fmla="*/ 914400 w 989763"/>
                    <a:gd name="connsiteY37" fmla="*/ 848249 h 938684"/>
                    <a:gd name="connsiteX38" fmla="*/ 899328 w 989763"/>
                    <a:gd name="connsiteY38" fmla="*/ 853273 h 938684"/>
                    <a:gd name="connsiteX39" fmla="*/ 864159 w 989763"/>
                    <a:gd name="connsiteY39" fmla="*/ 878394 h 938684"/>
                    <a:gd name="connsiteX40" fmla="*/ 813917 w 989763"/>
                    <a:gd name="connsiteY40" fmla="*/ 893466 h 938684"/>
                    <a:gd name="connsiteX41" fmla="*/ 778748 w 989763"/>
                    <a:gd name="connsiteY41" fmla="*/ 903515 h 938684"/>
                    <a:gd name="connsiteX42" fmla="*/ 768699 w 989763"/>
                    <a:gd name="connsiteY42" fmla="*/ 913563 h 938684"/>
                    <a:gd name="connsiteX43" fmla="*/ 758651 w 989763"/>
                    <a:gd name="connsiteY43" fmla="*/ 928636 h 938684"/>
                    <a:gd name="connsiteX44" fmla="*/ 723482 w 989763"/>
                    <a:gd name="connsiteY44" fmla="*/ 938684 h 938684"/>
                    <a:gd name="connsiteX45" fmla="*/ 703385 w 989763"/>
                    <a:gd name="connsiteY45" fmla="*/ 933660 h 938684"/>
                    <a:gd name="connsiteX46" fmla="*/ 693337 w 989763"/>
                    <a:gd name="connsiteY46" fmla="*/ 923611 h 938684"/>
                    <a:gd name="connsiteX47" fmla="*/ 663192 w 989763"/>
                    <a:gd name="connsiteY47" fmla="*/ 903515 h 938684"/>
                    <a:gd name="connsiteX48" fmla="*/ 612950 w 989763"/>
                    <a:gd name="connsiteY48" fmla="*/ 893466 h 938684"/>
                    <a:gd name="connsiteX49" fmla="*/ 582805 w 989763"/>
                    <a:gd name="connsiteY49" fmla="*/ 883418 h 938684"/>
                    <a:gd name="connsiteX50" fmla="*/ 567732 w 989763"/>
                    <a:gd name="connsiteY50" fmla="*/ 878394 h 938684"/>
                    <a:gd name="connsiteX51" fmla="*/ 542611 w 989763"/>
                    <a:gd name="connsiteY51" fmla="*/ 863321 h 938684"/>
                    <a:gd name="connsiteX52" fmla="*/ 517490 w 989763"/>
                    <a:gd name="connsiteY52" fmla="*/ 843225 h 938684"/>
                    <a:gd name="connsiteX53" fmla="*/ 472273 w 989763"/>
                    <a:gd name="connsiteY53" fmla="*/ 848249 h 938684"/>
                    <a:gd name="connsiteX54" fmla="*/ 467249 w 989763"/>
                    <a:gd name="connsiteY54" fmla="*/ 863321 h 938684"/>
                    <a:gd name="connsiteX55" fmla="*/ 457200 w 989763"/>
                    <a:gd name="connsiteY55" fmla="*/ 873370 h 938684"/>
                    <a:gd name="connsiteX56" fmla="*/ 401934 w 989763"/>
                    <a:gd name="connsiteY56" fmla="*/ 868345 h 938684"/>
                    <a:gd name="connsiteX57" fmla="*/ 376813 w 989763"/>
                    <a:gd name="connsiteY57" fmla="*/ 863321 h 938684"/>
                    <a:gd name="connsiteX58" fmla="*/ 346668 w 989763"/>
                    <a:gd name="connsiteY58" fmla="*/ 858297 h 938684"/>
                    <a:gd name="connsiteX59" fmla="*/ 311499 w 989763"/>
                    <a:gd name="connsiteY59" fmla="*/ 828152 h 938684"/>
                    <a:gd name="connsiteX60" fmla="*/ 301451 w 989763"/>
                    <a:gd name="connsiteY60" fmla="*/ 813079 h 938684"/>
                    <a:gd name="connsiteX61" fmla="*/ 231112 w 989763"/>
                    <a:gd name="connsiteY61" fmla="*/ 808055 h 938684"/>
                    <a:gd name="connsiteX62" fmla="*/ 205992 w 989763"/>
                    <a:gd name="connsiteY62" fmla="*/ 787959 h 938684"/>
                    <a:gd name="connsiteX63" fmla="*/ 190919 w 989763"/>
                    <a:gd name="connsiteY63" fmla="*/ 782934 h 938684"/>
                    <a:gd name="connsiteX64" fmla="*/ 120581 w 989763"/>
                    <a:gd name="connsiteY64" fmla="*/ 777910 h 938684"/>
                    <a:gd name="connsiteX65" fmla="*/ 115556 w 989763"/>
                    <a:gd name="connsiteY65" fmla="*/ 737717 h 938684"/>
                    <a:gd name="connsiteX66" fmla="*/ 110532 w 989763"/>
                    <a:gd name="connsiteY66" fmla="*/ 692499 h 938684"/>
                    <a:gd name="connsiteX67" fmla="*/ 100484 w 989763"/>
                    <a:gd name="connsiteY67" fmla="*/ 677427 h 938684"/>
                    <a:gd name="connsiteX68" fmla="*/ 75363 w 989763"/>
                    <a:gd name="connsiteY68" fmla="*/ 657330 h 938684"/>
                    <a:gd name="connsiteX69" fmla="*/ 60290 w 989763"/>
                    <a:gd name="connsiteY69" fmla="*/ 642258 h 938684"/>
                    <a:gd name="connsiteX70" fmla="*/ 55266 w 989763"/>
                    <a:gd name="connsiteY70" fmla="*/ 627185 h 938684"/>
                    <a:gd name="connsiteX71" fmla="*/ 60290 w 989763"/>
                    <a:gd name="connsiteY71" fmla="*/ 612112 h 938684"/>
                    <a:gd name="connsiteX72" fmla="*/ 45218 w 989763"/>
                    <a:gd name="connsiteY72" fmla="*/ 607088 h 938684"/>
                    <a:gd name="connsiteX73" fmla="*/ 30145 w 989763"/>
                    <a:gd name="connsiteY73" fmla="*/ 597040 h 938684"/>
                    <a:gd name="connsiteX74" fmla="*/ 20097 w 989763"/>
                    <a:gd name="connsiteY74" fmla="*/ 581967 h 938684"/>
                    <a:gd name="connsiteX75" fmla="*/ 5024 w 989763"/>
                    <a:gd name="connsiteY75" fmla="*/ 571919 h 938684"/>
                    <a:gd name="connsiteX76" fmla="*/ 0 w 989763"/>
                    <a:gd name="connsiteY76" fmla="*/ 556847 h 938684"/>
                    <a:gd name="connsiteX77" fmla="*/ 5024 w 989763"/>
                    <a:gd name="connsiteY77" fmla="*/ 486508 h 938684"/>
                    <a:gd name="connsiteX78" fmla="*/ 20097 w 989763"/>
                    <a:gd name="connsiteY78" fmla="*/ 421194 h 938684"/>
                    <a:gd name="connsiteX79" fmla="*/ 40194 w 989763"/>
                    <a:gd name="connsiteY79" fmla="*/ 381000 h 938684"/>
                    <a:gd name="connsiteX80" fmla="*/ 45218 w 989763"/>
                    <a:gd name="connsiteY80" fmla="*/ 365928 h 938684"/>
                    <a:gd name="connsiteX81" fmla="*/ 55266 w 989763"/>
                    <a:gd name="connsiteY81" fmla="*/ 330759 h 938684"/>
                    <a:gd name="connsiteX82" fmla="*/ 55266 w 989763"/>
                    <a:gd name="connsiteY82" fmla="*/ 295589 h 938684"/>
                    <a:gd name="connsiteX83" fmla="*/ 60290 w 989763"/>
                    <a:gd name="connsiteY83" fmla="*/ 280517 h 938684"/>
                    <a:gd name="connsiteX84" fmla="*/ 75363 w 989763"/>
                    <a:gd name="connsiteY84" fmla="*/ 275493 h 938684"/>
                    <a:gd name="connsiteX85" fmla="*/ 140677 w 989763"/>
                    <a:gd name="connsiteY85" fmla="*/ 275493 h 938684"/>
                    <a:gd name="connsiteX86" fmla="*/ 150726 w 989763"/>
                    <a:gd name="connsiteY86" fmla="*/ 265444 h 938684"/>
                    <a:gd name="connsiteX87" fmla="*/ 190919 w 989763"/>
                    <a:gd name="connsiteY87" fmla="*/ 260420 h 938684"/>
                    <a:gd name="connsiteX88" fmla="*/ 195943 w 989763"/>
                    <a:gd name="connsiteY88" fmla="*/ 245348 h 938684"/>
                    <a:gd name="connsiteX89" fmla="*/ 226088 w 989763"/>
                    <a:gd name="connsiteY89" fmla="*/ 235299 h 938684"/>
                    <a:gd name="connsiteX90" fmla="*/ 236137 w 989763"/>
                    <a:gd name="connsiteY90" fmla="*/ 225251 h 938684"/>
                    <a:gd name="connsiteX91" fmla="*/ 291402 w 989763"/>
                    <a:gd name="connsiteY91" fmla="*/ 210178 h 938684"/>
                    <a:gd name="connsiteX92" fmla="*/ 306475 w 989763"/>
                    <a:gd name="connsiteY92" fmla="*/ 205154 h 938684"/>
                    <a:gd name="connsiteX93" fmla="*/ 326572 w 989763"/>
                    <a:gd name="connsiteY93" fmla="*/ 200130 h 938684"/>
                    <a:gd name="connsiteX94" fmla="*/ 331596 w 989763"/>
                    <a:gd name="connsiteY94" fmla="*/ 185058 h 938684"/>
                    <a:gd name="connsiteX95" fmla="*/ 336620 w 989763"/>
                    <a:gd name="connsiteY95" fmla="*/ 164961 h 938684"/>
                    <a:gd name="connsiteX96" fmla="*/ 356717 w 989763"/>
                    <a:gd name="connsiteY96" fmla="*/ 144864 h 938684"/>
                    <a:gd name="connsiteX97" fmla="*/ 366765 w 989763"/>
                    <a:gd name="connsiteY97" fmla="*/ 129792 h 938684"/>
                    <a:gd name="connsiteX98" fmla="*/ 376813 w 989763"/>
                    <a:gd name="connsiteY98" fmla="*/ 119743 h 938684"/>
                    <a:gd name="connsiteX99" fmla="*/ 381838 w 989763"/>
                    <a:gd name="connsiteY99" fmla="*/ 104671 h 938684"/>
                    <a:gd name="connsiteX100" fmla="*/ 411983 w 989763"/>
                    <a:gd name="connsiteY100" fmla="*/ 89598 h 938684"/>
                    <a:gd name="connsiteX101" fmla="*/ 417007 w 989763"/>
                    <a:gd name="connsiteY101" fmla="*/ 44381 h 938684"/>
                    <a:gd name="connsiteX102" fmla="*/ 427055 w 989763"/>
                    <a:gd name="connsiteY102" fmla="*/ 34332 h 938684"/>
                    <a:gd name="connsiteX103" fmla="*/ 432079 w 989763"/>
                    <a:gd name="connsiteY103" fmla="*/ 19260 h 938684"/>
                    <a:gd name="connsiteX104" fmla="*/ 452176 w 989763"/>
                    <a:gd name="connsiteY104" fmla="*/ 14236 h 938684"/>
                    <a:gd name="connsiteX105" fmla="*/ 467249 w 989763"/>
                    <a:gd name="connsiteY105" fmla="*/ 9211 h 938684"/>
                    <a:gd name="connsiteX106" fmla="*/ 472273 w 989763"/>
                    <a:gd name="connsiteY106" fmla="*/ 4187 h 93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989763" h="938684">
                      <a:moveTo>
                        <a:pt x="472273" y="4187"/>
                      </a:moveTo>
                      <a:cubicBezTo>
                        <a:pt x="472273" y="8374"/>
                        <a:pt x="466135" y="4801"/>
                        <a:pt x="467249" y="34332"/>
                      </a:cubicBezTo>
                      <a:cubicBezTo>
                        <a:pt x="470407" y="118026"/>
                        <a:pt x="470598" y="201805"/>
                        <a:pt x="472273" y="285541"/>
                      </a:cubicBezTo>
                      <a:cubicBezTo>
                        <a:pt x="482321" y="283866"/>
                        <a:pt x="492754" y="283738"/>
                        <a:pt x="502418" y="280517"/>
                      </a:cubicBezTo>
                      <a:cubicBezTo>
                        <a:pt x="508146" y="278608"/>
                        <a:pt x="511452" y="270469"/>
                        <a:pt x="517490" y="270469"/>
                      </a:cubicBezTo>
                      <a:cubicBezTo>
                        <a:pt x="522227" y="270469"/>
                        <a:pt x="524189" y="277168"/>
                        <a:pt x="527539" y="280517"/>
                      </a:cubicBezTo>
                      <a:cubicBezTo>
                        <a:pt x="529214" y="287216"/>
                        <a:pt x="527258" y="296193"/>
                        <a:pt x="532563" y="300614"/>
                      </a:cubicBezTo>
                      <a:cubicBezTo>
                        <a:pt x="545942" y="311763"/>
                        <a:pt x="604858" y="300921"/>
                        <a:pt x="607926" y="300614"/>
                      </a:cubicBezTo>
                      <a:cubicBezTo>
                        <a:pt x="643799" y="288655"/>
                        <a:pt x="629258" y="296440"/>
                        <a:pt x="653143" y="280517"/>
                      </a:cubicBezTo>
                      <a:cubicBezTo>
                        <a:pt x="654818" y="275493"/>
                        <a:pt x="654422" y="269189"/>
                        <a:pt x="658167" y="265444"/>
                      </a:cubicBezTo>
                      <a:cubicBezTo>
                        <a:pt x="668703" y="254908"/>
                        <a:pt x="688425" y="263915"/>
                        <a:pt x="698361" y="265444"/>
                      </a:cubicBezTo>
                      <a:cubicBezTo>
                        <a:pt x="759517" y="274853"/>
                        <a:pt x="718238" y="265390"/>
                        <a:pt x="758651" y="275493"/>
                      </a:cubicBezTo>
                      <a:cubicBezTo>
                        <a:pt x="762602" y="287347"/>
                        <a:pt x="762230" y="293718"/>
                        <a:pt x="773723" y="300614"/>
                      </a:cubicBezTo>
                      <a:cubicBezTo>
                        <a:pt x="778264" y="303339"/>
                        <a:pt x="783772" y="303963"/>
                        <a:pt x="788796" y="305638"/>
                      </a:cubicBezTo>
                      <a:cubicBezTo>
                        <a:pt x="792145" y="315686"/>
                        <a:pt x="796275" y="325507"/>
                        <a:pt x="798844" y="335783"/>
                      </a:cubicBezTo>
                      <a:cubicBezTo>
                        <a:pt x="800519" y="342482"/>
                        <a:pt x="800780" y="349703"/>
                        <a:pt x="803868" y="355879"/>
                      </a:cubicBezTo>
                      <a:cubicBezTo>
                        <a:pt x="809386" y="366914"/>
                        <a:pt x="818675" y="367514"/>
                        <a:pt x="828989" y="370952"/>
                      </a:cubicBezTo>
                      <a:cubicBezTo>
                        <a:pt x="832339" y="374301"/>
                        <a:pt x="836920" y="376763"/>
                        <a:pt x="839038" y="381000"/>
                      </a:cubicBezTo>
                      <a:cubicBezTo>
                        <a:pt x="847083" y="397090"/>
                        <a:pt x="838871" y="403978"/>
                        <a:pt x="854110" y="416170"/>
                      </a:cubicBezTo>
                      <a:cubicBezTo>
                        <a:pt x="858246" y="419478"/>
                        <a:pt x="864159" y="419519"/>
                        <a:pt x="869183" y="421194"/>
                      </a:cubicBezTo>
                      <a:cubicBezTo>
                        <a:pt x="870858" y="426218"/>
                        <a:pt x="872752" y="431174"/>
                        <a:pt x="874207" y="436266"/>
                      </a:cubicBezTo>
                      <a:cubicBezTo>
                        <a:pt x="876104" y="442905"/>
                        <a:pt x="876511" y="450016"/>
                        <a:pt x="879231" y="456363"/>
                      </a:cubicBezTo>
                      <a:cubicBezTo>
                        <a:pt x="881610" y="461913"/>
                        <a:pt x="886827" y="465918"/>
                        <a:pt x="889279" y="471436"/>
                      </a:cubicBezTo>
                      <a:cubicBezTo>
                        <a:pt x="893581" y="481115"/>
                        <a:pt x="895978" y="491533"/>
                        <a:pt x="899328" y="501581"/>
                      </a:cubicBezTo>
                      <a:lnTo>
                        <a:pt x="914400" y="546798"/>
                      </a:lnTo>
                      <a:cubicBezTo>
                        <a:pt x="916310" y="552527"/>
                        <a:pt x="921099" y="556847"/>
                        <a:pt x="924449" y="561871"/>
                      </a:cubicBezTo>
                      <a:cubicBezTo>
                        <a:pt x="926124" y="566895"/>
                        <a:pt x="925728" y="573198"/>
                        <a:pt x="929473" y="576943"/>
                      </a:cubicBezTo>
                      <a:cubicBezTo>
                        <a:pt x="933218" y="580688"/>
                        <a:pt x="942394" y="577128"/>
                        <a:pt x="944545" y="581967"/>
                      </a:cubicBezTo>
                      <a:cubicBezTo>
                        <a:pt x="950029" y="594306"/>
                        <a:pt x="947660" y="608794"/>
                        <a:pt x="949570" y="622161"/>
                      </a:cubicBezTo>
                      <a:cubicBezTo>
                        <a:pt x="950395" y="627933"/>
                        <a:pt x="954008" y="658028"/>
                        <a:pt x="959618" y="667378"/>
                      </a:cubicBezTo>
                      <a:cubicBezTo>
                        <a:pt x="962055" y="671440"/>
                        <a:pt x="966317" y="674077"/>
                        <a:pt x="969666" y="677427"/>
                      </a:cubicBezTo>
                      <a:cubicBezTo>
                        <a:pt x="981625" y="713300"/>
                        <a:pt x="973840" y="698759"/>
                        <a:pt x="989763" y="722644"/>
                      </a:cubicBezTo>
                      <a:cubicBezTo>
                        <a:pt x="988088" y="727668"/>
                        <a:pt x="985686" y="732506"/>
                        <a:pt x="984739" y="737717"/>
                      </a:cubicBezTo>
                      <a:cubicBezTo>
                        <a:pt x="980824" y="759252"/>
                        <a:pt x="988667" y="776558"/>
                        <a:pt x="969666" y="787959"/>
                      </a:cubicBezTo>
                      <a:cubicBezTo>
                        <a:pt x="965125" y="790684"/>
                        <a:pt x="959618" y="791308"/>
                        <a:pt x="954594" y="792983"/>
                      </a:cubicBezTo>
                      <a:cubicBezTo>
                        <a:pt x="942550" y="829114"/>
                        <a:pt x="957160" y="784000"/>
                        <a:pt x="944545" y="828152"/>
                      </a:cubicBezTo>
                      <a:cubicBezTo>
                        <a:pt x="943090" y="833244"/>
                        <a:pt x="943928" y="840287"/>
                        <a:pt x="939521" y="843225"/>
                      </a:cubicBezTo>
                      <a:cubicBezTo>
                        <a:pt x="932416" y="847962"/>
                        <a:pt x="922685" y="846178"/>
                        <a:pt x="914400" y="848249"/>
                      </a:cubicBezTo>
                      <a:cubicBezTo>
                        <a:pt x="909262" y="849533"/>
                        <a:pt x="904352" y="851598"/>
                        <a:pt x="899328" y="853273"/>
                      </a:cubicBezTo>
                      <a:cubicBezTo>
                        <a:pt x="875486" y="877115"/>
                        <a:pt x="888219" y="870374"/>
                        <a:pt x="864159" y="878394"/>
                      </a:cubicBezTo>
                      <a:cubicBezTo>
                        <a:pt x="843775" y="898776"/>
                        <a:pt x="861055" y="885610"/>
                        <a:pt x="813917" y="893466"/>
                      </a:cubicBezTo>
                      <a:cubicBezTo>
                        <a:pt x="801293" y="895570"/>
                        <a:pt x="790699" y="899531"/>
                        <a:pt x="778748" y="903515"/>
                      </a:cubicBezTo>
                      <a:cubicBezTo>
                        <a:pt x="775398" y="906864"/>
                        <a:pt x="771658" y="909864"/>
                        <a:pt x="768699" y="913563"/>
                      </a:cubicBezTo>
                      <a:cubicBezTo>
                        <a:pt x="764927" y="918278"/>
                        <a:pt x="763366" y="924864"/>
                        <a:pt x="758651" y="928636"/>
                      </a:cubicBezTo>
                      <a:cubicBezTo>
                        <a:pt x="755376" y="931256"/>
                        <a:pt x="724794" y="938356"/>
                        <a:pt x="723482" y="938684"/>
                      </a:cubicBezTo>
                      <a:cubicBezTo>
                        <a:pt x="716783" y="937009"/>
                        <a:pt x="709561" y="936748"/>
                        <a:pt x="703385" y="933660"/>
                      </a:cubicBezTo>
                      <a:cubicBezTo>
                        <a:pt x="699148" y="931542"/>
                        <a:pt x="697127" y="926453"/>
                        <a:pt x="693337" y="923611"/>
                      </a:cubicBezTo>
                      <a:cubicBezTo>
                        <a:pt x="683676" y="916365"/>
                        <a:pt x="673240" y="910214"/>
                        <a:pt x="663192" y="903515"/>
                      </a:cubicBezTo>
                      <a:cubicBezTo>
                        <a:pt x="653623" y="897136"/>
                        <a:pt x="615936" y="893893"/>
                        <a:pt x="612950" y="893466"/>
                      </a:cubicBezTo>
                      <a:lnTo>
                        <a:pt x="582805" y="883418"/>
                      </a:lnTo>
                      <a:lnTo>
                        <a:pt x="567732" y="878394"/>
                      </a:lnTo>
                      <a:cubicBezTo>
                        <a:pt x="548107" y="858767"/>
                        <a:pt x="568699" y="876364"/>
                        <a:pt x="542611" y="863321"/>
                      </a:cubicBezTo>
                      <a:cubicBezTo>
                        <a:pt x="529937" y="856984"/>
                        <a:pt x="526835" y="852570"/>
                        <a:pt x="517490" y="843225"/>
                      </a:cubicBezTo>
                      <a:cubicBezTo>
                        <a:pt x="502418" y="844900"/>
                        <a:pt x="486353" y="842617"/>
                        <a:pt x="472273" y="848249"/>
                      </a:cubicBezTo>
                      <a:cubicBezTo>
                        <a:pt x="467356" y="850216"/>
                        <a:pt x="469974" y="858780"/>
                        <a:pt x="467249" y="863321"/>
                      </a:cubicBezTo>
                      <a:cubicBezTo>
                        <a:pt x="464812" y="867383"/>
                        <a:pt x="460550" y="870020"/>
                        <a:pt x="457200" y="873370"/>
                      </a:cubicBezTo>
                      <a:cubicBezTo>
                        <a:pt x="438778" y="871695"/>
                        <a:pt x="420289" y="870640"/>
                        <a:pt x="401934" y="868345"/>
                      </a:cubicBezTo>
                      <a:cubicBezTo>
                        <a:pt x="393460" y="867286"/>
                        <a:pt x="385215" y="864849"/>
                        <a:pt x="376813" y="863321"/>
                      </a:cubicBezTo>
                      <a:cubicBezTo>
                        <a:pt x="366790" y="861499"/>
                        <a:pt x="356716" y="859972"/>
                        <a:pt x="346668" y="858297"/>
                      </a:cubicBezTo>
                      <a:cubicBezTo>
                        <a:pt x="323713" y="842994"/>
                        <a:pt x="335866" y="852519"/>
                        <a:pt x="311499" y="828152"/>
                      </a:cubicBezTo>
                      <a:cubicBezTo>
                        <a:pt x="307229" y="823882"/>
                        <a:pt x="307309" y="814544"/>
                        <a:pt x="301451" y="813079"/>
                      </a:cubicBezTo>
                      <a:cubicBezTo>
                        <a:pt x="278647" y="807378"/>
                        <a:pt x="254558" y="809730"/>
                        <a:pt x="231112" y="808055"/>
                      </a:cubicBezTo>
                      <a:cubicBezTo>
                        <a:pt x="193229" y="795427"/>
                        <a:pt x="238455" y="813930"/>
                        <a:pt x="205992" y="787959"/>
                      </a:cubicBezTo>
                      <a:cubicBezTo>
                        <a:pt x="201856" y="784650"/>
                        <a:pt x="196179" y="783553"/>
                        <a:pt x="190919" y="782934"/>
                      </a:cubicBezTo>
                      <a:cubicBezTo>
                        <a:pt x="167574" y="780187"/>
                        <a:pt x="144027" y="779585"/>
                        <a:pt x="120581" y="777910"/>
                      </a:cubicBezTo>
                      <a:cubicBezTo>
                        <a:pt x="100630" y="757961"/>
                        <a:pt x="115556" y="778337"/>
                        <a:pt x="115556" y="737717"/>
                      </a:cubicBezTo>
                      <a:cubicBezTo>
                        <a:pt x="115556" y="722552"/>
                        <a:pt x="114210" y="707212"/>
                        <a:pt x="110532" y="692499"/>
                      </a:cubicBezTo>
                      <a:cubicBezTo>
                        <a:pt x="109068" y="686641"/>
                        <a:pt x="104256" y="682142"/>
                        <a:pt x="100484" y="677427"/>
                      </a:cubicBezTo>
                      <a:cubicBezTo>
                        <a:pt x="88790" y="662810"/>
                        <a:pt x="91031" y="670386"/>
                        <a:pt x="75363" y="657330"/>
                      </a:cubicBezTo>
                      <a:cubicBezTo>
                        <a:pt x="69905" y="652781"/>
                        <a:pt x="65314" y="647282"/>
                        <a:pt x="60290" y="642258"/>
                      </a:cubicBezTo>
                      <a:cubicBezTo>
                        <a:pt x="58615" y="637234"/>
                        <a:pt x="55266" y="632481"/>
                        <a:pt x="55266" y="627185"/>
                      </a:cubicBezTo>
                      <a:cubicBezTo>
                        <a:pt x="55266" y="621889"/>
                        <a:pt x="62658" y="616849"/>
                        <a:pt x="60290" y="612112"/>
                      </a:cubicBezTo>
                      <a:cubicBezTo>
                        <a:pt x="57922" y="607375"/>
                        <a:pt x="49955" y="609456"/>
                        <a:pt x="45218" y="607088"/>
                      </a:cubicBezTo>
                      <a:cubicBezTo>
                        <a:pt x="39817" y="604388"/>
                        <a:pt x="35169" y="600389"/>
                        <a:pt x="30145" y="597040"/>
                      </a:cubicBezTo>
                      <a:cubicBezTo>
                        <a:pt x="26796" y="592016"/>
                        <a:pt x="24367" y="586237"/>
                        <a:pt x="20097" y="581967"/>
                      </a:cubicBezTo>
                      <a:cubicBezTo>
                        <a:pt x="15827" y="577697"/>
                        <a:pt x="8796" y="576634"/>
                        <a:pt x="5024" y="571919"/>
                      </a:cubicBezTo>
                      <a:cubicBezTo>
                        <a:pt x="1716" y="567784"/>
                        <a:pt x="1675" y="561871"/>
                        <a:pt x="0" y="556847"/>
                      </a:cubicBezTo>
                      <a:cubicBezTo>
                        <a:pt x="1675" y="533401"/>
                        <a:pt x="2563" y="509885"/>
                        <a:pt x="5024" y="486508"/>
                      </a:cubicBezTo>
                      <a:cubicBezTo>
                        <a:pt x="6429" y="473161"/>
                        <a:pt x="18213" y="428732"/>
                        <a:pt x="20097" y="421194"/>
                      </a:cubicBezTo>
                      <a:cubicBezTo>
                        <a:pt x="27794" y="390403"/>
                        <a:pt x="24377" y="396817"/>
                        <a:pt x="40194" y="381000"/>
                      </a:cubicBezTo>
                      <a:cubicBezTo>
                        <a:pt x="41869" y="375976"/>
                        <a:pt x="43763" y="371020"/>
                        <a:pt x="45218" y="365928"/>
                      </a:cubicBezTo>
                      <a:cubicBezTo>
                        <a:pt x="57835" y="321768"/>
                        <a:pt x="43220" y="366896"/>
                        <a:pt x="55266" y="330759"/>
                      </a:cubicBezTo>
                      <a:cubicBezTo>
                        <a:pt x="48431" y="310252"/>
                        <a:pt x="48472" y="319368"/>
                        <a:pt x="55266" y="295589"/>
                      </a:cubicBezTo>
                      <a:cubicBezTo>
                        <a:pt x="56721" y="290497"/>
                        <a:pt x="56545" y="284262"/>
                        <a:pt x="60290" y="280517"/>
                      </a:cubicBezTo>
                      <a:cubicBezTo>
                        <a:pt x="64035" y="276772"/>
                        <a:pt x="70339" y="277168"/>
                        <a:pt x="75363" y="275493"/>
                      </a:cubicBezTo>
                      <a:cubicBezTo>
                        <a:pt x="102358" y="279992"/>
                        <a:pt x="112664" y="284831"/>
                        <a:pt x="140677" y="275493"/>
                      </a:cubicBezTo>
                      <a:cubicBezTo>
                        <a:pt x="145171" y="273995"/>
                        <a:pt x="146189" y="266805"/>
                        <a:pt x="150726" y="265444"/>
                      </a:cubicBezTo>
                      <a:cubicBezTo>
                        <a:pt x="163658" y="261564"/>
                        <a:pt x="177521" y="262095"/>
                        <a:pt x="190919" y="260420"/>
                      </a:cubicBezTo>
                      <a:cubicBezTo>
                        <a:pt x="192594" y="255396"/>
                        <a:pt x="191634" y="248426"/>
                        <a:pt x="195943" y="245348"/>
                      </a:cubicBezTo>
                      <a:cubicBezTo>
                        <a:pt x="204562" y="239192"/>
                        <a:pt x="226088" y="235299"/>
                        <a:pt x="226088" y="235299"/>
                      </a:cubicBezTo>
                      <a:cubicBezTo>
                        <a:pt x="229438" y="231950"/>
                        <a:pt x="231900" y="227369"/>
                        <a:pt x="236137" y="225251"/>
                      </a:cubicBezTo>
                      <a:cubicBezTo>
                        <a:pt x="257689" y="214475"/>
                        <a:pt x="269355" y="215690"/>
                        <a:pt x="291402" y="210178"/>
                      </a:cubicBezTo>
                      <a:cubicBezTo>
                        <a:pt x="296540" y="208893"/>
                        <a:pt x="301383" y="206609"/>
                        <a:pt x="306475" y="205154"/>
                      </a:cubicBezTo>
                      <a:cubicBezTo>
                        <a:pt x="313114" y="203257"/>
                        <a:pt x="319873" y="201805"/>
                        <a:pt x="326572" y="200130"/>
                      </a:cubicBezTo>
                      <a:cubicBezTo>
                        <a:pt x="328247" y="195106"/>
                        <a:pt x="330141" y="190150"/>
                        <a:pt x="331596" y="185058"/>
                      </a:cubicBezTo>
                      <a:cubicBezTo>
                        <a:pt x="333493" y="178419"/>
                        <a:pt x="332960" y="170817"/>
                        <a:pt x="336620" y="164961"/>
                      </a:cubicBezTo>
                      <a:cubicBezTo>
                        <a:pt x="341641" y="156927"/>
                        <a:pt x="350018" y="151563"/>
                        <a:pt x="356717" y="144864"/>
                      </a:cubicBezTo>
                      <a:cubicBezTo>
                        <a:pt x="360987" y="140594"/>
                        <a:pt x="362993" y="134507"/>
                        <a:pt x="366765" y="129792"/>
                      </a:cubicBezTo>
                      <a:cubicBezTo>
                        <a:pt x="369724" y="126093"/>
                        <a:pt x="373464" y="123093"/>
                        <a:pt x="376813" y="119743"/>
                      </a:cubicBezTo>
                      <a:cubicBezTo>
                        <a:pt x="378488" y="114719"/>
                        <a:pt x="379113" y="109212"/>
                        <a:pt x="381838" y="104671"/>
                      </a:cubicBezTo>
                      <a:cubicBezTo>
                        <a:pt x="389744" y="91495"/>
                        <a:pt x="397531" y="93211"/>
                        <a:pt x="411983" y="89598"/>
                      </a:cubicBezTo>
                      <a:cubicBezTo>
                        <a:pt x="413658" y="74526"/>
                        <a:pt x="413017" y="59012"/>
                        <a:pt x="417007" y="44381"/>
                      </a:cubicBezTo>
                      <a:cubicBezTo>
                        <a:pt x="418253" y="39811"/>
                        <a:pt x="424618" y="38394"/>
                        <a:pt x="427055" y="34332"/>
                      </a:cubicBezTo>
                      <a:cubicBezTo>
                        <a:pt x="429780" y="29791"/>
                        <a:pt x="427944" y="22568"/>
                        <a:pt x="432079" y="19260"/>
                      </a:cubicBezTo>
                      <a:cubicBezTo>
                        <a:pt x="437471" y="14946"/>
                        <a:pt x="445537" y="16133"/>
                        <a:pt x="452176" y="14236"/>
                      </a:cubicBezTo>
                      <a:cubicBezTo>
                        <a:pt x="457268" y="12781"/>
                        <a:pt x="461953" y="9211"/>
                        <a:pt x="467249" y="9211"/>
                      </a:cubicBezTo>
                      <a:cubicBezTo>
                        <a:pt x="469618" y="9211"/>
                        <a:pt x="472273" y="0"/>
                        <a:pt x="472273" y="41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211 Forma libre">
                  <a:extLst>
                    <a:ext uri="{FF2B5EF4-FFF2-40B4-BE49-F238E27FC236}">
                      <a16:creationId xmlns:a16="http://schemas.microsoft.com/office/drawing/2014/main" xmlns="" id="{B970984E-E7FC-41D6-8DF2-52E96B67DC45}"/>
                    </a:ext>
                  </a:extLst>
                </p:cNvPr>
                <p:cNvSpPr/>
                <p:nvPr/>
              </p:nvSpPr>
              <p:spPr>
                <a:xfrm>
                  <a:off x="1308342" y="2342523"/>
                  <a:ext cx="867731" cy="587852"/>
                </a:xfrm>
                <a:custGeom>
                  <a:avLst/>
                  <a:gdLst>
                    <a:gd name="connsiteX0" fmla="*/ 723481 w 798083"/>
                    <a:gd name="connsiteY0" fmla="*/ 267296 h 587972"/>
                    <a:gd name="connsiteX1" fmla="*/ 733529 w 798083"/>
                    <a:gd name="connsiteY1" fmla="*/ 252223 h 587972"/>
                    <a:gd name="connsiteX2" fmla="*/ 738554 w 798083"/>
                    <a:gd name="connsiteY2" fmla="*/ 227102 h 587972"/>
                    <a:gd name="connsiteX3" fmla="*/ 743578 w 798083"/>
                    <a:gd name="connsiteY3" fmla="*/ 212030 h 587972"/>
                    <a:gd name="connsiteX4" fmla="*/ 748602 w 798083"/>
                    <a:gd name="connsiteY4" fmla="*/ 121594 h 587972"/>
                    <a:gd name="connsiteX5" fmla="*/ 763675 w 798083"/>
                    <a:gd name="connsiteY5" fmla="*/ 111546 h 587972"/>
                    <a:gd name="connsiteX6" fmla="*/ 773723 w 798083"/>
                    <a:gd name="connsiteY6" fmla="*/ 96474 h 587972"/>
                    <a:gd name="connsiteX7" fmla="*/ 793820 w 798083"/>
                    <a:gd name="connsiteY7" fmla="*/ 76377 h 587972"/>
                    <a:gd name="connsiteX8" fmla="*/ 763675 w 798083"/>
                    <a:gd name="connsiteY8" fmla="*/ 66329 h 587972"/>
                    <a:gd name="connsiteX9" fmla="*/ 748602 w 798083"/>
                    <a:gd name="connsiteY9" fmla="*/ 61304 h 587972"/>
                    <a:gd name="connsiteX10" fmla="*/ 653143 w 798083"/>
                    <a:gd name="connsiteY10" fmla="*/ 66329 h 587972"/>
                    <a:gd name="connsiteX11" fmla="*/ 638070 w 798083"/>
                    <a:gd name="connsiteY11" fmla="*/ 71353 h 587972"/>
                    <a:gd name="connsiteX12" fmla="*/ 617973 w 798083"/>
                    <a:gd name="connsiteY12" fmla="*/ 76377 h 587972"/>
                    <a:gd name="connsiteX13" fmla="*/ 612949 w 798083"/>
                    <a:gd name="connsiteY13" fmla="*/ 111546 h 587972"/>
                    <a:gd name="connsiteX14" fmla="*/ 592853 w 798083"/>
                    <a:gd name="connsiteY14" fmla="*/ 141691 h 587972"/>
                    <a:gd name="connsiteX15" fmla="*/ 587828 w 798083"/>
                    <a:gd name="connsiteY15" fmla="*/ 176860 h 587972"/>
                    <a:gd name="connsiteX16" fmla="*/ 577780 w 798083"/>
                    <a:gd name="connsiteY16" fmla="*/ 186909 h 587972"/>
                    <a:gd name="connsiteX17" fmla="*/ 552659 w 798083"/>
                    <a:gd name="connsiteY17" fmla="*/ 207005 h 587972"/>
                    <a:gd name="connsiteX18" fmla="*/ 542611 w 798083"/>
                    <a:gd name="connsiteY18" fmla="*/ 217054 h 587972"/>
                    <a:gd name="connsiteX19" fmla="*/ 527538 w 798083"/>
                    <a:gd name="connsiteY19" fmla="*/ 222078 h 587972"/>
                    <a:gd name="connsiteX20" fmla="*/ 517490 w 798083"/>
                    <a:gd name="connsiteY20" fmla="*/ 237151 h 587972"/>
                    <a:gd name="connsiteX21" fmla="*/ 487345 w 798083"/>
                    <a:gd name="connsiteY21" fmla="*/ 247199 h 587972"/>
                    <a:gd name="connsiteX22" fmla="*/ 472272 w 798083"/>
                    <a:gd name="connsiteY22" fmla="*/ 257247 h 587972"/>
                    <a:gd name="connsiteX23" fmla="*/ 457200 w 798083"/>
                    <a:gd name="connsiteY23" fmla="*/ 262271 h 587972"/>
                    <a:gd name="connsiteX24" fmla="*/ 442127 w 798083"/>
                    <a:gd name="connsiteY24" fmla="*/ 237151 h 587972"/>
                    <a:gd name="connsiteX25" fmla="*/ 437103 w 798083"/>
                    <a:gd name="connsiteY25" fmla="*/ 201981 h 587972"/>
                    <a:gd name="connsiteX26" fmla="*/ 432079 w 798083"/>
                    <a:gd name="connsiteY26" fmla="*/ 186909 h 587972"/>
                    <a:gd name="connsiteX27" fmla="*/ 417006 w 798083"/>
                    <a:gd name="connsiteY27" fmla="*/ 181885 h 587972"/>
                    <a:gd name="connsiteX28" fmla="*/ 406958 w 798083"/>
                    <a:gd name="connsiteY28" fmla="*/ 151740 h 587972"/>
                    <a:gd name="connsiteX29" fmla="*/ 396910 w 798083"/>
                    <a:gd name="connsiteY29" fmla="*/ 116570 h 587972"/>
                    <a:gd name="connsiteX30" fmla="*/ 391886 w 798083"/>
                    <a:gd name="connsiteY30" fmla="*/ 76377 h 587972"/>
                    <a:gd name="connsiteX31" fmla="*/ 356716 w 798083"/>
                    <a:gd name="connsiteY31" fmla="*/ 61304 h 587972"/>
                    <a:gd name="connsiteX32" fmla="*/ 336620 w 798083"/>
                    <a:gd name="connsiteY32" fmla="*/ 16087 h 587972"/>
                    <a:gd name="connsiteX33" fmla="*/ 326571 w 798083"/>
                    <a:gd name="connsiteY33" fmla="*/ 6038 h 587972"/>
                    <a:gd name="connsiteX34" fmla="*/ 311499 w 798083"/>
                    <a:gd name="connsiteY34" fmla="*/ 1014 h 587972"/>
                    <a:gd name="connsiteX35" fmla="*/ 286378 w 798083"/>
                    <a:gd name="connsiteY35" fmla="*/ 6038 h 587972"/>
                    <a:gd name="connsiteX36" fmla="*/ 281354 w 798083"/>
                    <a:gd name="connsiteY36" fmla="*/ 31159 h 587972"/>
                    <a:gd name="connsiteX37" fmla="*/ 276329 w 798083"/>
                    <a:gd name="connsiteY37" fmla="*/ 46232 h 587972"/>
                    <a:gd name="connsiteX38" fmla="*/ 261257 w 798083"/>
                    <a:gd name="connsiteY38" fmla="*/ 56280 h 587972"/>
                    <a:gd name="connsiteX39" fmla="*/ 216039 w 798083"/>
                    <a:gd name="connsiteY39" fmla="*/ 46232 h 587972"/>
                    <a:gd name="connsiteX40" fmla="*/ 185894 w 798083"/>
                    <a:gd name="connsiteY40" fmla="*/ 36183 h 587972"/>
                    <a:gd name="connsiteX41" fmla="*/ 155749 w 798083"/>
                    <a:gd name="connsiteY41" fmla="*/ 26135 h 587972"/>
                    <a:gd name="connsiteX42" fmla="*/ 10048 w 798083"/>
                    <a:gd name="connsiteY42" fmla="*/ 16087 h 587972"/>
                    <a:gd name="connsiteX43" fmla="*/ 0 w 798083"/>
                    <a:gd name="connsiteY43" fmla="*/ 31159 h 587972"/>
                    <a:gd name="connsiteX44" fmla="*/ 10048 w 798083"/>
                    <a:gd name="connsiteY44" fmla="*/ 61304 h 587972"/>
                    <a:gd name="connsiteX45" fmla="*/ 15072 w 798083"/>
                    <a:gd name="connsiteY45" fmla="*/ 81401 h 587972"/>
                    <a:gd name="connsiteX46" fmla="*/ 35169 w 798083"/>
                    <a:gd name="connsiteY46" fmla="*/ 101498 h 587972"/>
                    <a:gd name="connsiteX47" fmla="*/ 45217 w 798083"/>
                    <a:gd name="connsiteY47" fmla="*/ 131643 h 587972"/>
                    <a:gd name="connsiteX48" fmla="*/ 60290 w 798083"/>
                    <a:gd name="connsiteY48" fmla="*/ 156764 h 587972"/>
                    <a:gd name="connsiteX49" fmla="*/ 90435 w 798083"/>
                    <a:gd name="connsiteY49" fmla="*/ 166812 h 587972"/>
                    <a:gd name="connsiteX50" fmla="*/ 105508 w 798083"/>
                    <a:gd name="connsiteY50" fmla="*/ 171836 h 587972"/>
                    <a:gd name="connsiteX51" fmla="*/ 130628 w 798083"/>
                    <a:gd name="connsiteY51" fmla="*/ 191933 h 587972"/>
                    <a:gd name="connsiteX52" fmla="*/ 145701 w 798083"/>
                    <a:gd name="connsiteY52" fmla="*/ 196957 h 587972"/>
                    <a:gd name="connsiteX53" fmla="*/ 150725 w 798083"/>
                    <a:gd name="connsiteY53" fmla="*/ 222078 h 587972"/>
                    <a:gd name="connsiteX54" fmla="*/ 155749 w 798083"/>
                    <a:gd name="connsiteY54" fmla="*/ 237151 h 587972"/>
                    <a:gd name="connsiteX55" fmla="*/ 140677 w 798083"/>
                    <a:gd name="connsiteY55" fmla="*/ 247199 h 587972"/>
                    <a:gd name="connsiteX56" fmla="*/ 125604 w 798083"/>
                    <a:gd name="connsiteY56" fmla="*/ 292416 h 587972"/>
                    <a:gd name="connsiteX57" fmla="*/ 120580 w 798083"/>
                    <a:gd name="connsiteY57" fmla="*/ 312513 h 587972"/>
                    <a:gd name="connsiteX58" fmla="*/ 110532 w 798083"/>
                    <a:gd name="connsiteY58" fmla="*/ 327586 h 587972"/>
                    <a:gd name="connsiteX59" fmla="*/ 105508 w 798083"/>
                    <a:gd name="connsiteY59" fmla="*/ 342658 h 587972"/>
                    <a:gd name="connsiteX60" fmla="*/ 95459 w 798083"/>
                    <a:gd name="connsiteY60" fmla="*/ 352707 h 587972"/>
                    <a:gd name="connsiteX61" fmla="*/ 85411 w 798083"/>
                    <a:gd name="connsiteY61" fmla="*/ 367779 h 587972"/>
                    <a:gd name="connsiteX62" fmla="*/ 100483 w 798083"/>
                    <a:gd name="connsiteY62" fmla="*/ 443142 h 587972"/>
                    <a:gd name="connsiteX63" fmla="*/ 115556 w 798083"/>
                    <a:gd name="connsiteY63" fmla="*/ 473287 h 587972"/>
                    <a:gd name="connsiteX64" fmla="*/ 120580 w 798083"/>
                    <a:gd name="connsiteY64" fmla="*/ 503432 h 587972"/>
                    <a:gd name="connsiteX65" fmla="*/ 140677 w 798083"/>
                    <a:gd name="connsiteY65" fmla="*/ 528553 h 587972"/>
                    <a:gd name="connsiteX66" fmla="*/ 160773 w 798083"/>
                    <a:gd name="connsiteY66" fmla="*/ 553674 h 587972"/>
                    <a:gd name="connsiteX67" fmla="*/ 190919 w 798083"/>
                    <a:gd name="connsiteY67" fmla="*/ 563722 h 587972"/>
                    <a:gd name="connsiteX68" fmla="*/ 200967 w 798083"/>
                    <a:gd name="connsiteY68" fmla="*/ 533577 h 587972"/>
                    <a:gd name="connsiteX69" fmla="*/ 241160 w 798083"/>
                    <a:gd name="connsiteY69" fmla="*/ 513480 h 587972"/>
                    <a:gd name="connsiteX70" fmla="*/ 256233 w 798083"/>
                    <a:gd name="connsiteY70" fmla="*/ 508456 h 587972"/>
                    <a:gd name="connsiteX71" fmla="*/ 276329 w 798083"/>
                    <a:gd name="connsiteY71" fmla="*/ 513480 h 587972"/>
                    <a:gd name="connsiteX72" fmla="*/ 301450 w 798083"/>
                    <a:gd name="connsiteY72" fmla="*/ 528553 h 587972"/>
                    <a:gd name="connsiteX73" fmla="*/ 346668 w 798083"/>
                    <a:gd name="connsiteY73" fmla="*/ 533577 h 587972"/>
                    <a:gd name="connsiteX74" fmla="*/ 391886 w 798083"/>
                    <a:gd name="connsiteY74" fmla="*/ 538601 h 587972"/>
                    <a:gd name="connsiteX75" fmla="*/ 406958 w 798083"/>
                    <a:gd name="connsiteY75" fmla="*/ 528553 h 587972"/>
                    <a:gd name="connsiteX76" fmla="*/ 447151 w 798083"/>
                    <a:gd name="connsiteY76" fmla="*/ 523529 h 587972"/>
                    <a:gd name="connsiteX77" fmla="*/ 442127 w 798083"/>
                    <a:gd name="connsiteY77" fmla="*/ 508456 h 587972"/>
                    <a:gd name="connsiteX78" fmla="*/ 432079 w 798083"/>
                    <a:gd name="connsiteY78" fmla="*/ 493383 h 587972"/>
                    <a:gd name="connsiteX79" fmla="*/ 437103 w 798083"/>
                    <a:gd name="connsiteY79" fmla="*/ 402948 h 587972"/>
                    <a:gd name="connsiteX80" fmla="*/ 507442 w 798083"/>
                    <a:gd name="connsiteY80" fmla="*/ 407972 h 587972"/>
                    <a:gd name="connsiteX81" fmla="*/ 562708 w 798083"/>
                    <a:gd name="connsiteY81" fmla="*/ 402948 h 587972"/>
                    <a:gd name="connsiteX82" fmla="*/ 587828 w 798083"/>
                    <a:gd name="connsiteY82" fmla="*/ 382852 h 587972"/>
                    <a:gd name="connsiteX83" fmla="*/ 597877 w 798083"/>
                    <a:gd name="connsiteY83" fmla="*/ 372803 h 587972"/>
                    <a:gd name="connsiteX84" fmla="*/ 633046 w 798083"/>
                    <a:gd name="connsiteY84" fmla="*/ 362755 h 587972"/>
                    <a:gd name="connsiteX85" fmla="*/ 648119 w 798083"/>
                    <a:gd name="connsiteY85" fmla="*/ 337634 h 587972"/>
                    <a:gd name="connsiteX86" fmla="*/ 658167 w 798083"/>
                    <a:gd name="connsiteY86" fmla="*/ 352707 h 587972"/>
                    <a:gd name="connsiteX87" fmla="*/ 678264 w 798083"/>
                    <a:gd name="connsiteY87" fmla="*/ 387876 h 587972"/>
                    <a:gd name="connsiteX88" fmla="*/ 693336 w 798083"/>
                    <a:gd name="connsiteY88" fmla="*/ 382852 h 587972"/>
                    <a:gd name="connsiteX89" fmla="*/ 698360 w 798083"/>
                    <a:gd name="connsiteY89" fmla="*/ 362755 h 587972"/>
                    <a:gd name="connsiteX90" fmla="*/ 703384 w 798083"/>
                    <a:gd name="connsiteY90" fmla="*/ 347682 h 587972"/>
                    <a:gd name="connsiteX91" fmla="*/ 698360 w 798083"/>
                    <a:gd name="connsiteY91" fmla="*/ 312513 h 587972"/>
                    <a:gd name="connsiteX92" fmla="*/ 688312 w 798083"/>
                    <a:gd name="connsiteY92" fmla="*/ 297441 h 587972"/>
                    <a:gd name="connsiteX93" fmla="*/ 693336 w 798083"/>
                    <a:gd name="connsiteY93" fmla="*/ 282368 h 587972"/>
                    <a:gd name="connsiteX94" fmla="*/ 708409 w 798083"/>
                    <a:gd name="connsiteY94" fmla="*/ 272320 h 587972"/>
                    <a:gd name="connsiteX95" fmla="*/ 723481 w 798083"/>
                    <a:gd name="connsiteY95" fmla="*/ 267296 h 587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798083" h="587972">
                      <a:moveTo>
                        <a:pt x="723481" y="267296"/>
                      </a:moveTo>
                      <a:cubicBezTo>
                        <a:pt x="727668" y="263947"/>
                        <a:pt x="732536" y="258179"/>
                        <a:pt x="733529" y="252223"/>
                      </a:cubicBezTo>
                      <a:cubicBezTo>
                        <a:pt x="738746" y="220918"/>
                        <a:pt x="714259" y="251397"/>
                        <a:pt x="738554" y="227102"/>
                      </a:cubicBezTo>
                      <a:cubicBezTo>
                        <a:pt x="740229" y="222078"/>
                        <a:pt x="743076" y="217302"/>
                        <a:pt x="743578" y="212030"/>
                      </a:cubicBezTo>
                      <a:cubicBezTo>
                        <a:pt x="746440" y="181974"/>
                        <a:pt x="742681" y="151199"/>
                        <a:pt x="748602" y="121594"/>
                      </a:cubicBezTo>
                      <a:cubicBezTo>
                        <a:pt x="749786" y="115673"/>
                        <a:pt x="758651" y="114895"/>
                        <a:pt x="763675" y="111546"/>
                      </a:cubicBezTo>
                      <a:cubicBezTo>
                        <a:pt x="767024" y="106522"/>
                        <a:pt x="769008" y="100246"/>
                        <a:pt x="773723" y="96474"/>
                      </a:cubicBezTo>
                      <a:cubicBezTo>
                        <a:pt x="798083" y="76985"/>
                        <a:pt x="782856" y="109262"/>
                        <a:pt x="793820" y="76377"/>
                      </a:cubicBezTo>
                      <a:lnTo>
                        <a:pt x="763675" y="66329"/>
                      </a:lnTo>
                      <a:lnTo>
                        <a:pt x="748602" y="61304"/>
                      </a:lnTo>
                      <a:cubicBezTo>
                        <a:pt x="716782" y="62979"/>
                        <a:pt x="684876" y="63444"/>
                        <a:pt x="653143" y="66329"/>
                      </a:cubicBezTo>
                      <a:cubicBezTo>
                        <a:pt x="647869" y="66809"/>
                        <a:pt x="643162" y="69898"/>
                        <a:pt x="638070" y="71353"/>
                      </a:cubicBezTo>
                      <a:cubicBezTo>
                        <a:pt x="631431" y="73250"/>
                        <a:pt x="624672" y="74702"/>
                        <a:pt x="617973" y="76377"/>
                      </a:cubicBezTo>
                      <a:cubicBezTo>
                        <a:pt x="616298" y="88100"/>
                        <a:pt x="617200" y="100493"/>
                        <a:pt x="612949" y="111546"/>
                      </a:cubicBezTo>
                      <a:cubicBezTo>
                        <a:pt x="608614" y="122818"/>
                        <a:pt x="592853" y="141691"/>
                        <a:pt x="592853" y="141691"/>
                      </a:cubicBezTo>
                      <a:cubicBezTo>
                        <a:pt x="591178" y="153414"/>
                        <a:pt x="591573" y="165626"/>
                        <a:pt x="587828" y="176860"/>
                      </a:cubicBezTo>
                      <a:cubicBezTo>
                        <a:pt x="586330" y="181354"/>
                        <a:pt x="580739" y="183210"/>
                        <a:pt x="577780" y="186909"/>
                      </a:cubicBezTo>
                      <a:cubicBezTo>
                        <a:pt x="561254" y="207568"/>
                        <a:pt x="576566" y="199037"/>
                        <a:pt x="552659" y="207005"/>
                      </a:cubicBezTo>
                      <a:cubicBezTo>
                        <a:pt x="549310" y="210355"/>
                        <a:pt x="546673" y="214617"/>
                        <a:pt x="542611" y="217054"/>
                      </a:cubicBezTo>
                      <a:cubicBezTo>
                        <a:pt x="538070" y="219779"/>
                        <a:pt x="531674" y="218770"/>
                        <a:pt x="527538" y="222078"/>
                      </a:cubicBezTo>
                      <a:cubicBezTo>
                        <a:pt x="522823" y="225850"/>
                        <a:pt x="522611" y="233951"/>
                        <a:pt x="517490" y="237151"/>
                      </a:cubicBezTo>
                      <a:cubicBezTo>
                        <a:pt x="508508" y="242765"/>
                        <a:pt x="497393" y="243850"/>
                        <a:pt x="487345" y="247199"/>
                      </a:cubicBezTo>
                      <a:cubicBezTo>
                        <a:pt x="481616" y="249108"/>
                        <a:pt x="477673" y="254547"/>
                        <a:pt x="472272" y="257247"/>
                      </a:cubicBezTo>
                      <a:cubicBezTo>
                        <a:pt x="467535" y="259615"/>
                        <a:pt x="462224" y="260596"/>
                        <a:pt x="457200" y="262271"/>
                      </a:cubicBezTo>
                      <a:cubicBezTo>
                        <a:pt x="446323" y="251395"/>
                        <a:pt x="445388" y="253456"/>
                        <a:pt x="442127" y="237151"/>
                      </a:cubicBezTo>
                      <a:cubicBezTo>
                        <a:pt x="439805" y="225539"/>
                        <a:pt x="439425" y="213593"/>
                        <a:pt x="437103" y="201981"/>
                      </a:cubicBezTo>
                      <a:cubicBezTo>
                        <a:pt x="436064" y="196788"/>
                        <a:pt x="435824" y="190654"/>
                        <a:pt x="432079" y="186909"/>
                      </a:cubicBezTo>
                      <a:cubicBezTo>
                        <a:pt x="428334" y="183164"/>
                        <a:pt x="422030" y="183560"/>
                        <a:pt x="417006" y="181885"/>
                      </a:cubicBezTo>
                      <a:lnTo>
                        <a:pt x="406958" y="151740"/>
                      </a:lnTo>
                      <a:cubicBezTo>
                        <a:pt x="402976" y="139794"/>
                        <a:pt x="399013" y="129187"/>
                        <a:pt x="396910" y="116570"/>
                      </a:cubicBezTo>
                      <a:cubicBezTo>
                        <a:pt x="394690" y="103252"/>
                        <a:pt x="395766" y="89309"/>
                        <a:pt x="391886" y="76377"/>
                      </a:cubicBezTo>
                      <a:cubicBezTo>
                        <a:pt x="387779" y="62687"/>
                        <a:pt x="364884" y="62938"/>
                        <a:pt x="356716" y="61304"/>
                      </a:cubicBezTo>
                      <a:cubicBezTo>
                        <a:pt x="348749" y="37402"/>
                        <a:pt x="350269" y="33148"/>
                        <a:pt x="336620" y="16087"/>
                      </a:cubicBezTo>
                      <a:cubicBezTo>
                        <a:pt x="333661" y="12388"/>
                        <a:pt x="330633" y="8475"/>
                        <a:pt x="326571" y="6038"/>
                      </a:cubicBezTo>
                      <a:cubicBezTo>
                        <a:pt x="322030" y="3313"/>
                        <a:pt x="316523" y="2689"/>
                        <a:pt x="311499" y="1014"/>
                      </a:cubicBezTo>
                      <a:cubicBezTo>
                        <a:pt x="303125" y="2689"/>
                        <a:pt x="292416" y="0"/>
                        <a:pt x="286378" y="6038"/>
                      </a:cubicBezTo>
                      <a:cubicBezTo>
                        <a:pt x="280340" y="12076"/>
                        <a:pt x="283425" y="22875"/>
                        <a:pt x="281354" y="31159"/>
                      </a:cubicBezTo>
                      <a:cubicBezTo>
                        <a:pt x="280069" y="36297"/>
                        <a:pt x="279638" y="42096"/>
                        <a:pt x="276329" y="46232"/>
                      </a:cubicBezTo>
                      <a:cubicBezTo>
                        <a:pt x="272557" y="50947"/>
                        <a:pt x="266281" y="52931"/>
                        <a:pt x="261257" y="56280"/>
                      </a:cubicBezTo>
                      <a:cubicBezTo>
                        <a:pt x="218122" y="41903"/>
                        <a:pt x="286796" y="63922"/>
                        <a:pt x="216039" y="46232"/>
                      </a:cubicBezTo>
                      <a:cubicBezTo>
                        <a:pt x="205763" y="43663"/>
                        <a:pt x="195942" y="39533"/>
                        <a:pt x="185894" y="36183"/>
                      </a:cubicBezTo>
                      <a:lnTo>
                        <a:pt x="155749" y="26135"/>
                      </a:lnTo>
                      <a:cubicBezTo>
                        <a:pt x="109565" y="10741"/>
                        <a:pt x="10048" y="16087"/>
                        <a:pt x="10048" y="16087"/>
                      </a:cubicBezTo>
                      <a:cubicBezTo>
                        <a:pt x="6699" y="21111"/>
                        <a:pt x="0" y="25121"/>
                        <a:pt x="0" y="31159"/>
                      </a:cubicBezTo>
                      <a:cubicBezTo>
                        <a:pt x="0" y="41751"/>
                        <a:pt x="7479" y="51028"/>
                        <a:pt x="10048" y="61304"/>
                      </a:cubicBezTo>
                      <a:cubicBezTo>
                        <a:pt x="11723" y="68003"/>
                        <a:pt x="11412" y="75545"/>
                        <a:pt x="15072" y="81401"/>
                      </a:cubicBezTo>
                      <a:cubicBezTo>
                        <a:pt x="20093" y="89435"/>
                        <a:pt x="35169" y="101498"/>
                        <a:pt x="35169" y="101498"/>
                      </a:cubicBezTo>
                      <a:lnTo>
                        <a:pt x="45217" y="131643"/>
                      </a:lnTo>
                      <a:cubicBezTo>
                        <a:pt x="48654" y="141954"/>
                        <a:pt x="49258" y="151248"/>
                        <a:pt x="60290" y="156764"/>
                      </a:cubicBezTo>
                      <a:cubicBezTo>
                        <a:pt x="69764" y="161501"/>
                        <a:pt x="80387" y="163463"/>
                        <a:pt x="90435" y="166812"/>
                      </a:cubicBezTo>
                      <a:lnTo>
                        <a:pt x="105508" y="171836"/>
                      </a:lnTo>
                      <a:cubicBezTo>
                        <a:pt x="114854" y="181183"/>
                        <a:pt x="117952" y="185595"/>
                        <a:pt x="130628" y="191933"/>
                      </a:cubicBezTo>
                      <a:cubicBezTo>
                        <a:pt x="135365" y="194301"/>
                        <a:pt x="140677" y="195282"/>
                        <a:pt x="145701" y="196957"/>
                      </a:cubicBezTo>
                      <a:cubicBezTo>
                        <a:pt x="147376" y="205331"/>
                        <a:pt x="148654" y="213793"/>
                        <a:pt x="150725" y="222078"/>
                      </a:cubicBezTo>
                      <a:cubicBezTo>
                        <a:pt x="152009" y="227216"/>
                        <a:pt x="157716" y="232234"/>
                        <a:pt x="155749" y="237151"/>
                      </a:cubicBezTo>
                      <a:cubicBezTo>
                        <a:pt x="153507" y="242757"/>
                        <a:pt x="145701" y="243850"/>
                        <a:pt x="140677" y="247199"/>
                      </a:cubicBezTo>
                      <a:lnTo>
                        <a:pt x="125604" y="292416"/>
                      </a:lnTo>
                      <a:cubicBezTo>
                        <a:pt x="123420" y="298967"/>
                        <a:pt x="123300" y="306166"/>
                        <a:pt x="120580" y="312513"/>
                      </a:cubicBezTo>
                      <a:cubicBezTo>
                        <a:pt x="118201" y="318063"/>
                        <a:pt x="113232" y="322185"/>
                        <a:pt x="110532" y="327586"/>
                      </a:cubicBezTo>
                      <a:cubicBezTo>
                        <a:pt x="108164" y="332323"/>
                        <a:pt x="108233" y="338117"/>
                        <a:pt x="105508" y="342658"/>
                      </a:cubicBezTo>
                      <a:cubicBezTo>
                        <a:pt x="103071" y="346720"/>
                        <a:pt x="98418" y="349008"/>
                        <a:pt x="95459" y="352707"/>
                      </a:cubicBezTo>
                      <a:cubicBezTo>
                        <a:pt x="91687" y="357422"/>
                        <a:pt x="88760" y="362755"/>
                        <a:pt x="85411" y="367779"/>
                      </a:cubicBezTo>
                      <a:cubicBezTo>
                        <a:pt x="95850" y="461738"/>
                        <a:pt x="82674" y="371920"/>
                        <a:pt x="100483" y="443142"/>
                      </a:cubicBezTo>
                      <a:cubicBezTo>
                        <a:pt x="106657" y="467833"/>
                        <a:pt x="100626" y="458355"/>
                        <a:pt x="115556" y="473287"/>
                      </a:cubicBezTo>
                      <a:cubicBezTo>
                        <a:pt x="117231" y="483335"/>
                        <a:pt x="117359" y="493768"/>
                        <a:pt x="120580" y="503432"/>
                      </a:cubicBezTo>
                      <a:cubicBezTo>
                        <a:pt x="124998" y="516686"/>
                        <a:pt x="132837" y="518753"/>
                        <a:pt x="140677" y="528553"/>
                      </a:cubicBezTo>
                      <a:cubicBezTo>
                        <a:pt x="166034" y="560249"/>
                        <a:pt x="136507" y="529405"/>
                        <a:pt x="160773" y="553674"/>
                      </a:cubicBezTo>
                      <a:cubicBezTo>
                        <a:pt x="164738" y="565568"/>
                        <a:pt x="166669" y="587972"/>
                        <a:pt x="190919" y="563722"/>
                      </a:cubicBezTo>
                      <a:cubicBezTo>
                        <a:pt x="198409" y="556232"/>
                        <a:pt x="197618" y="543625"/>
                        <a:pt x="200967" y="533577"/>
                      </a:cubicBezTo>
                      <a:cubicBezTo>
                        <a:pt x="209736" y="507270"/>
                        <a:pt x="200748" y="519253"/>
                        <a:pt x="241160" y="513480"/>
                      </a:cubicBezTo>
                      <a:cubicBezTo>
                        <a:pt x="246184" y="511805"/>
                        <a:pt x="250937" y="508456"/>
                        <a:pt x="256233" y="508456"/>
                      </a:cubicBezTo>
                      <a:cubicBezTo>
                        <a:pt x="263138" y="508456"/>
                        <a:pt x="270153" y="510392"/>
                        <a:pt x="276329" y="513480"/>
                      </a:cubicBezTo>
                      <a:cubicBezTo>
                        <a:pt x="302060" y="526346"/>
                        <a:pt x="268539" y="523068"/>
                        <a:pt x="301450" y="528553"/>
                      </a:cubicBezTo>
                      <a:cubicBezTo>
                        <a:pt x="316409" y="531046"/>
                        <a:pt x="331595" y="531902"/>
                        <a:pt x="346668" y="533577"/>
                      </a:cubicBezTo>
                      <a:cubicBezTo>
                        <a:pt x="381837" y="545300"/>
                        <a:pt x="366765" y="546974"/>
                        <a:pt x="391886" y="538601"/>
                      </a:cubicBezTo>
                      <a:cubicBezTo>
                        <a:pt x="396910" y="535252"/>
                        <a:pt x="401133" y="530142"/>
                        <a:pt x="406958" y="528553"/>
                      </a:cubicBezTo>
                      <a:cubicBezTo>
                        <a:pt x="419984" y="525000"/>
                        <a:pt x="435428" y="530228"/>
                        <a:pt x="447151" y="523529"/>
                      </a:cubicBezTo>
                      <a:cubicBezTo>
                        <a:pt x="451749" y="520901"/>
                        <a:pt x="444495" y="513193"/>
                        <a:pt x="442127" y="508456"/>
                      </a:cubicBezTo>
                      <a:cubicBezTo>
                        <a:pt x="439427" y="503055"/>
                        <a:pt x="435428" y="498407"/>
                        <a:pt x="432079" y="493383"/>
                      </a:cubicBezTo>
                      <a:cubicBezTo>
                        <a:pt x="433754" y="463238"/>
                        <a:pt x="417128" y="425587"/>
                        <a:pt x="437103" y="402948"/>
                      </a:cubicBezTo>
                      <a:cubicBezTo>
                        <a:pt x="452655" y="385322"/>
                        <a:pt x="483936" y="407972"/>
                        <a:pt x="507442" y="407972"/>
                      </a:cubicBezTo>
                      <a:cubicBezTo>
                        <a:pt x="525940" y="407972"/>
                        <a:pt x="544286" y="404623"/>
                        <a:pt x="562708" y="402948"/>
                      </a:cubicBezTo>
                      <a:cubicBezTo>
                        <a:pt x="582721" y="372928"/>
                        <a:pt x="560864" y="399031"/>
                        <a:pt x="587828" y="382852"/>
                      </a:cubicBezTo>
                      <a:cubicBezTo>
                        <a:pt x="591890" y="380415"/>
                        <a:pt x="593815" y="375240"/>
                        <a:pt x="597877" y="372803"/>
                      </a:cubicBezTo>
                      <a:cubicBezTo>
                        <a:pt x="603026" y="369714"/>
                        <a:pt x="629292" y="363693"/>
                        <a:pt x="633046" y="362755"/>
                      </a:cubicBezTo>
                      <a:cubicBezTo>
                        <a:pt x="633637" y="360982"/>
                        <a:pt x="639630" y="335511"/>
                        <a:pt x="648119" y="337634"/>
                      </a:cubicBezTo>
                      <a:cubicBezTo>
                        <a:pt x="653977" y="339099"/>
                        <a:pt x="654818" y="347683"/>
                        <a:pt x="658167" y="352707"/>
                      </a:cubicBezTo>
                      <a:cubicBezTo>
                        <a:pt x="661418" y="372217"/>
                        <a:pt x="654901" y="387876"/>
                        <a:pt x="678264" y="387876"/>
                      </a:cubicBezTo>
                      <a:cubicBezTo>
                        <a:pt x="683560" y="387876"/>
                        <a:pt x="688312" y="384527"/>
                        <a:pt x="693336" y="382852"/>
                      </a:cubicBezTo>
                      <a:cubicBezTo>
                        <a:pt x="695011" y="376153"/>
                        <a:pt x="696463" y="369394"/>
                        <a:pt x="698360" y="362755"/>
                      </a:cubicBezTo>
                      <a:cubicBezTo>
                        <a:pt x="699815" y="357663"/>
                        <a:pt x="703384" y="352978"/>
                        <a:pt x="703384" y="347682"/>
                      </a:cubicBezTo>
                      <a:cubicBezTo>
                        <a:pt x="703384" y="335840"/>
                        <a:pt x="701763" y="323856"/>
                        <a:pt x="698360" y="312513"/>
                      </a:cubicBezTo>
                      <a:cubicBezTo>
                        <a:pt x="696625" y="306730"/>
                        <a:pt x="691661" y="302465"/>
                        <a:pt x="688312" y="297441"/>
                      </a:cubicBezTo>
                      <a:cubicBezTo>
                        <a:pt x="689987" y="292417"/>
                        <a:pt x="690028" y="286504"/>
                        <a:pt x="693336" y="282368"/>
                      </a:cubicBezTo>
                      <a:cubicBezTo>
                        <a:pt x="697108" y="277653"/>
                        <a:pt x="703694" y="276092"/>
                        <a:pt x="708409" y="272320"/>
                      </a:cubicBezTo>
                      <a:cubicBezTo>
                        <a:pt x="718988" y="263857"/>
                        <a:pt x="719294" y="270645"/>
                        <a:pt x="723481" y="26729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212 Forma libre">
                  <a:extLst>
                    <a:ext uri="{FF2B5EF4-FFF2-40B4-BE49-F238E27FC236}">
                      <a16:creationId xmlns:a16="http://schemas.microsoft.com/office/drawing/2014/main" xmlns="" id="{8735370C-76EC-4AC2-9EAC-E2DA8DAA9434}"/>
                    </a:ext>
                  </a:extLst>
                </p:cNvPr>
                <p:cNvSpPr/>
                <p:nvPr/>
              </p:nvSpPr>
              <p:spPr>
                <a:xfrm>
                  <a:off x="932411" y="2248575"/>
                  <a:ext cx="545872" cy="735485"/>
                </a:xfrm>
                <a:custGeom>
                  <a:avLst/>
                  <a:gdLst>
                    <a:gd name="connsiteX0" fmla="*/ 472272 w 502417"/>
                    <a:gd name="connsiteY0" fmla="*/ 603538 h 734336"/>
                    <a:gd name="connsiteX1" fmla="*/ 467248 w 502417"/>
                    <a:gd name="connsiteY1" fmla="*/ 588466 h 734336"/>
                    <a:gd name="connsiteX2" fmla="*/ 457200 w 502417"/>
                    <a:gd name="connsiteY2" fmla="*/ 578417 h 734336"/>
                    <a:gd name="connsiteX3" fmla="*/ 452176 w 502417"/>
                    <a:gd name="connsiteY3" fmla="*/ 528176 h 734336"/>
                    <a:gd name="connsiteX4" fmla="*/ 442127 w 502417"/>
                    <a:gd name="connsiteY4" fmla="*/ 498030 h 734336"/>
                    <a:gd name="connsiteX5" fmla="*/ 437103 w 502417"/>
                    <a:gd name="connsiteY5" fmla="*/ 482958 h 734336"/>
                    <a:gd name="connsiteX6" fmla="*/ 432079 w 502417"/>
                    <a:gd name="connsiteY6" fmla="*/ 467885 h 734336"/>
                    <a:gd name="connsiteX7" fmla="*/ 437103 w 502417"/>
                    <a:gd name="connsiteY7" fmla="*/ 447789 h 734336"/>
                    <a:gd name="connsiteX8" fmla="*/ 457200 w 502417"/>
                    <a:gd name="connsiteY8" fmla="*/ 427692 h 734336"/>
                    <a:gd name="connsiteX9" fmla="*/ 467248 w 502417"/>
                    <a:gd name="connsiteY9" fmla="*/ 412619 h 734336"/>
                    <a:gd name="connsiteX10" fmla="*/ 472272 w 502417"/>
                    <a:gd name="connsiteY10" fmla="*/ 372426 h 734336"/>
                    <a:gd name="connsiteX11" fmla="*/ 482321 w 502417"/>
                    <a:gd name="connsiteY11" fmla="*/ 362378 h 734336"/>
                    <a:gd name="connsiteX12" fmla="*/ 487345 w 502417"/>
                    <a:gd name="connsiteY12" fmla="*/ 337257 h 734336"/>
                    <a:gd name="connsiteX13" fmla="*/ 502417 w 502417"/>
                    <a:gd name="connsiteY13" fmla="*/ 307112 h 734336"/>
                    <a:gd name="connsiteX14" fmla="*/ 497393 w 502417"/>
                    <a:gd name="connsiteY14" fmla="*/ 292039 h 734336"/>
                    <a:gd name="connsiteX15" fmla="*/ 482321 w 502417"/>
                    <a:gd name="connsiteY15" fmla="*/ 281991 h 734336"/>
                    <a:gd name="connsiteX16" fmla="*/ 472272 w 502417"/>
                    <a:gd name="connsiteY16" fmla="*/ 271943 h 734336"/>
                    <a:gd name="connsiteX17" fmla="*/ 467248 w 502417"/>
                    <a:gd name="connsiteY17" fmla="*/ 256870 h 734336"/>
                    <a:gd name="connsiteX18" fmla="*/ 442127 w 502417"/>
                    <a:gd name="connsiteY18" fmla="*/ 251846 h 734336"/>
                    <a:gd name="connsiteX19" fmla="*/ 427055 w 502417"/>
                    <a:gd name="connsiteY19" fmla="*/ 246822 h 734336"/>
                    <a:gd name="connsiteX20" fmla="*/ 417006 w 502417"/>
                    <a:gd name="connsiteY20" fmla="*/ 236773 h 734336"/>
                    <a:gd name="connsiteX21" fmla="*/ 401934 w 502417"/>
                    <a:gd name="connsiteY21" fmla="*/ 231749 h 734336"/>
                    <a:gd name="connsiteX22" fmla="*/ 396910 w 502417"/>
                    <a:gd name="connsiteY22" fmla="*/ 216677 h 734336"/>
                    <a:gd name="connsiteX23" fmla="*/ 386861 w 502417"/>
                    <a:gd name="connsiteY23" fmla="*/ 206628 h 734336"/>
                    <a:gd name="connsiteX24" fmla="*/ 361740 w 502417"/>
                    <a:gd name="connsiteY24" fmla="*/ 171459 h 734336"/>
                    <a:gd name="connsiteX25" fmla="*/ 356716 w 502417"/>
                    <a:gd name="connsiteY25" fmla="*/ 156387 h 734336"/>
                    <a:gd name="connsiteX26" fmla="*/ 346668 w 502417"/>
                    <a:gd name="connsiteY26" fmla="*/ 146338 h 734336"/>
                    <a:gd name="connsiteX27" fmla="*/ 341644 w 502417"/>
                    <a:gd name="connsiteY27" fmla="*/ 101121 h 734336"/>
                    <a:gd name="connsiteX28" fmla="*/ 326571 w 502417"/>
                    <a:gd name="connsiteY28" fmla="*/ 70976 h 734336"/>
                    <a:gd name="connsiteX29" fmla="*/ 316523 w 502417"/>
                    <a:gd name="connsiteY29" fmla="*/ 60927 h 734336"/>
                    <a:gd name="connsiteX30" fmla="*/ 301450 w 502417"/>
                    <a:gd name="connsiteY30" fmla="*/ 35806 h 734336"/>
                    <a:gd name="connsiteX31" fmla="*/ 296426 w 502417"/>
                    <a:gd name="connsiteY31" fmla="*/ 20734 h 734336"/>
                    <a:gd name="connsiteX32" fmla="*/ 266281 w 502417"/>
                    <a:gd name="connsiteY32" fmla="*/ 10685 h 734336"/>
                    <a:gd name="connsiteX33" fmla="*/ 251208 w 502417"/>
                    <a:gd name="connsiteY33" fmla="*/ 5661 h 734336"/>
                    <a:gd name="connsiteX34" fmla="*/ 236136 w 502417"/>
                    <a:gd name="connsiteY34" fmla="*/ 637 h 734336"/>
                    <a:gd name="connsiteX35" fmla="*/ 185894 w 502417"/>
                    <a:gd name="connsiteY35" fmla="*/ 5661 h 734336"/>
                    <a:gd name="connsiteX36" fmla="*/ 165797 w 502417"/>
                    <a:gd name="connsiteY36" fmla="*/ 25758 h 734336"/>
                    <a:gd name="connsiteX37" fmla="*/ 150725 w 502417"/>
                    <a:gd name="connsiteY37" fmla="*/ 30782 h 734336"/>
                    <a:gd name="connsiteX38" fmla="*/ 140677 w 502417"/>
                    <a:gd name="connsiteY38" fmla="*/ 45855 h 734336"/>
                    <a:gd name="connsiteX39" fmla="*/ 120580 w 502417"/>
                    <a:gd name="connsiteY39" fmla="*/ 70976 h 734336"/>
                    <a:gd name="connsiteX40" fmla="*/ 110532 w 502417"/>
                    <a:gd name="connsiteY40" fmla="*/ 101121 h 734336"/>
                    <a:gd name="connsiteX41" fmla="*/ 100483 w 502417"/>
                    <a:gd name="connsiteY41" fmla="*/ 111169 h 734336"/>
                    <a:gd name="connsiteX42" fmla="*/ 90435 w 502417"/>
                    <a:gd name="connsiteY42" fmla="*/ 126241 h 734336"/>
                    <a:gd name="connsiteX43" fmla="*/ 85411 w 502417"/>
                    <a:gd name="connsiteY43" fmla="*/ 151362 h 734336"/>
                    <a:gd name="connsiteX44" fmla="*/ 70338 w 502417"/>
                    <a:gd name="connsiteY44" fmla="*/ 156387 h 734336"/>
                    <a:gd name="connsiteX45" fmla="*/ 45217 w 502417"/>
                    <a:gd name="connsiteY45" fmla="*/ 161411 h 734336"/>
                    <a:gd name="connsiteX46" fmla="*/ 30145 w 502417"/>
                    <a:gd name="connsiteY46" fmla="*/ 211652 h 734336"/>
                    <a:gd name="connsiteX47" fmla="*/ 5024 w 502417"/>
                    <a:gd name="connsiteY47" fmla="*/ 231749 h 734336"/>
                    <a:gd name="connsiteX48" fmla="*/ 0 w 502417"/>
                    <a:gd name="connsiteY48" fmla="*/ 246822 h 734336"/>
                    <a:gd name="connsiteX49" fmla="*/ 15072 w 502417"/>
                    <a:gd name="connsiteY49" fmla="*/ 302088 h 734336"/>
                    <a:gd name="connsiteX50" fmla="*/ 20096 w 502417"/>
                    <a:gd name="connsiteY50" fmla="*/ 317160 h 734336"/>
                    <a:gd name="connsiteX51" fmla="*/ 25121 w 502417"/>
                    <a:gd name="connsiteY51" fmla="*/ 352329 h 734336"/>
                    <a:gd name="connsiteX52" fmla="*/ 30145 w 502417"/>
                    <a:gd name="connsiteY52" fmla="*/ 367402 h 734336"/>
                    <a:gd name="connsiteX53" fmla="*/ 45217 w 502417"/>
                    <a:gd name="connsiteY53" fmla="*/ 377450 h 734336"/>
                    <a:gd name="connsiteX54" fmla="*/ 55266 w 502417"/>
                    <a:gd name="connsiteY54" fmla="*/ 412619 h 734336"/>
                    <a:gd name="connsiteX55" fmla="*/ 60290 w 502417"/>
                    <a:gd name="connsiteY55" fmla="*/ 427692 h 734336"/>
                    <a:gd name="connsiteX56" fmla="*/ 75362 w 502417"/>
                    <a:gd name="connsiteY56" fmla="*/ 437740 h 734336"/>
                    <a:gd name="connsiteX57" fmla="*/ 80387 w 502417"/>
                    <a:gd name="connsiteY57" fmla="*/ 482958 h 734336"/>
                    <a:gd name="connsiteX58" fmla="*/ 95459 w 502417"/>
                    <a:gd name="connsiteY58" fmla="*/ 493006 h 734336"/>
                    <a:gd name="connsiteX59" fmla="*/ 105507 w 502417"/>
                    <a:gd name="connsiteY59" fmla="*/ 523151 h 734336"/>
                    <a:gd name="connsiteX60" fmla="*/ 110532 w 502417"/>
                    <a:gd name="connsiteY60" fmla="*/ 538224 h 734336"/>
                    <a:gd name="connsiteX61" fmla="*/ 120580 w 502417"/>
                    <a:gd name="connsiteY61" fmla="*/ 553296 h 734336"/>
                    <a:gd name="connsiteX62" fmla="*/ 145701 w 502417"/>
                    <a:gd name="connsiteY62" fmla="*/ 588466 h 734336"/>
                    <a:gd name="connsiteX63" fmla="*/ 155749 w 502417"/>
                    <a:gd name="connsiteY63" fmla="*/ 603538 h 734336"/>
                    <a:gd name="connsiteX64" fmla="*/ 170822 w 502417"/>
                    <a:gd name="connsiteY64" fmla="*/ 608562 h 734336"/>
                    <a:gd name="connsiteX65" fmla="*/ 175846 w 502417"/>
                    <a:gd name="connsiteY65" fmla="*/ 623635 h 734336"/>
                    <a:gd name="connsiteX66" fmla="*/ 185894 w 502417"/>
                    <a:gd name="connsiteY66" fmla="*/ 658804 h 734336"/>
                    <a:gd name="connsiteX67" fmla="*/ 195943 w 502417"/>
                    <a:gd name="connsiteY67" fmla="*/ 668852 h 734336"/>
                    <a:gd name="connsiteX68" fmla="*/ 200967 w 502417"/>
                    <a:gd name="connsiteY68" fmla="*/ 688949 h 734336"/>
                    <a:gd name="connsiteX69" fmla="*/ 211015 w 502417"/>
                    <a:gd name="connsiteY69" fmla="*/ 698998 h 734336"/>
                    <a:gd name="connsiteX70" fmla="*/ 216039 w 502417"/>
                    <a:gd name="connsiteY70" fmla="*/ 714070 h 734336"/>
                    <a:gd name="connsiteX71" fmla="*/ 251208 w 502417"/>
                    <a:gd name="connsiteY71" fmla="*/ 683925 h 734336"/>
                    <a:gd name="connsiteX72" fmla="*/ 291402 w 502417"/>
                    <a:gd name="connsiteY72" fmla="*/ 688949 h 734336"/>
                    <a:gd name="connsiteX73" fmla="*/ 286378 w 502417"/>
                    <a:gd name="connsiteY73" fmla="*/ 704022 h 734336"/>
                    <a:gd name="connsiteX74" fmla="*/ 306474 w 502417"/>
                    <a:gd name="connsiteY74" fmla="*/ 734167 h 734336"/>
                    <a:gd name="connsiteX75" fmla="*/ 346668 w 502417"/>
                    <a:gd name="connsiteY75" fmla="*/ 729143 h 734336"/>
                    <a:gd name="connsiteX76" fmla="*/ 366765 w 502417"/>
                    <a:gd name="connsiteY76" fmla="*/ 709046 h 734336"/>
                    <a:gd name="connsiteX77" fmla="*/ 381837 w 502417"/>
                    <a:gd name="connsiteY77" fmla="*/ 698998 h 734336"/>
                    <a:gd name="connsiteX78" fmla="*/ 386861 w 502417"/>
                    <a:gd name="connsiteY78" fmla="*/ 683925 h 734336"/>
                    <a:gd name="connsiteX79" fmla="*/ 411982 w 502417"/>
                    <a:gd name="connsiteY79" fmla="*/ 668852 h 734336"/>
                    <a:gd name="connsiteX80" fmla="*/ 417006 w 502417"/>
                    <a:gd name="connsiteY80" fmla="*/ 633683 h 734336"/>
                    <a:gd name="connsiteX81" fmla="*/ 437103 w 502417"/>
                    <a:gd name="connsiteY81" fmla="*/ 628659 h 734336"/>
                    <a:gd name="connsiteX82" fmla="*/ 452176 w 502417"/>
                    <a:gd name="connsiteY82" fmla="*/ 618611 h 734336"/>
                    <a:gd name="connsiteX83" fmla="*/ 467248 w 502417"/>
                    <a:gd name="connsiteY83" fmla="*/ 613587 h 734336"/>
                    <a:gd name="connsiteX84" fmla="*/ 472272 w 502417"/>
                    <a:gd name="connsiteY84" fmla="*/ 603538 h 73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502417" h="734336">
                      <a:moveTo>
                        <a:pt x="472272" y="603538"/>
                      </a:moveTo>
                      <a:cubicBezTo>
                        <a:pt x="472272" y="599351"/>
                        <a:pt x="469973" y="593007"/>
                        <a:pt x="467248" y="588466"/>
                      </a:cubicBezTo>
                      <a:cubicBezTo>
                        <a:pt x="464811" y="584404"/>
                        <a:pt x="458349" y="583012"/>
                        <a:pt x="457200" y="578417"/>
                      </a:cubicBezTo>
                      <a:cubicBezTo>
                        <a:pt x="453118" y="562089"/>
                        <a:pt x="455278" y="544718"/>
                        <a:pt x="452176" y="528176"/>
                      </a:cubicBezTo>
                      <a:cubicBezTo>
                        <a:pt x="450224" y="517765"/>
                        <a:pt x="445477" y="508079"/>
                        <a:pt x="442127" y="498030"/>
                      </a:cubicBezTo>
                      <a:lnTo>
                        <a:pt x="437103" y="482958"/>
                      </a:lnTo>
                      <a:lnTo>
                        <a:pt x="432079" y="467885"/>
                      </a:lnTo>
                      <a:cubicBezTo>
                        <a:pt x="433754" y="461186"/>
                        <a:pt x="433443" y="453644"/>
                        <a:pt x="437103" y="447789"/>
                      </a:cubicBezTo>
                      <a:cubicBezTo>
                        <a:pt x="442124" y="439755"/>
                        <a:pt x="450501" y="434391"/>
                        <a:pt x="457200" y="427692"/>
                      </a:cubicBezTo>
                      <a:cubicBezTo>
                        <a:pt x="461470" y="423422"/>
                        <a:pt x="463899" y="417643"/>
                        <a:pt x="467248" y="412619"/>
                      </a:cubicBezTo>
                      <a:cubicBezTo>
                        <a:pt x="468923" y="399221"/>
                        <a:pt x="468392" y="385358"/>
                        <a:pt x="472272" y="372426"/>
                      </a:cubicBezTo>
                      <a:cubicBezTo>
                        <a:pt x="473633" y="367889"/>
                        <a:pt x="480455" y="366732"/>
                        <a:pt x="482321" y="362378"/>
                      </a:cubicBezTo>
                      <a:cubicBezTo>
                        <a:pt x="485685" y="354529"/>
                        <a:pt x="485274" y="345542"/>
                        <a:pt x="487345" y="337257"/>
                      </a:cubicBezTo>
                      <a:cubicBezTo>
                        <a:pt x="491505" y="320615"/>
                        <a:pt x="492593" y="321848"/>
                        <a:pt x="502417" y="307112"/>
                      </a:cubicBezTo>
                      <a:cubicBezTo>
                        <a:pt x="500742" y="302088"/>
                        <a:pt x="500701" y="296175"/>
                        <a:pt x="497393" y="292039"/>
                      </a:cubicBezTo>
                      <a:cubicBezTo>
                        <a:pt x="493621" y="287324"/>
                        <a:pt x="487036" y="285763"/>
                        <a:pt x="482321" y="281991"/>
                      </a:cubicBezTo>
                      <a:cubicBezTo>
                        <a:pt x="478622" y="279032"/>
                        <a:pt x="475622" y="275292"/>
                        <a:pt x="472272" y="271943"/>
                      </a:cubicBezTo>
                      <a:cubicBezTo>
                        <a:pt x="470597" y="266919"/>
                        <a:pt x="471655" y="259808"/>
                        <a:pt x="467248" y="256870"/>
                      </a:cubicBezTo>
                      <a:cubicBezTo>
                        <a:pt x="460143" y="252133"/>
                        <a:pt x="450412" y="253917"/>
                        <a:pt x="442127" y="251846"/>
                      </a:cubicBezTo>
                      <a:cubicBezTo>
                        <a:pt x="436989" y="250562"/>
                        <a:pt x="432079" y="248497"/>
                        <a:pt x="427055" y="246822"/>
                      </a:cubicBezTo>
                      <a:cubicBezTo>
                        <a:pt x="423705" y="243472"/>
                        <a:pt x="421068" y="239210"/>
                        <a:pt x="417006" y="236773"/>
                      </a:cubicBezTo>
                      <a:cubicBezTo>
                        <a:pt x="412465" y="234048"/>
                        <a:pt x="405679" y="235494"/>
                        <a:pt x="401934" y="231749"/>
                      </a:cubicBezTo>
                      <a:cubicBezTo>
                        <a:pt x="398189" y="228004"/>
                        <a:pt x="399635" y="221218"/>
                        <a:pt x="396910" y="216677"/>
                      </a:cubicBezTo>
                      <a:cubicBezTo>
                        <a:pt x="394473" y="212615"/>
                        <a:pt x="390211" y="209978"/>
                        <a:pt x="386861" y="206628"/>
                      </a:cubicBezTo>
                      <a:cubicBezTo>
                        <a:pt x="375138" y="171459"/>
                        <a:pt x="386861" y="179832"/>
                        <a:pt x="361740" y="171459"/>
                      </a:cubicBezTo>
                      <a:cubicBezTo>
                        <a:pt x="360065" y="166435"/>
                        <a:pt x="359441" y="160928"/>
                        <a:pt x="356716" y="156387"/>
                      </a:cubicBezTo>
                      <a:cubicBezTo>
                        <a:pt x="354279" y="152325"/>
                        <a:pt x="347914" y="150908"/>
                        <a:pt x="346668" y="146338"/>
                      </a:cubicBezTo>
                      <a:cubicBezTo>
                        <a:pt x="342678" y="131707"/>
                        <a:pt x="344137" y="116080"/>
                        <a:pt x="341644" y="101121"/>
                      </a:cubicBezTo>
                      <a:cubicBezTo>
                        <a:pt x="339689" y="89392"/>
                        <a:pt x="333880" y="80112"/>
                        <a:pt x="326571" y="70976"/>
                      </a:cubicBezTo>
                      <a:cubicBezTo>
                        <a:pt x="323612" y="67277"/>
                        <a:pt x="319872" y="64277"/>
                        <a:pt x="316523" y="60927"/>
                      </a:cubicBezTo>
                      <a:cubicBezTo>
                        <a:pt x="302292" y="18233"/>
                        <a:pt x="322140" y="70288"/>
                        <a:pt x="301450" y="35806"/>
                      </a:cubicBezTo>
                      <a:cubicBezTo>
                        <a:pt x="298725" y="31265"/>
                        <a:pt x="300735" y="23812"/>
                        <a:pt x="296426" y="20734"/>
                      </a:cubicBezTo>
                      <a:cubicBezTo>
                        <a:pt x="287807" y="14578"/>
                        <a:pt x="276329" y="14035"/>
                        <a:pt x="266281" y="10685"/>
                      </a:cubicBezTo>
                      <a:lnTo>
                        <a:pt x="251208" y="5661"/>
                      </a:lnTo>
                      <a:lnTo>
                        <a:pt x="236136" y="637"/>
                      </a:lnTo>
                      <a:cubicBezTo>
                        <a:pt x="219389" y="2312"/>
                        <a:pt x="201744" y="0"/>
                        <a:pt x="185894" y="5661"/>
                      </a:cubicBezTo>
                      <a:cubicBezTo>
                        <a:pt x="176972" y="8847"/>
                        <a:pt x="174785" y="22762"/>
                        <a:pt x="165797" y="25758"/>
                      </a:cubicBezTo>
                      <a:lnTo>
                        <a:pt x="150725" y="30782"/>
                      </a:lnTo>
                      <a:cubicBezTo>
                        <a:pt x="147376" y="35806"/>
                        <a:pt x="144449" y="41140"/>
                        <a:pt x="140677" y="45855"/>
                      </a:cubicBezTo>
                      <a:cubicBezTo>
                        <a:pt x="130234" y="58908"/>
                        <a:pt x="128314" y="53573"/>
                        <a:pt x="120580" y="70976"/>
                      </a:cubicBezTo>
                      <a:cubicBezTo>
                        <a:pt x="116278" y="80655"/>
                        <a:pt x="113881" y="91073"/>
                        <a:pt x="110532" y="101121"/>
                      </a:cubicBezTo>
                      <a:cubicBezTo>
                        <a:pt x="109034" y="105615"/>
                        <a:pt x="103442" y="107470"/>
                        <a:pt x="100483" y="111169"/>
                      </a:cubicBezTo>
                      <a:cubicBezTo>
                        <a:pt x="96711" y="115884"/>
                        <a:pt x="93784" y="121217"/>
                        <a:pt x="90435" y="126241"/>
                      </a:cubicBezTo>
                      <a:cubicBezTo>
                        <a:pt x="88760" y="134615"/>
                        <a:pt x="90148" y="144257"/>
                        <a:pt x="85411" y="151362"/>
                      </a:cubicBezTo>
                      <a:cubicBezTo>
                        <a:pt x="82473" y="155769"/>
                        <a:pt x="75476" y="155102"/>
                        <a:pt x="70338" y="156387"/>
                      </a:cubicBezTo>
                      <a:cubicBezTo>
                        <a:pt x="62054" y="158458"/>
                        <a:pt x="53591" y="159736"/>
                        <a:pt x="45217" y="161411"/>
                      </a:cubicBezTo>
                      <a:cubicBezTo>
                        <a:pt x="20607" y="198326"/>
                        <a:pt x="51699" y="146991"/>
                        <a:pt x="30145" y="211652"/>
                      </a:cubicBezTo>
                      <a:cubicBezTo>
                        <a:pt x="28099" y="217789"/>
                        <a:pt x="8394" y="229502"/>
                        <a:pt x="5024" y="231749"/>
                      </a:cubicBezTo>
                      <a:cubicBezTo>
                        <a:pt x="3349" y="236773"/>
                        <a:pt x="0" y="241526"/>
                        <a:pt x="0" y="246822"/>
                      </a:cubicBezTo>
                      <a:cubicBezTo>
                        <a:pt x="0" y="261025"/>
                        <a:pt x="11131" y="290266"/>
                        <a:pt x="15072" y="302088"/>
                      </a:cubicBezTo>
                      <a:lnTo>
                        <a:pt x="20096" y="317160"/>
                      </a:lnTo>
                      <a:cubicBezTo>
                        <a:pt x="21771" y="328883"/>
                        <a:pt x="22798" y="340717"/>
                        <a:pt x="25121" y="352329"/>
                      </a:cubicBezTo>
                      <a:cubicBezTo>
                        <a:pt x="26160" y="357522"/>
                        <a:pt x="26837" y="363266"/>
                        <a:pt x="30145" y="367402"/>
                      </a:cubicBezTo>
                      <a:cubicBezTo>
                        <a:pt x="33917" y="372117"/>
                        <a:pt x="40193" y="374101"/>
                        <a:pt x="45217" y="377450"/>
                      </a:cubicBezTo>
                      <a:cubicBezTo>
                        <a:pt x="57263" y="413590"/>
                        <a:pt x="42648" y="368458"/>
                        <a:pt x="55266" y="412619"/>
                      </a:cubicBezTo>
                      <a:cubicBezTo>
                        <a:pt x="56721" y="417711"/>
                        <a:pt x="56982" y="423556"/>
                        <a:pt x="60290" y="427692"/>
                      </a:cubicBezTo>
                      <a:cubicBezTo>
                        <a:pt x="64062" y="432407"/>
                        <a:pt x="70338" y="434391"/>
                        <a:pt x="75362" y="437740"/>
                      </a:cubicBezTo>
                      <a:cubicBezTo>
                        <a:pt x="77037" y="452813"/>
                        <a:pt x="75204" y="468706"/>
                        <a:pt x="80387" y="482958"/>
                      </a:cubicBezTo>
                      <a:cubicBezTo>
                        <a:pt x="82451" y="488633"/>
                        <a:pt x="92259" y="487886"/>
                        <a:pt x="95459" y="493006"/>
                      </a:cubicBezTo>
                      <a:cubicBezTo>
                        <a:pt x="101073" y="501988"/>
                        <a:pt x="102158" y="513103"/>
                        <a:pt x="105507" y="523151"/>
                      </a:cubicBezTo>
                      <a:cubicBezTo>
                        <a:pt x="107182" y="528175"/>
                        <a:pt x="107594" y="533817"/>
                        <a:pt x="110532" y="538224"/>
                      </a:cubicBezTo>
                      <a:lnTo>
                        <a:pt x="120580" y="553296"/>
                      </a:lnTo>
                      <a:cubicBezTo>
                        <a:pt x="132303" y="588465"/>
                        <a:pt x="120580" y="580091"/>
                        <a:pt x="145701" y="588466"/>
                      </a:cubicBezTo>
                      <a:cubicBezTo>
                        <a:pt x="149050" y="593490"/>
                        <a:pt x="151034" y="599766"/>
                        <a:pt x="155749" y="603538"/>
                      </a:cubicBezTo>
                      <a:cubicBezTo>
                        <a:pt x="159885" y="606846"/>
                        <a:pt x="167077" y="604817"/>
                        <a:pt x="170822" y="608562"/>
                      </a:cubicBezTo>
                      <a:cubicBezTo>
                        <a:pt x="174567" y="612307"/>
                        <a:pt x="174391" y="618543"/>
                        <a:pt x="175846" y="623635"/>
                      </a:cubicBezTo>
                      <a:cubicBezTo>
                        <a:pt x="177040" y="627815"/>
                        <a:pt x="182609" y="653329"/>
                        <a:pt x="185894" y="658804"/>
                      </a:cubicBezTo>
                      <a:cubicBezTo>
                        <a:pt x="188331" y="662866"/>
                        <a:pt x="192593" y="665503"/>
                        <a:pt x="195943" y="668852"/>
                      </a:cubicBezTo>
                      <a:cubicBezTo>
                        <a:pt x="197618" y="675551"/>
                        <a:pt x="197879" y="682773"/>
                        <a:pt x="200967" y="688949"/>
                      </a:cubicBezTo>
                      <a:cubicBezTo>
                        <a:pt x="203085" y="693186"/>
                        <a:pt x="208578" y="694936"/>
                        <a:pt x="211015" y="698998"/>
                      </a:cubicBezTo>
                      <a:cubicBezTo>
                        <a:pt x="213740" y="703539"/>
                        <a:pt x="214364" y="709046"/>
                        <a:pt x="216039" y="714070"/>
                      </a:cubicBezTo>
                      <a:cubicBezTo>
                        <a:pt x="240406" y="689703"/>
                        <a:pt x="228253" y="699228"/>
                        <a:pt x="251208" y="683925"/>
                      </a:cubicBezTo>
                      <a:cubicBezTo>
                        <a:pt x="264606" y="685600"/>
                        <a:pt x="279679" y="682250"/>
                        <a:pt x="291402" y="688949"/>
                      </a:cubicBezTo>
                      <a:cubicBezTo>
                        <a:pt x="296000" y="691577"/>
                        <a:pt x="286378" y="698726"/>
                        <a:pt x="286378" y="704022"/>
                      </a:cubicBezTo>
                      <a:cubicBezTo>
                        <a:pt x="286378" y="732315"/>
                        <a:pt x="287060" y="727696"/>
                        <a:pt x="306474" y="734167"/>
                      </a:cubicBezTo>
                      <a:cubicBezTo>
                        <a:pt x="319872" y="732492"/>
                        <a:pt x="334204" y="734336"/>
                        <a:pt x="346668" y="729143"/>
                      </a:cubicBezTo>
                      <a:cubicBezTo>
                        <a:pt x="355413" y="725499"/>
                        <a:pt x="360066" y="715745"/>
                        <a:pt x="366765" y="709046"/>
                      </a:cubicBezTo>
                      <a:cubicBezTo>
                        <a:pt x="371035" y="704776"/>
                        <a:pt x="376813" y="702347"/>
                        <a:pt x="381837" y="698998"/>
                      </a:cubicBezTo>
                      <a:cubicBezTo>
                        <a:pt x="383512" y="693974"/>
                        <a:pt x="384136" y="688466"/>
                        <a:pt x="386861" y="683925"/>
                      </a:cubicBezTo>
                      <a:cubicBezTo>
                        <a:pt x="393757" y="672432"/>
                        <a:pt x="400128" y="672804"/>
                        <a:pt x="411982" y="668852"/>
                      </a:cubicBezTo>
                      <a:cubicBezTo>
                        <a:pt x="413657" y="657129"/>
                        <a:pt x="410730" y="643725"/>
                        <a:pt x="417006" y="633683"/>
                      </a:cubicBezTo>
                      <a:cubicBezTo>
                        <a:pt x="420666" y="627827"/>
                        <a:pt x="430756" y="631379"/>
                        <a:pt x="437103" y="628659"/>
                      </a:cubicBezTo>
                      <a:cubicBezTo>
                        <a:pt x="442653" y="626280"/>
                        <a:pt x="446775" y="621311"/>
                        <a:pt x="452176" y="618611"/>
                      </a:cubicBezTo>
                      <a:cubicBezTo>
                        <a:pt x="456913" y="616243"/>
                        <a:pt x="462331" y="615554"/>
                        <a:pt x="467248" y="613587"/>
                      </a:cubicBezTo>
                      <a:cubicBezTo>
                        <a:pt x="470725" y="612196"/>
                        <a:pt x="472272" y="607725"/>
                        <a:pt x="472272" y="60353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213 Forma libre">
                  <a:extLst>
                    <a:ext uri="{FF2B5EF4-FFF2-40B4-BE49-F238E27FC236}">
                      <a16:creationId xmlns:a16="http://schemas.microsoft.com/office/drawing/2014/main" xmlns="" id="{FD8341A5-98D2-4229-9D54-824A88C475B7}"/>
                    </a:ext>
                  </a:extLst>
                </p:cNvPr>
                <p:cNvSpPr/>
                <p:nvPr/>
              </p:nvSpPr>
              <p:spPr>
                <a:xfrm>
                  <a:off x="1486008" y="2584105"/>
                  <a:ext cx="764734" cy="491219"/>
                </a:xfrm>
                <a:custGeom>
                  <a:avLst/>
                  <a:gdLst>
                    <a:gd name="connsiteX0" fmla="*/ 622997 w 703384"/>
                    <a:gd name="connsiteY0" fmla="*/ 422030 h 491882"/>
                    <a:gd name="connsiteX1" fmla="*/ 673239 w 703384"/>
                    <a:gd name="connsiteY1" fmla="*/ 391885 h 491882"/>
                    <a:gd name="connsiteX2" fmla="*/ 703384 w 703384"/>
                    <a:gd name="connsiteY2" fmla="*/ 381837 h 491882"/>
                    <a:gd name="connsiteX3" fmla="*/ 698360 w 703384"/>
                    <a:gd name="connsiteY3" fmla="*/ 366765 h 491882"/>
                    <a:gd name="connsiteX4" fmla="*/ 693336 w 703384"/>
                    <a:gd name="connsiteY4" fmla="*/ 341644 h 491882"/>
                    <a:gd name="connsiteX5" fmla="*/ 673239 w 703384"/>
                    <a:gd name="connsiteY5" fmla="*/ 321547 h 491882"/>
                    <a:gd name="connsiteX6" fmla="*/ 668215 w 703384"/>
                    <a:gd name="connsiteY6" fmla="*/ 306474 h 491882"/>
                    <a:gd name="connsiteX7" fmla="*/ 653142 w 703384"/>
                    <a:gd name="connsiteY7" fmla="*/ 276329 h 491882"/>
                    <a:gd name="connsiteX8" fmla="*/ 648118 w 703384"/>
                    <a:gd name="connsiteY8" fmla="*/ 251208 h 491882"/>
                    <a:gd name="connsiteX9" fmla="*/ 643094 w 703384"/>
                    <a:gd name="connsiteY9" fmla="*/ 211015 h 491882"/>
                    <a:gd name="connsiteX10" fmla="*/ 628022 w 703384"/>
                    <a:gd name="connsiteY10" fmla="*/ 205991 h 491882"/>
                    <a:gd name="connsiteX11" fmla="*/ 617973 w 703384"/>
                    <a:gd name="connsiteY11" fmla="*/ 155749 h 491882"/>
                    <a:gd name="connsiteX12" fmla="*/ 607925 w 703384"/>
                    <a:gd name="connsiteY12" fmla="*/ 140677 h 491882"/>
                    <a:gd name="connsiteX13" fmla="*/ 602901 w 703384"/>
                    <a:gd name="connsiteY13" fmla="*/ 95459 h 491882"/>
                    <a:gd name="connsiteX14" fmla="*/ 592852 w 703384"/>
                    <a:gd name="connsiteY14" fmla="*/ 85411 h 491882"/>
                    <a:gd name="connsiteX15" fmla="*/ 587828 w 703384"/>
                    <a:gd name="connsiteY15" fmla="*/ 70338 h 491882"/>
                    <a:gd name="connsiteX16" fmla="*/ 577780 w 703384"/>
                    <a:gd name="connsiteY16" fmla="*/ 25121 h 491882"/>
                    <a:gd name="connsiteX17" fmla="*/ 572756 w 703384"/>
                    <a:gd name="connsiteY17" fmla="*/ 10048 h 491882"/>
                    <a:gd name="connsiteX18" fmla="*/ 562707 w 703384"/>
                    <a:gd name="connsiteY18" fmla="*/ 0 h 491882"/>
                    <a:gd name="connsiteX19" fmla="*/ 537586 w 703384"/>
                    <a:gd name="connsiteY19" fmla="*/ 20096 h 491882"/>
                    <a:gd name="connsiteX20" fmla="*/ 517490 w 703384"/>
                    <a:gd name="connsiteY20" fmla="*/ 45217 h 491882"/>
                    <a:gd name="connsiteX21" fmla="*/ 522514 w 703384"/>
                    <a:gd name="connsiteY21" fmla="*/ 60290 h 491882"/>
                    <a:gd name="connsiteX22" fmla="*/ 532562 w 703384"/>
                    <a:gd name="connsiteY22" fmla="*/ 75362 h 491882"/>
                    <a:gd name="connsiteX23" fmla="*/ 517490 w 703384"/>
                    <a:gd name="connsiteY23" fmla="*/ 145701 h 491882"/>
                    <a:gd name="connsiteX24" fmla="*/ 502417 w 703384"/>
                    <a:gd name="connsiteY24" fmla="*/ 150725 h 491882"/>
                    <a:gd name="connsiteX25" fmla="*/ 497393 w 703384"/>
                    <a:gd name="connsiteY25" fmla="*/ 135652 h 491882"/>
                    <a:gd name="connsiteX26" fmla="*/ 492369 w 703384"/>
                    <a:gd name="connsiteY26" fmla="*/ 115556 h 491882"/>
                    <a:gd name="connsiteX27" fmla="*/ 482321 w 703384"/>
                    <a:gd name="connsiteY27" fmla="*/ 105507 h 491882"/>
                    <a:gd name="connsiteX28" fmla="*/ 442127 w 703384"/>
                    <a:gd name="connsiteY28" fmla="*/ 125604 h 491882"/>
                    <a:gd name="connsiteX29" fmla="*/ 427055 w 703384"/>
                    <a:gd name="connsiteY29" fmla="*/ 130628 h 491882"/>
                    <a:gd name="connsiteX30" fmla="*/ 401934 w 703384"/>
                    <a:gd name="connsiteY30" fmla="*/ 150725 h 491882"/>
                    <a:gd name="connsiteX31" fmla="*/ 356716 w 703384"/>
                    <a:gd name="connsiteY31" fmla="*/ 160773 h 491882"/>
                    <a:gd name="connsiteX32" fmla="*/ 306474 w 703384"/>
                    <a:gd name="connsiteY32" fmla="*/ 155749 h 491882"/>
                    <a:gd name="connsiteX33" fmla="*/ 291402 w 703384"/>
                    <a:gd name="connsiteY33" fmla="*/ 150725 h 491882"/>
                    <a:gd name="connsiteX34" fmla="*/ 256233 w 703384"/>
                    <a:gd name="connsiteY34" fmla="*/ 155749 h 491882"/>
                    <a:gd name="connsiteX35" fmla="*/ 251208 w 703384"/>
                    <a:gd name="connsiteY35" fmla="*/ 195943 h 491882"/>
                    <a:gd name="connsiteX36" fmla="*/ 256233 w 703384"/>
                    <a:gd name="connsiteY36" fmla="*/ 216039 h 491882"/>
                    <a:gd name="connsiteX37" fmla="*/ 266281 w 703384"/>
                    <a:gd name="connsiteY37" fmla="*/ 281354 h 491882"/>
                    <a:gd name="connsiteX38" fmla="*/ 236136 w 703384"/>
                    <a:gd name="connsiteY38" fmla="*/ 291402 h 491882"/>
                    <a:gd name="connsiteX39" fmla="*/ 205991 w 703384"/>
                    <a:gd name="connsiteY39" fmla="*/ 306474 h 491882"/>
                    <a:gd name="connsiteX40" fmla="*/ 190918 w 703384"/>
                    <a:gd name="connsiteY40" fmla="*/ 296426 h 491882"/>
                    <a:gd name="connsiteX41" fmla="*/ 115556 w 703384"/>
                    <a:gd name="connsiteY41" fmla="*/ 281354 h 491882"/>
                    <a:gd name="connsiteX42" fmla="*/ 100483 w 703384"/>
                    <a:gd name="connsiteY42" fmla="*/ 276329 h 491882"/>
                    <a:gd name="connsiteX43" fmla="*/ 85411 w 703384"/>
                    <a:gd name="connsiteY43" fmla="*/ 266281 h 491882"/>
                    <a:gd name="connsiteX44" fmla="*/ 55266 w 703384"/>
                    <a:gd name="connsiteY44" fmla="*/ 276329 h 491882"/>
                    <a:gd name="connsiteX45" fmla="*/ 35169 w 703384"/>
                    <a:gd name="connsiteY45" fmla="*/ 281354 h 491882"/>
                    <a:gd name="connsiteX46" fmla="*/ 30145 w 703384"/>
                    <a:gd name="connsiteY46" fmla="*/ 301450 h 491882"/>
                    <a:gd name="connsiteX47" fmla="*/ 15072 w 703384"/>
                    <a:gd name="connsiteY47" fmla="*/ 326571 h 491882"/>
                    <a:gd name="connsiteX48" fmla="*/ 0 w 703384"/>
                    <a:gd name="connsiteY48" fmla="*/ 331595 h 491882"/>
                    <a:gd name="connsiteX49" fmla="*/ 10048 w 703384"/>
                    <a:gd name="connsiteY49" fmla="*/ 341644 h 491882"/>
                    <a:gd name="connsiteX50" fmla="*/ 15072 w 703384"/>
                    <a:gd name="connsiteY50" fmla="*/ 376813 h 491882"/>
                    <a:gd name="connsiteX51" fmla="*/ 20096 w 703384"/>
                    <a:gd name="connsiteY51" fmla="*/ 391885 h 491882"/>
                    <a:gd name="connsiteX52" fmla="*/ 25121 w 703384"/>
                    <a:gd name="connsiteY52" fmla="*/ 417006 h 491882"/>
                    <a:gd name="connsiteX53" fmla="*/ 30145 w 703384"/>
                    <a:gd name="connsiteY53" fmla="*/ 432079 h 491882"/>
                    <a:gd name="connsiteX54" fmla="*/ 45217 w 703384"/>
                    <a:gd name="connsiteY54" fmla="*/ 437103 h 491882"/>
                    <a:gd name="connsiteX55" fmla="*/ 65314 w 703384"/>
                    <a:gd name="connsiteY55" fmla="*/ 457200 h 491882"/>
                    <a:gd name="connsiteX56" fmla="*/ 75362 w 703384"/>
                    <a:gd name="connsiteY56" fmla="*/ 487345 h 491882"/>
                    <a:gd name="connsiteX57" fmla="*/ 135652 w 703384"/>
                    <a:gd name="connsiteY57" fmla="*/ 482321 h 491882"/>
                    <a:gd name="connsiteX58" fmla="*/ 140677 w 703384"/>
                    <a:gd name="connsiteY58" fmla="*/ 452176 h 491882"/>
                    <a:gd name="connsiteX59" fmla="*/ 170822 w 703384"/>
                    <a:gd name="connsiteY59" fmla="*/ 447151 h 491882"/>
                    <a:gd name="connsiteX60" fmla="*/ 241160 w 703384"/>
                    <a:gd name="connsiteY60" fmla="*/ 432079 h 491882"/>
                    <a:gd name="connsiteX61" fmla="*/ 256233 w 703384"/>
                    <a:gd name="connsiteY61" fmla="*/ 442127 h 491882"/>
                    <a:gd name="connsiteX62" fmla="*/ 281353 w 703384"/>
                    <a:gd name="connsiteY62" fmla="*/ 462224 h 491882"/>
                    <a:gd name="connsiteX63" fmla="*/ 291402 w 703384"/>
                    <a:gd name="connsiteY63" fmla="*/ 452176 h 491882"/>
                    <a:gd name="connsiteX64" fmla="*/ 296426 w 703384"/>
                    <a:gd name="connsiteY64" fmla="*/ 437103 h 491882"/>
                    <a:gd name="connsiteX65" fmla="*/ 311499 w 703384"/>
                    <a:gd name="connsiteY65" fmla="*/ 432079 h 491882"/>
                    <a:gd name="connsiteX66" fmla="*/ 321547 w 703384"/>
                    <a:gd name="connsiteY66" fmla="*/ 422030 h 491882"/>
                    <a:gd name="connsiteX67" fmla="*/ 356716 w 703384"/>
                    <a:gd name="connsiteY67" fmla="*/ 411982 h 491882"/>
                    <a:gd name="connsiteX68" fmla="*/ 361740 w 703384"/>
                    <a:gd name="connsiteY68" fmla="*/ 396910 h 491882"/>
                    <a:gd name="connsiteX69" fmla="*/ 376813 w 703384"/>
                    <a:gd name="connsiteY69" fmla="*/ 391885 h 491882"/>
                    <a:gd name="connsiteX70" fmla="*/ 422030 w 703384"/>
                    <a:gd name="connsiteY70" fmla="*/ 401934 h 491882"/>
                    <a:gd name="connsiteX71" fmla="*/ 437103 w 703384"/>
                    <a:gd name="connsiteY71" fmla="*/ 396910 h 491882"/>
                    <a:gd name="connsiteX72" fmla="*/ 462224 w 703384"/>
                    <a:gd name="connsiteY72" fmla="*/ 376813 h 491882"/>
                    <a:gd name="connsiteX73" fmla="*/ 497393 w 703384"/>
                    <a:gd name="connsiteY73" fmla="*/ 386861 h 491882"/>
                    <a:gd name="connsiteX74" fmla="*/ 527538 w 703384"/>
                    <a:gd name="connsiteY74" fmla="*/ 401934 h 491882"/>
                    <a:gd name="connsiteX75" fmla="*/ 572756 w 703384"/>
                    <a:gd name="connsiteY75" fmla="*/ 406958 h 491882"/>
                    <a:gd name="connsiteX76" fmla="*/ 587828 w 703384"/>
                    <a:gd name="connsiteY76" fmla="*/ 411982 h 491882"/>
                    <a:gd name="connsiteX77" fmla="*/ 597877 w 703384"/>
                    <a:gd name="connsiteY77" fmla="*/ 422030 h 491882"/>
                    <a:gd name="connsiteX78" fmla="*/ 622997 w 703384"/>
                    <a:gd name="connsiteY78" fmla="*/ 422030 h 491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703384" h="491882">
                      <a:moveTo>
                        <a:pt x="622997" y="422030"/>
                      </a:moveTo>
                      <a:cubicBezTo>
                        <a:pt x="635557" y="417006"/>
                        <a:pt x="645652" y="419472"/>
                        <a:pt x="673239" y="391885"/>
                      </a:cubicBezTo>
                      <a:cubicBezTo>
                        <a:pt x="680729" y="384395"/>
                        <a:pt x="703384" y="381837"/>
                        <a:pt x="703384" y="381837"/>
                      </a:cubicBezTo>
                      <a:cubicBezTo>
                        <a:pt x="701709" y="376813"/>
                        <a:pt x="699644" y="371903"/>
                        <a:pt x="698360" y="366765"/>
                      </a:cubicBezTo>
                      <a:cubicBezTo>
                        <a:pt x="696289" y="358480"/>
                        <a:pt x="697483" y="349109"/>
                        <a:pt x="693336" y="341644"/>
                      </a:cubicBezTo>
                      <a:cubicBezTo>
                        <a:pt x="688735" y="333362"/>
                        <a:pt x="673239" y="321547"/>
                        <a:pt x="673239" y="321547"/>
                      </a:cubicBezTo>
                      <a:cubicBezTo>
                        <a:pt x="671564" y="316523"/>
                        <a:pt x="670583" y="311211"/>
                        <a:pt x="668215" y="306474"/>
                      </a:cubicBezTo>
                      <a:cubicBezTo>
                        <a:pt x="655936" y="281916"/>
                        <a:pt x="659456" y="301586"/>
                        <a:pt x="653142" y="276329"/>
                      </a:cubicBezTo>
                      <a:cubicBezTo>
                        <a:pt x="651071" y="268045"/>
                        <a:pt x="649416" y="259648"/>
                        <a:pt x="648118" y="251208"/>
                      </a:cubicBezTo>
                      <a:cubicBezTo>
                        <a:pt x="646065" y="237863"/>
                        <a:pt x="648578" y="223353"/>
                        <a:pt x="643094" y="211015"/>
                      </a:cubicBezTo>
                      <a:cubicBezTo>
                        <a:pt x="640943" y="206176"/>
                        <a:pt x="633046" y="207666"/>
                        <a:pt x="628022" y="205991"/>
                      </a:cubicBezTo>
                      <a:cubicBezTo>
                        <a:pt x="626171" y="193034"/>
                        <a:pt x="624987" y="169778"/>
                        <a:pt x="617973" y="155749"/>
                      </a:cubicBezTo>
                      <a:cubicBezTo>
                        <a:pt x="615273" y="150348"/>
                        <a:pt x="611274" y="145701"/>
                        <a:pt x="607925" y="140677"/>
                      </a:cubicBezTo>
                      <a:cubicBezTo>
                        <a:pt x="606250" y="125604"/>
                        <a:pt x="606891" y="110090"/>
                        <a:pt x="602901" y="95459"/>
                      </a:cubicBezTo>
                      <a:cubicBezTo>
                        <a:pt x="601655" y="90889"/>
                        <a:pt x="595289" y="89473"/>
                        <a:pt x="592852" y="85411"/>
                      </a:cubicBezTo>
                      <a:cubicBezTo>
                        <a:pt x="590127" y="80870"/>
                        <a:pt x="589112" y="75476"/>
                        <a:pt x="587828" y="70338"/>
                      </a:cubicBezTo>
                      <a:cubicBezTo>
                        <a:pt x="577468" y="28894"/>
                        <a:pt x="588095" y="61225"/>
                        <a:pt x="577780" y="25121"/>
                      </a:cubicBezTo>
                      <a:cubicBezTo>
                        <a:pt x="576325" y="20029"/>
                        <a:pt x="575481" y="14589"/>
                        <a:pt x="572756" y="10048"/>
                      </a:cubicBezTo>
                      <a:cubicBezTo>
                        <a:pt x="570319" y="5986"/>
                        <a:pt x="566057" y="3349"/>
                        <a:pt x="562707" y="0"/>
                      </a:cubicBezTo>
                      <a:cubicBezTo>
                        <a:pt x="542693" y="30021"/>
                        <a:pt x="564552" y="3916"/>
                        <a:pt x="537586" y="20096"/>
                      </a:cubicBezTo>
                      <a:cubicBezTo>
                        <a:pt x="529633" y="24868"/>
                        <a:pt x="522053" y="38373"/>
                        <a:pt x="517490" y="45217"/>
                      </a:cubicBezTo>
                      <a:cubicBezTo>
                        <a:pt x="519165" y="50241"/>
                        <a:pt x="520146" y="55553"/>
                        <a:pt x="522514" y="60290"/>
                      </a:cubicBezTo>
                      <a:cubicBezTo>
                        <a:pt x="525214" y="65691"/>
                        <a:pt x="532160" y="69337"/>
                        <a:pt x="532562" y="75362"/>
                      </a:cubicBezTo>
                      <a:cubicBezTo>
                        <a:pt x="533867" y="94938"/>
                        <a:pt x="540218" y="132064"/>
                        <a:pt x="517490" y="145701"/>
                      </a:cubicBezTo>
                      <a:cubicBezTo>
                        <a:pt x="512949" y="148426"/>
                        <a:pt x="507441" y="149050"/>
                        <a:pt x="502417" y="150725"/>
                      </a:cubicBezTo>
                      <a:cubicBezTo>
                        <a:pt x="500742" y="145701"/>
                        <a:pt x="498848" y="140744"/>
                        <a:pt x="497393" y="135652"/>
                      </a:cubicBezTo>
                      <a:cubicBezTo>
                        <a:pt x="495496" y="129013"/>
                        <a:pt x="495457" y="121732"/>
                        <a:pt x="492369" y="115556"/>
                      </a:cubicBezTo>
                      <a:cubicBezTo>
                        <a:pt x="490251" y="111319"/>
                        <a:pt x="485670" y="108857"/>
                        <a:pt x="482321" y="105507"/>
                      </a:cubicBezTo>
                      <a:cubicBezTo>
                        <a:pt x="464782" y="123046"/>
                        <a:pt x="476766" y="114058"/>
                        <a:pt x="442127" y="125604"/>
                      </a:cubicBezTo>
                      <a:lnTo>
                        <a:pt x="427055" y="130628"/>
                      </a:lnTo>
                      <a:cubicBezTo>
                        <a:pt x="417709" y="139974"/>
                        <a:pt x="414609" y="144388"/>
                        <a:pt x="401934" y="150725"/>
                      </a:cubicBezTo>
                      <a:cubicBezTo>
                        <a:pt x="389566" y="156909"/>
                        <a:pt x="368293" y="158844"/>
                        <a:pt x="356716" y="160773"/>
                      </a:cubicBezTo>
                      <a:cubicBezTo>
                        <a:pt x="339969" y="159098"/>
                        <a:pt x="323109" y="158308"/>
                        <a:pt x="306474" y="155749"/>
                      </a:cubicBezTo>
                      <a:cubicBezTo>
                        <a:pt x="301240" y="154944"/>
                        <a:pt x="296698" y="150725"/>
                        <a:pt x="291402" y="150725"/>
                      </a:cubicBezTo>
                      <a:cubicBezTo>
                        <a:pt x="279560" y="150725"/>
                        <a:pt x="267956" y="154074"/>
                        <a:pt x="256233" y="155749"/>
                      </a:cubicBezTo>
                      <a:cubicBezTo>
                        <a:pt x="254558" y="169147"/>
                        <a:pt x="251208" y="182441"/>
                        <a:pt x="251208" y="195943"/>
                      </a:cubicBezTo>
                      <a:cubicBezTo>
                        <a:pt x="251208" y="202848"/>
                        <a:pt x="255256" y="209203"/>
                        <a:pt x="256233" y="216039"/>
                      </a:cubicBezTo>
                      <a:cubicBezTo>
                        <a:pt x="265949" y="284047"/>
                        <a:pt x="254624" y="246382"/>
                        <a:pt x="266281" y="281354"/>
                      </a:cubicBezTo>
                      <a:cubicBezTo>
                        <a:pt x="256233" y="284703"/>
                        <a:pt x="244949" y="285527"/>
                        <a:pt x="236136" y="291402"/>
                      </a:cubicBezTo>
                      <a:cubicBezTo>
                        <a:pt x="216657" y="304387"/>
                        <a:pt x="226792" y="299540"/>
                        <a:pt x="205991" y="306474"/>
                      </a:cubicBezTo>
                      <a:cubicBezTo>
                        <a:pt x="200967" y="303125"/>
                        <a:pt x="196436" y="298878"/>
                        <a:pt x="190918" y="296426"/>
                      </a:cubicBezTo>
                      <a:cubicBezTo>
                        <a:pt x="161230" y="283232"/>
                        <a:pt x="150047" y="285186"/>
                        <a:pt x="115556" y="281354"/>
                      </a:cubicBezTo>
                      <a:cubicBezTo>
                        <a:pt x="110532" y="279679"/>
                        <a:pt x="105220" y="278698"/>
                        <a:pt x="100483" y="276329"/>
                      </a:cubicBezTo>
                      <a:cubicBezTo>
                        <a:pt x="95082" y="273629"/>
                        <a:pt x="91449" y="266281"/>
                        <a:pt x="85411" y="266281"/>
                      </a:cubicBezTo>
                      <a:cubicBezTo>
                        <a:pt x="74819" y="266281"/>
                        <a:pt x="65542" y="273760"/>
                        <a:pt x="55266" y="276329"/>
                      </a:cubicBezTo>
                      <a:lnTo>
                        <a:pt x="35169" y="281354"/>
                      </a:lnTo>
                      <a:cubicBezTo>
                        <a:pt x="33494" y="288053"/>
                        <a:pt x="32042" y="294811"/>
                        <a:pt x="30145" y="301450"/>
                      </a:cubicBezTo>
                      <a:cubicBezTo>
                        <a:pt x="26874" y="312899"/>
                        <a:pt x="25958" y="320039"/>
                        <a:pt x="15072" y="326571"/>
                      </a:cubicBezTo>
                      <a:cubicBezTo>
                        <a:pt x="10531" y="329296"/>
                        <a:pt x="5024" y="329920"/>
                        <a:pt x="0" y="331595"/>
                      </a:cubicBezTo>
                      <a:cubicBezTo>
                        <a:pt x="3349" y="334945"/>
                        <a:pt x="8550" y="337150"/>
                        <a:pt x="10048" y="341644"/>
                      </a:cubicBezTo>
                      <a:cubicBezTo>
                        <a:pt x="13793" y="352878"/>
                        <a:pt x="12750" y="365201"/>
                        <a:pt x="15072" y="376813"/>
                      </a:cubicBezTo>
                      <a:cubicBezTo>
                        <a:pt x="16111" y="382006"/>
                        <a:pt x="18811" y="386747"/>
                        <a:pt x="20096" y="391885"/>
                      </a:cubicBezTo>
                      <a:cubicBezTo>
                        <a:pt x="22167" y="400170"/>
                        <a:pt x="23050" y="408721"/>
                        <a:pt x="25121" y="417006"/>
                      </a:cubicBezTo>
                      <a:cubicBezTo>
                        <a:pt x="26406" y="422144"/>
                        <a:pt x="26400" y="428334"/>
                        <a:pt x="30145" y="432079"/>
                      </a:cubicBezTo>
                      <a:cubicBezTo>
                        <a:pt x="33890" y="435824"/>
                        <a:pt x="40193" y="435428"/>
                        <a:pt x="45217" y="437103"/>
                      </a:cubicBezTo>
                      <a:lnTo>
                        <a:pt x="65314" y="457200"/>
                      </a:lnTo>
                      <a:cubicBezTo>
                        <a:pt x="72804" y="464690"/>
                        <a:pt x="75362" y="487345"/>
                        <a:pt x="75362" y="487345"/>
                      </a:cubicBezTo>
                      <a:cubicBezTo>
                        <a:pt x="95459" y="485670"/>
                        <a:pt x="117896" y="491882"/>
                        <a:pt x="135652" y="482321"/>
                      </a:cubicBezTo>
                      <a:cubicBezTo>
                        <a:pt x="144621" y="477491"/>
                        <a:pt x="133474" y="459379"/>
                        <a:pt x="140677" y="452176"/>
                      </a:cubicBezTo>
                      <a:cubicBezTo>
                        <a:pt x="147880" y="444973"/>
                        <a:pt x="160774" y="448826"/>
                        <a:pt x="170822" y="447151"/>
                      </a:cubicBezTo>
                      <a:cubicBezTo>
                        <a:pt x="212201" y="419566"/>
                        <a:pt x="188984" y="425557"/>
                        <a:pt x="241160" y="432079"/>
                      </a:cubicBezTo>
                      <a:cubicBezTo>
                        <a:pt x="246184" y="435428"/>
                        <a:pt x="251518" y="438355"/>
                        <a:pt x="256233" y="442127"/>
                      </a:cubicBezTo>
                      <a:cubicBezTo>
                        <a:pt x="292035" y="470769"/>
                        <a:pt x="234953" y="431291"/>
                        <a:pt x="281353" y="462224"/>
                      </a:cubicBezTo>
                      <a:cubicBezTo>
                        <a:pt x="284703" y="458875"/>
                        <a:pt x="288965" y="456238"/>
                        <a:pt x="291402" y="452176"/>
                      </a:cubicBezTo>
                      <a:cubicBezTo>
                        <a:pt x="294127" y="447635"/>
                        <a:pt x="292681" y="440848"/>
                        <a:pt x="296426" y="437103"/>
                      </a:cubicBezTo>
                      <a:cubicBezTo>
                        <a:pt x="300171" y="433358"/>
                        <a:pt x="306475" y="433754"/>
                        <a:pt x="311499" y="432079"/>
                      </a:cubicBezTo>
                      <a:cubicBezTo>
                        <a:pt x="314848" y="428729"/>
                        <a:pt x="317485" y="424467"/>
                        <a:pt x="321547" y="422030"/>
                      </a:cubicBezTo>
                      <a:cubicBezTo>
                        <a:pt x="326695" y="418941"/>
                        <a:pt x="352962" y="412920"/>
                        <a:pt x="356716" y="411982"/>
                      </a:cubicBezTo>
                      <a:cubicBezTo>
                        <a:pt x="358391" y="406958"/>
                        <a:pt x="357995" y="400655"/>
                        <a:pt x="361740" y="396910"/>
                      </a:cubicBezTo>
                      <a:cubicBezTo>
                        <a:pt x="365485" y="393165"/>
                        <a:pt x="371517" y="391885"/>
                        <a:pt x="376813" y="391885"/>
                      </a:cubicBezTo>
                      <a:cubicBezTo>
                        <a:pt x="394494" y="391885"/>
                        <a:pt x="406489" y="396754"/>
                        <a:pt x="422030" y="401934"/>
                      </a:cubicBezTo>
                      <a:cubicBezTo>
                        <a:pt x="427054" y="400259"/>
                        <a:pt x="432366" y="399279"/>
                        <a:pt x="437103" y="396910"/>
                      </a:cubicBezTo>
                      <a:cubicBezTo>
                        <a:pt x="449775" y="390574"/>
                        <a:pt x="452880" y="386157"/>
                        <a:pt x="462224" y="376813"/>
                      </a:cubicBezTo>
                      <a:cubicBezTo>
                        <a:pt x="468663" y="378423"/>
                        <a:pt x="490185" y="383257"/>
                        <a:pt x="497393" y="386861"/>
                      </a:cubicBezTo>
                      <a:cubicBezTo>
                        <a:pt x="514753" y="395541"/>
                        <a:pt x="508596" y="398777"/>
                        <a:pt x="527538" y="401934"/>
                      </a:cubicBezTo>
                      <a:cubicBezTo>
                        <a:pt x="542497" y="404427"/>
                        <a:pt x="557683" y="405283"/>
                        <a:pt x="572756" y="406958"/>
                      </a:cubicBezTo>
                      <a:cubicBezTo>
                        <a:pt x="577780" y="408633"/>
                        <a:pt x="583287" y="409257"/>
                        <a:pt x="587828" y="411982"/>
                      </a:cubicBezTo>
                      <a:cubicBezTo>
                        <a:pt x="591890" y="414419"/>
                        <a:pt x="593442" y="420367"/>
                        <a:pt x="597877" y="422030"/>
                      </a:cubicBezTo>
                      <a:cubicBezTo>
                        <a:pt x="612011" y="427330"/>
                        <a:pt x="610437" y="427054"/>
                        <a:pt x="622997" y="42203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214 Forma libre">
                  <a:extLst>
                    <a:ext uri="{FF2B5EF4-FFF2-40B4-BE49-F238E27FC236}">
                      <a16:creationId xmlns:a16="http://schemas.microsoft.com/office/drawing/2014/main" xmlns="" id="{A0BC46F5-2949-4044-B6D1-0CB688B0C5DA}"/>
                    </a:ext>
                  </a:extLst>
                </p:cNvPr>
                <p:cNvSpPr/>
                <p:nvPr/>
              </p:nvSpPr>
              <p:spPr>
                <a:xfrm>
                  <a:off x="1563254" y="2962585"/>
                  <a:ext cx="903777" cy="574430"/>
                </a:xfrm>
                <a:custGeom>
                  <a:avLst/>
                  <a:gdLst>
                    <a:gd name="connsiteX0" fmla="*/ 820000 w 835515"/>
                    <a:gd name="connsiteY0" fmla="*/ 286378 h 579239"/>
                    <a:gd name="connsiteX1" fmla="*/ 774782 w 835515"/>
                    <a:gd name="connsiteY1" fmla="*/ 271305 h 579239"/>
                    <a:gd name="connsiteX2" fmla="*/ 759710 w 835515"/>
                    <a:gd name="connsiteY2" fmla="*/ 266281 h 579239"/>
                    <a:gd name="connsiteX3" fmla="*/ 764734 w 835515"/>
                    <a:gd name="connsiteY3" fmla="*/ 246184 h 579239"/>
                    <a:gd name="connsiteX4" fmla="*/ 779806 w 835515"/>
                    <a:gd name="connsiteY4" fmla="*/ 236136 h 579239"/>
                    <a:gd name="connsiteX5" fmla="*/ 814976 w 835515"/>
                    <a:gd name="connsiteY5" fmla="*/ 221064 h 579239"/>
                    <a:gd name="connsiteX6" fmla="*/ 825024 w 835515"/>
                    <a:gd name="connsiteY6" fmla="*/ 205991 h 579239"/>
                    <a:gd name="connsiteX7" fmla="*/ 825024 w 835515"/>
                    <a:gd name="connsiteY7" fmla="*/ 170822 h 579239"/>
                    <a:gd name="connsiteX8" fmla="*/ 804927 w 835515"/>
                    <a:gd name="connsiteY8" fmla="*/ 150725 h 579239"/>
                    <a:gd name="connsiteX9" fmla="*/ 789855 w 835515"/>
                    <a:gd name="connsiteY9" fmla="*/ 65314 h 579239"/>
                    <a:gd name="connsiteX10" fmla="*/ 774782 w 835515"/>
                    <a:gd name="connsiteY10" fmla="*/ 40193 h 579239"/>
                    <a:gd name="connsiteX11" fmla="*/ 759710 w 835515"/>
                    <a:gd name="connsiteY11" fmla="*/ 35169 h 579239"/>
                    <a:gd name="connsiteX12" fmla="*/ 749661 w 835515"/>
                    <a:gd name="connsiteY12" fmla="*/ 25121 h 579239"/>
                    <a:gd name="connsiteX13" fmla="*/ 734589 w 835515"/>
                    <a:gd name="connsiteY13" fmla="*/ 30145 h 579239"/>
                    <a:gd name="connsiteX14" fmla="*/ 719516 w 835515"/>
                    <a:gd name="connsiteY14" fmla="*/ 75363 h 579239"/>
                    <a:gd name="connsiteX15" fmla="*/ 674299 w 835515"/>
                    <a:gd name="connsiteY15" fmla="*/ 80387 h 579239"/>
                    <a:gd name="connsiteX16" fmla="*/ 553718 w 835515"/>
                    <a:gd name="connsiteY16" fmla="*/ 85411 h 579239"/>
                    <a:gd name="connsiteX17" fmla="*/ 548694 w 835515"/>
                    <a:gd name="connsiteY17" fmla="*/ 50242 h 579239"/>
                    <a:gd name="connsiteX18" fmla="*/ 533622 w 835515"/>
                    <a:gd name="connsiteY18" fmla="*/ 45217 h 579239"/>
                    <a:gd name="connsiteX19" fmla="*/ 523573 w 835515"/>
                    <a:gd name="connsiteY19" fmla="*/ 35169 h 579239"/>
                    <a:gd name="connsiteX20" fmla="*/ 453235 w 835515"/>
                    <a:gd name="connsiteY20" fmla="*/ 20097 h 579239"/>
                    <a:gd name="connsiteX21" fmla="*/ 408017 w 835515"/>
                    <a:gd name="connsiteY21" fmla="*/ 5024 h 579239"/>
                    <a:gd name="connsiteX22" fmla="*/ 392945 w 835515"/>
                    <a:gd name="connsiteY22" fmla="*/ 0 h 579239"/>
                    <a:gd name="connsiteX23" fmla="*/ 357776 w 835515"/>
                    <a:gd name="connsiteY23" fmla="*/ 10048 h 579239"/>
                    <a:gd name="connsiteX24" fmla="*/ 347727 w 835515"/>
                    <a:gd name="connsiteY24" fmla="*/ 20097 h 579239"/>
                    <a:gd name="connsiteX25" fmla="*/ 292461 w 835515"/>
                    <a:gd name="connsiteY25" fmla="*/ 20097 h 579239"/>
                    <a:gd name="connsiteX26" fmla="*/ 262316 w 835515"/>
                    <a:gd name="connsiteY26" fmla="*/ 30145 h 579239"/>
                    <a:gd name="connsiteX27" fmla="*/ 247244 w 835515"/>
                    <a:gd name="connsiteY27" fmla="*/ 40193 h 579239"/>
                    <a:gd name="connsiteX28" fmla="*/ 242220 w 835515"/>
                    <a:gd name="connsiteY28" fmla="*/ 55266 h 579239"/>
                    <a:gd name="connsiteX29" fmla="*/ 217099 w 835515"/>
                    <a:gd name="connsiteY29" fmla="*/ 70338 h 579239"/>
                    <a:gd name="connsiteX30" fmla="*/ 207050 w 835515"/>
                    <a:gd name="connsiteY30" fmla="*/ 80387 h 579239"/>
                    <a:gd name="connsiteX31" fmla="*/ 181929 w 835515"/>
                    <a:gd name="connsiteY31" fmla="*/ 65314 h 579239"/>
                    <a:gd name="connsiteX32" fmla="*/ 151784 w 835515"/>
                    <a:gd name="connsiteY32" fmla="*/ 55266 h 579239"/>
                    <a:gd name="connsiteX33" fmla="*/ 136712 w 835515"/>
                    <a:gd name="connsiteY33" fmla="*/ 50242 h 579239"/>
                    <a:gd name="connsiteX34" fmla="*/ 106567 w 835515"/>
                    <a:gd name="connsiteY34" fmla="*/ 65314 h 579239"/>
                    <a:gd name="connsiteX35" fmla="*/ 66373 w 835515"/>
                    <a:gd name="connsiteY35" fmla="*/ 75363 h 579239"/>
                    <a:gd name="connsiteX36" fmla="*/ 11107 w 835515"/>
                    <a:gd name="connsiteY36" fmla="*/ 110532 h 579239"/>
                    <a:gd name="connsiteX37" fmla="*/ 1059 w 835515"/>
                    <a:gd name="connsiteY37" fmla="*/ 125604 h 579239"/>
                    <a:gd name="connsiteX38" fmla="*/ 6083 w 835515"/>
                    <a:gd name="connsiteY38" fmla="*/ 150725 h 579239"/>
                    <a:gd name="connsiteX39" fmla="*/ 16132 w 835515"/>
                    <a:gd name="connsiteY39" fmla="*/ 200967 h 579239"/>
                    <a:gd name="connsiteX40" fmla="*/ 26180 w 835515"/>
                    <a:gd name="connsiteY40" fmla="*/ 216039 h 579239"/>
                    <a:gd name="connsiteX41" fmla="*/ 31204 w 835515"/>
                    <a:gd name="connsiteY41" fmla="*/ 231112 h 579239"/>
                    <a:gd name="connsiteX42" fmla="*/ 46277 w 835515"/>
                    <a:gd name="connsiteY42" fmla="*/ 241160 h 579239"/>
                    <a:gd name="connsiteX43" fmla="*/ 76422 w 835515"/>
                    <a:gd name="connsiteY43" fmla="*/ 256233 h 579239"/>
                    <a:gd name="connsiteX44" fmla="*/ 81446 w 835515"/>
                    <a:gd name="connsiteY44" fmla="*/ 326571 h 579239"/>
                    <a:gd name="connsiteX45" fmla="*/ 96518 w 835515"/>
                    <a:gd name="connsiteY45" fmla="*/ 331595 h 579239"/>
                    <a:gd name="connsiteX46" fmla="*/ 101543 w 835515"/>
                    <a:gd name="connsiteY46" fmla="*/ 346668 h 579239"/>
                    <a:gd name="connsiteX47" fmla="*/ 116615 w 835515"/>
                    <a:gd name="connsiteY47" fmla="*/ 356716 h 579239"/>
                    <a:gd name="connsiteX48" fmla="*/ 126663 w 835515"/>
                    <a:gd name="connsiteY48" fmla="*/ 366765 h 579239"/>
                    <a:gd name="connsiteX49" fmla="*/ 207050 w 835515"/>
                    <a:gd name="connsiteY49" fmla="*/ 381837 h 579239"/>
                    <a:gd name="connsiteX50" fmla="*/ 212074 w 835515"/>
                    <a:gd name="connsiteY50" fmla="*/ 396910 h 579239"/>
                    <a:gd name="connsiteX51" fmla="*/ 232171 w 835515"/>
                    <a:gd name="connsiteY51" fmla="*/ 417006 h 579239"/>
                    <a:gd name="connsiteX52" fmla="*/ 237195 w 835515"/>
                    <a:gd name="connsiteY52" fmla="*/ 452176 h 579239"/>
                    <a:gd name="connsiteX53" fmla="*/ 247244 w 835515"/>
                    <a:gd name="connsiteY53" fmla="*/ 462224 h 579239"/>
                    <a:gd name="connsiteX54" fmla="*/ 257292 w 835515"/>
                    <a:gd name="connsiteY54" fmla="*/ 492369 h 579239"/>
                    <a:gd name="connsiteX55" fmla="*/ 252268 w 835515"/>
                    <a:gd name="connsiteY55" fmla="*/ 517490 h 579239"/>
                    <a:gd name="connsiteX56" fmla="*/ 247244 w 835515"/>
                    <a:gd name="connsiteY56" fmla="*/ 532563 h 579239"/>
                    <a:gd name="connsiteX57" fmla="*/ 252268 w 835515"/>
                    <a:gd name="connsiteY57" fmla="*/ 552659 h 579239"/>
                    <a:gd name="connsiteX58" fmla="*/ 257292 w 835515"/>
                    <a:gd name="connsiteY58" fmla="*/ 567732 h 579239"/>
                    <a:gd name="connsiteX59" fmla="*/ 272365 w 835515"/>
                    <a:gd name="connsiteY59" fmla="*/ 577780 h 579239"/>
                    <a:gd name="connsiteX60" fmla="*/ 297485 w 835515"/>
                    <a:gd name="connsiteY60" fmla="*/ 572756 h 579239"/>
                    <a:gd name="connsiteX61" fmla="*/ 302510 w 835515"/>
                    <a:gd name="connsiteY61" fmla="*/ 542611 h 579239"/>
                    <a:gd name="connsiteX62" fmla="*/ 307534 w 835515"/>
                    <a:gd name="connsiteY62" fmla="*/ 497393 h 579239"/>
                    <a:gd name="connsiteX63" fmla="*/ 337679 w 835515"/>
                    <a:gd name="connsiteY63" fmla="*/ 487345 h 579239"/>
                    <a:gd name="connsiteX64" fmla="*/ 352751 w 835515"/>
                    <a:gd name="connsiteY64" fmla="*/ 482321 h 579239"/>
                    <a:gd name="connsiteX65" fmla="*/ 362800 w 835515"/>
                    <a:gd name="connsiteY65" fmla="*/ 472272 h 579239"/>
                    <a:gd name="connsiteX66" fmla="*/ 372848 w 835515"/>
                    <a:gd name="connsiteY66" fmla="*/ 432079 h 579239"/>
                    <a:gd name="connsiteX67" fmla="*/ 382896 w 835515"/>
                    <a:gd name="connsiteY67" fmla="*/ 417006 h 579239"/>
                    <a:gd name="connsiteX68" fmla="*/ 382896 w 835515"/>
                    <a:gd name="connsiteY68" fmla="*/ 376813 h 579239"/>
                    <a:gd name="connsiteX69" fmla="*/ 402993 w 835515"/>
                    <a:gd name="connsiteY69" fmla="*/ 371789 h 579239"/>
                    <a:gd name="connsiteX70" fmla="*/ 448211 w 835515"/>
                    <a:gd name="connsiteY70" fmla="*/ 376813 h 579239"/>
                    <a:gd name="connsiteX71" fmla="*/ 463283 w 835515"/>
                    <a:gd name="connsiteY71" fmla="*/ 381837 h 579239"/>
                    <a:gd name="connsiteX72" fmla="*/ 508501 w 835515"/>
                    <a:gd name="connsiteY72" fmla="*/ 376813 h 579239"/>
                    <a:gd name="connsiteX73" fmla="*/ 558743 w 835515"/>
                    <a:gd name="connsiteY73" fmla="*/ 376813 h 579239"/>
                    <a:gd name="connsiteX74" fmla="*/ 573815 w 835515"/>
                    <a:gd name="connsiteY74" fmla="*/ 406958 h 579239"/>
                    <a:gd name="connsiteX75" fmla="*/ 588888 w 835515"/>
                    <a:gd name="connsiteY75" fmla="*/ 411982 h 579239"/>
                    <a:gd name="connsiteX76" fmla="*/ 598936 w 835515"/>
                    <a:gd name="connsiteY76" fmla="*/ 422031 h 579239"/>
                    <a:gd name="connsiteX77" fmla="*/ 608984 w 835515"/>
                    <a:gd name="connsiteY77" fmla="*/ 437103 h 579239"/>
                    <a:gd name="connsiteX78" fmla="*/ 624057 w 835515"/>
                    <a:gd name="connsiteY78" fmla="*/ 442127 h 579239"/>
                    <a:gd name="connsiteX79" fmla="*/ 654202 w 835515"/>
                    <a:gd name="connsiteY79" fmla="*/ 437103 h 579239"/>
                    <a:gd name="connsiteX80" fmla="*/ 669274 w 835515"/>
                    <a:gd name="connsiteY80" fmla="*/ 432079 h 579239"/>
                    <a:gd name="connsiteX81" fmla="*/ 709468 w 835515"/>
                    <a:gd name="connsiteY81" fmla="*/ 442127 h 579239"/>
                    <a:gd name="connsiteX82" fmla="*/ 789855 w 835515"/>
                    <a:gd name="connsiteY82" fmla="*/ 422031 h 579239"/>
                    <a:gd name="connsiteX83" fmla="*/ 794879 w 835515"/>
                    <a:gd name="connsiteY83" fmla="*/ 406958 h 579239"/>
                    <a:gd name="connsiteX84" fmla="*/ 799903 w 835515"/>
                    <a:gd name="connsiteY84" fmla="*/ 371789 h 579239"/>
                    <a:gd name="connsiteX85" fmla="*/ 820000 w 835515"/>
                    <a:gd name="connsiteY85" fmla="*/ 346668 h 579239"/>
                    <a:gd name="connsiteX86" fmla="*/ 835072 w 835515"/>
                    <a:gd name="connsiteY86" fmla="*/ 316523 h 579239"/>
                    <a:gd name="connsiteX87" fmla="*/ 830048 w 835515"/>
                    <a:gd name="connsiteY87" fmla="*/ 291402 h 579239"/>
                    <a:gd name="connsiteX88" fmla="*/ 820000 w 835515"/>
                    <a:gd name="connsiteY88" fmla="*/ 286378 h 579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835515" h="579239">
                      <a:moveTo>
                        <a:pt x="820000" y="286378"/>
                      </a:moveTo>
                      <a:lnTo>
                        <a:pt x="774782" y="271305"/>
                      </a:lnTo>
                      <a:lnTo>
                        <a:pt x="759710" y="266281"/>
                      </a:lnTo>
                      <a:cubicBezTo>
                        <a:pt x="761385" y="259582"/>
                        <a:pt x="760904" y="251929"/>
                        <a:pt x="764734" y="246184"/>
                      </a:cubicBezTo>
                      <a:cubicBezTo>
                        <a:pt x="768083" y="241160"/>
                        <a:pt x="775091" y="239908"/>
                        <a:pt x="779806" y="236136"/>
                      </a:cubicBezTo>
                      <a:cubicBezTo>
                        <a:pt x="801255" y="218978"/>
                        <a:pt x="775546" y="228950"/>
                        <a:pt x="814976" y="221064"/>
                      </a:cubicBezTo>
                      <a:cubicBezTo>
                        <a:pt x="818325" y="216040"/>
                        <a:pt x="822645" y="211541"/>
                        <a:pt x="825024" y="205991"/>
                      </a:cubicBezTo>
                      <a:cubicBezTo>
                        <a:pt x="830121" y="194097"/>
                        <a:pt x="833161" y="182213"/>
                        <a:pt x="825024" y="170822"/>
                      </a:cubicBezTo>
                      <a:cubicBezTo>
                        <a:pt x="819517" y="163113"/>
                        <a:pt x="804927" y="150725"/>
                        <a:pt x="804927" y="150725"/>
                      </a:cubicBezTo>
                      <a:cubicBezTo>
                        <a:pt x="798944" y="84912"/>
                        <a:pt x="805752" y="113007"/>
                        <a:pt x="789855" y="65314"/>
                      </a:cubicBezTo>
                      <a:cubicBezTo>
                        <a:pt x="785903" y="53458"/>
                        <a:pt x="786277" y="47090"/>
                        <a:pt x="774782" y="40193"/>
                      </a:cubicBezTo>
                      <a:cubicBezTo>
                        <a:pt x="770241" y="37468"/>
                        <a:pt x="764734" y="36844"/>
                        <a:pt x="759710" y="35169"/>
                      </a:cubicBezTo>
                      <a:cubicBezTo>
                        <a:pt x="756360" y="31820"/>
                        <a:pt x="754306" y="26050"/>
                        <a:pt x="749661" y="25121"/>
                      </a:cubicBezTo>
                      <a:cubicBezTo>
                        <a:pt x="744468" y="24082"/>
                        <a:pt x="737667" y="25836"/>
                        <a:pt x="734589" y="30145"/>
                      </a:cubicBezTo>
                      <a:cubicBezTo>
                        <a:pt x="734586" y="30149"/>
                        <a:pt x="722029" y="67824"/>
                        <a:pt x="719516" y="75363"/>
                      </a:cubicBezTo>
                      <a:cubicBezTo>
                        <a:pt x="714721" y="89750"/>
                        <a:pt x="689371" y="78712"/>
                        <a:pt x="674299" y="80387"/>
                      </a:cubicBezTo>
                      <a:cubicBezTo>
                        <a:pt x="615511" y="99982"/>
                        <a:pt x="654730" y="91023"/>
                        <a:pt x="553718" y="85411"/>
                      </a:cubicBezTo>
                      <a:cubicBezTo>
                        <a:pt x="552043" y="73688"/>
                        <a:pt x="553990" y="60834"/>
                        <a:pt x="548694" y="50242"/>
                      </a:cubicBezTo>
                      <a:cubicBezTo>
                        <a:pt x="546326" y="45505"/>
                        <a:pt x="538163" y="47942"/>
                        <a:pt x="533622" y="45217"/>
                      </a:cubicBezTo>
                      <a:cubicBezTo>
                        <a:pt x="529560" y="42780"/>
                        <a:pt x="527810" y="37287"/>
                        <a:pt x="523573" y="35169"/>
                      </a:cubicBezTo>
                      <a:cubicBezTo>
                        <a:pt x="499709" y="23238"/>
                        <a:pt x="479603" y="23393"/>
                        <a:pt x="453235" y="20097"/>
                      </a:cubicBezTo>
                      <a:lnTo>
                        <a:pt x="408017" y="5024"/>
                      </a:lnTo>
                      <a:lnTo>
                        <a:pt x="392945" y="0"/>
                      </a:lnTo>
                      <a:cubicBezTo>
                        <a:pt x="389191" y="938"/>
                        <a:pt x="362925" y="6959"/>
                        <a:pt x="357776" y="10048"/>
                      </a:cubicBezTo>
                      <a:cubicBezTo>
                        <a:pt x="353714" y="12485"/>
                        <a:pt x="351077" y="16747"/>
                        <a:pt x="347727" y="20097"/>
                      </a:cubicBezTo>
                      <a:cubicBezTo>
                        <a:pt x="322751" y="11770"/>
                        <a:pt x="330502" y="11945"/>
                        <a:pt x="292461" y="20097"/>
                      </a:cubicBezTo>
                      <a:cubicBezTo>
                        <a:pt x="282104" y="22316"/>
                        <a:pt x="262316" y="30145"/>
                        <a:pt x="262316" y="30145"/>
                      </a:cubicBezTo>
                      <a:cubicBezTo>
                        <a:pt x="257292" y="33494"/>
                        <a:pt x="251016" y="35478"/>
                        <a:pt x="247244" y="40193"/>
                      </a:cubicBezTo>
                      <a:cubicBezTo>
                        <a:pt x="243936" y="44329"/>
                        <a:pt x="244945" y="50725"/>
                        <a:pt x="242220" y="55266"/>
                      </a:cubicBezTo>
                      <a:cubicBezTo>
                        <a:pt x="235324" y="66759"/>
                        <a:pt x="228953" y="66387"/>
                        <a:pt x="217099" y="70338"/>
                      </a:cubicBezTo>
                      <a:cubicBezTo>
                        <a:pt x="213749" y="73688"/>
                        <a:pt x="211695" y="79458"/>
                        <a:pt x="207050" y="80387"/>
                      </a:cubicBezTo>
                      <a:cubicBezTo>
                        <a:pt x="191378" y="83522"/>
                        <a:pt x="192240" y="70469"/>
                        <a:pt x="181929" y="65314"/>
                      </a:cubicBezTo>
                      <a:cubicBezTo>
                        <a:pt x="172455" y="60577"/>
                        <a:pt x="161832" y="58615"/>
                        <a:pt x="151784" y="55266"/>
                      </a:cubicBezTo>
                      <a:lnTo>
                        <a:pt x="136712" y="50242"/>
                      </a:lnTo>
                      <a:cubicBezTo>
                        <a:pt x="98825" y="62870"/>
                        <a:pt x="145525" y="45835"/>
                        <a:pt x="106567" y="65314"/>
                      </a:cubicBezTo>
                      <a:cubicBezTo>
                        <a:pt x="96270" y="70462"/>
                        <a:pt x="75924" y="73453"/>
                        <a:pt x="66373" y="75363"/>
                      </a:cubicBezTo>
                      <a:cubicBezTo>
                        <a:pt x="51529" y="119895"/>
                        <a:pt x="66852" y="104338"/>
                        <a:pt x="11107" y="110532"/>
                      </a:cubicBezTo>
                      <a:cubicBezTo>
                        <a:pt x="7758" y="115556"/>
                        <a:pt x="1808" y="119613"/>
                        <a:pt x="1059" y="125604"/>
                      </a:cubicBezTo>
                      <a:cubicBezTo>
                        <a:pt x="0" y="134078"/>
                        <a:pt x="4555" y="142323"/>
                        <a:pt x="6083" y="150725"/>
                      </a:cubicBezTo>
                      <a:cubicBezTo>
                        <a:pt x="7397" y="157950"/>
                        <a:pt x="11921" y="191141"/>
                        <a:pt x="16132" y="200967"/>
                      </a:cubicBezTo>
                      <a:cubicBezTo>
                        <a:pt x="18511" y="206517"/>
                        <a:pt x="22831" y="211015"/>
                        <a:pt x="26180" y="216039"/>
                      </a:cubicBezTo>
                      <a:cubicBezTo>
                        <a:pt x="27855" y="221063"/>
                        <a:pt x="27896" y="226976"/>
                        <a:pt x="31204" y="231112"/>
                      </a:cubicBezTo>
                      <a:cubicBezTo>
                        <a:pt x="34976" y="235827"/>
                        <a:pt x="41562" y="237388"/>
                        <a:pt x="46277" y="241160"/>
                      </a:cubicBezTo>
                      <a:cubicBezTo>
                        <a:pt x="66639" y="257450"/>
                        <a:pt x="43812" y="248081"/>
                        <a:pt x="76422" y="256233"/>
                      </a:cubicBezTo>
                      <a:cubicBezTo>
                        <a:pt x="78097" y="279679"/>
                        <a:pt x="75390" y="303859"/>
                        <a:pt x="81446" y="326571"/>
                      </a:cubicBezTo>
                      <a:cubicBezTo>
                        <a:pt x="82810" y="331688"/>
                        <a:pt x="92773" y="327850"/>
                        <a:pt x="96518" y="331595"/>
                      </a:cubicBezTo>
                      <a:cubicBezTo>
                        <a:pt x="100263" y="335340"/>
                        <a:pt x="98234" y="342532"/>
                        <a:pt x="101543" y="346668"/>
                      </a:cubicBezTo>
                      <a:cubicBezTo>
                        <a:pt x="105315" y="351383"/>
                        <a:pt x="111900" y="352944"/>
                        <a:pt x="116615" y="356716"/>
                      </a:cubicBezTo>
                      <a:cubicBezTo>
                        <a:pt x="120314" y="359675"/>
                        <a:pt x="122426" y="364647"/>
                        <a:pt x="126663" y="366765"/>
                      </a:cubicBezTo>
                      <a:cubicBezTo>
                        <a:pt x="153560" y="380213"/>
                        <a:pt x="176803" y="378812"/>
                        <a:pt x="207050" y="381837"/>
                      </a:cubicBezTo>
                      <a:cubicBezTo>
                        <a:pt x="208725" y="386861"/>
                        <a:pt x="208329" y="393165"/>
                        <a:pt x="212074" y="396910"/>
                      </a:cubicBezTo>
                      <a:cubicBezTo>
                        <a:pt x="238870" y="423706"/>
                        <a:pt x="218773" y="376813"/>
                        <a:pt x="232171" y="417006"/>
                      </a:cubicBezTo>
                      <a:cubicBezTo>
                        <a:pt x="233846" y="428729"/>
                        <a:pt x="233450" y="440941"/>
                        <a:pt x="237195" y="452176"/>
                      </a:cubicBezTo>
                      <a:cubicBezTo>
                        <a:pt x="238693" y="456670"/>
                        <a:pt x="245126" y="457987"/>
                        <a:pt x="247244" y="462224"/>
                      </a:cubicBezTo>
                      <a:cubicBezTo>
                        <a:pt x="251981" y="471698"/>
                        <a:pt x="257292" y="492369"/>
                        <a:pt x="257292" y="492369"/>
                      </a:cubicBezTo>
                      <a:cubicBezTo>
                        <a:pt x="255617" y="500743"/>
                        <a:pt x="254339" y="509205"/>
                        <a:pt x="252268" y="517490"/>
                      </a:cubicBezTo>
                      <a:cubicBezTo>
                        <a:pt x="250984" y="522628"/>
                        <a:pt x="247244" y="527267"/>
                        <a:pt x="247244" y="532563"/>
                      </a:cubicBezTo>
                      <a:cubicBezTo>
                        <a:pt x="247244" y="539468"/>
                        <a:pt x="250371" y="546020"/>
                        <a:pt x="252268" y="552659"/>
                      </a:cubicBezTo>
                      <a:cubicBezTo>
                        <a:pt x="253723" y="557751"/>
                        <a:pt x="253984" y="563596"/>
                        <a:pt x="257292" y="567732"/>
                      </a:cubicBezTo>
                      <a:cubicBezTo>
                        <a:pt x="261064" y="572447"/>
                        <a:pt x="267341" y="574431"/>
                        <a:pt x="272365" y="577780"/>
                      </a:cubicBezTo>
                      <a:cubicBezTo>
                        <a:pt x="280738" y="576105"/>
                        <a:pt x="291928" y="579239"/>
                        <a:pt x="297485" y="572756"/>
                      </a:cubicBezTo>
                      <a:cubicBezTo>
                        <a:pt x="304115" y="565021"/>
                        <a:pt x="301164" y="552709"/>
                        <a:pt x="302510" y="542611"/>
                      </a:cubicBezTo>
                      <a:cubicBezTo>
                        <a:pt x="304514" y="527579"/>
                        <a:pt x="299392" y="510188"/>
                        <a:pt x="307534" y="497393"/>
                      </a:cubicBezTo>
                      <a:cubicBezTo>
                        <a:pt x="313220" y="488457"/>
                        <a:pt x="327631" y="490694"/>
                        <a:pt x="337679" y="487345"/>
                      </a:cubicBezTo>
                      <a:lnTo>
                        <a:pt x="352751" y="482321"/>
                      </a:lnTo>
                      <a:cubicBezTo>
                        <a:pt x="356101" y="478971"/>
                        <a:pt x="360363" y="476334"/>
                        <a:pt x="362800" y="472272"/>
                      </a:cubicBezTo>
                      <a:cubicBezTo>
                        <a:pt x="368998" y="461942"/>
                        <a:pt x="369247" y="441682"/>
                        <a:pt x="372848" y="432079"/>
                      </a:cubicBezTo>
                      <a:cubicBezTo>
                        <a:pt x="374968" y="426425"/>
                        <a:pt x="379547" y="422030"/>
                        <a:pt x="382896" y="417006"/>
                      </a:cubicBezTo>
                      <a:cubicBezTo>
                        <a:pt x="381558" y="410315"/>
                        <a:pt x="372242" y="385336"/>
                        <a:pt x="382896" y="376813"/>
                      </a:cubicBezTo>
                      <a:cubicBezTo>
                        <a:pt x="388288" y="372499"/>
                        <a:pt x="396294" y="373464"/>
                        <a:pt x="402993" y="371789"/>
                      </a:cubicBezTo>
                      <a:cubicBezTo>
                        <a:pt x="418066" y="373464"/>
                        <a:pt x="433252" y="374320"/>
                        <a:pt x="448211" y="376813"/>
                      </a:cubicBezTo>
                      <a:cubicBezTo>
                        <a:pt x="453435" y="377684"/>
                        <a:pt x="457987" y="381837"/>
                        <a:pt x="463283" y="381837"/>
                      </a:cubicBezTo>
                      <a:cubicBezTo>
                        <a:pt x="478448" y="381837"/>
                        <a:pt x="493428" y="378488"/>
                        <a:pt x="508501" y="376813"/>
                      </a:cubicBezTo>
                      <a:cubicBezTo>
                        <a:pt x="527800" y="370380"/>
                        <a:pt x="534001" y="365817"/>
                        <a:pt x="558743" y="376813"/>
                      </a:cubicBezTo>
                      <a:cubicBezTo>
                        <a:pt x="575516" y="384268"/>
                        <a:pt x="563560" y="396704"/>
                        <a:pt x="573815" y="406958"/>
                      </a:cubicBezTo>
                      <a:cubicBezTo>
                        <a:pt x="577560" y="410703"/>
                        <a:pt x="583864" y="410307"/>
                        <a:pt x="588888" y="411982"/>
                      </a:cubicBezTo>
                      <a:cubicBezTo>
                        <a:pt x="592237" y="415332"/>
                        <a:pt x="595977" y="418332"/>
                        <a:pt x="598936" y="422031"/>
                      </a:cubicBezTo>
                      <a:cubicBezTo>
                        <a:pt x="602708" y="426746"/>
                        <a:pt x="604269" y="433331"/>
                        <a:pt x="608984" y="437103"/>
                      </a:cubicBezTo>
                      <a:cubicBezTo>
                        <a:pt x="613120" y="440411"/>
                        <a:pt x="619033" y="440452"/>
                        <a:pt x="624057" y="442127"/>
                      </a:cubicBezTo>
                      <a:cubicBezTo>
                        <a:pt x="634105" y="440452"/>
                        <a:pt x="644258" y="439313"/>
                        <a:pt x="654202" y="437103"/>
                      </a:cubicBezTo>
                      <a:cubicBezTo>
                        <a:pt x="659372" y="435954"/>
                        <a:pt x="663978" y="432079"/>
                        <a:pt x="669274" y="432079"/>
                      </a:cubicBezTo>
                      <a:cubicBezTo>
                        <a:pt x="681399" y="432079"/>
                        <a:pt x="697574" y="438163"/>
                        <a:pt x="709468" y="442127"/>
                      </a:cubicBezTo>
                      <a:cubicBezTo>
                        <a:pt x="762522" y="438338"/>
                        <a:pt x="772754" y="456233"/>
                        <a:pt x="789855" y="422031"/>
                      </a:cubicBezTo>
                      <a:cubicBezTo>
                        <a:pt x="792224" y="417294"/>
                        <a:pt x="793204" y="411982"/>
                        <a:pt x="794879" y="406958"/>
                      </a:cubicBezTo>
                      <a:cubicBezTo>
                        <a:pt x="796554" y="395235"/>
                        <a:pt x="796500" y="383132"/>
                        <a:pt x="799903" y="371789"/>
                      </a:cubicBezTo>
                      <a:cubicBezTo>
                        <a:pt x="803616" y="359413"/>
                        <a:pt x="812712" y="355778"/>
                        <a:pt x="820000" y="346668"/>
                      </a:cubicBezTo>
                      <a:cubicBezTo>
                        <a:pt x="831130" y="332756"/>
                        <a:pt x="829766" y="332441"/>
                        <a:pt x="835072" y="316523"/>
                      </a:cubicBezTo>
                      <a:cubicBezTo>
                        <a:pt x="833397" y="308149"/>
                        <a:pt x="835515" y="297962"/>
                        <a:pt x="830048" y="291402"/>
                      </a:cubicBezTo>
                      <a:cubicBezTo>
                        <a:pt x="825627" y="286097"/>
                        <a:pt x="809951" y="286378"/>
                        <a:pt x="820000" y="28637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215 Forma libre">
                  <a:extLst>
                    <a:ext uri="{FF2B5EF4-FFF2-40B4-BE49-F238E27FC236}">
                      <a16:creationId xmlns:a16="http://schemas.microsoft.com/office/drawing/2014/main" xmlns="" id="{7E59D401-837D-49E3-A559-A770A0A4D354}"/>
                    </a:ext>
                  </a:extLst>
                </p:cNvPr>
                <p:cNvSpPr/>
                <p:nvPr/>
              </p:nvSpPr>
              <p:spPr>
                <a:xfrm>
                  <a:off x="2322839" y="3120955"/>
                  <a:ext cx="1032522" cy="1135439"/>
                </a:xfrm>
                <a:custGeom>
                  <a:avLst/>
                  <a:gdLst>
                    <a:gd name="connsiteX0" fmla="*/ 768698 w 953486"/>
                    <a:gd name="connsiteY0" fmla="*/ 1134933 h 1134933"/>
                    <a:gd name="connsiteX1" fmla="*/ 773723 w 953486"/>
                    <a:gd name="connsiteY1" fmla="*/ 1109812 h 1134933"/>
                    <a:gd name="connsiteX2" fmla="*/ 783771 w 953486"/>
                    <a:gd name="connsiteY2" fmla="*/ 1094740 h 1134933"/>
                    <a:gd name="connsiteX3" fmla="*/ 778747 w 953486"/>
                    <a:gd name="connsiteY3" fmla="*/ 1079667 h 1134933"/>
                    <a:gd name="connsiteX4" fmla="*/ 773723 w 953486"/>
                    <a:gd name="connsiteY4" fmla="*/ 1044498 h 1134933"/>
                    <a:gd name="connsiteX5" fmla="*/ 778747 w 953486"/>
                    <a:gd name="connsiteY5" fmla="*/ 1019377 h 1134933"/>
                    <a:gd name="connsiteX6" fmla="*/ 763674 w 953486"/>
                    <a:gd name="connsiteY6" fmla="*/ 974160 h 1134933"/>
                    <a:gd name="connsiteX7" fmla="*/ 748602 w 953486"/>
                    <a:gd name="connsiteY7" fmla="*/ 969135 h 1134933"/>
                    <a:gd name="connsiteX8" fmla="*/ 743578 w 953486"/>
                    <a:gd name="connsiteY8" fmla="*/ 954063 h 1134933"/>
                    <a:gd name="connsiteX9" fmla="*/ 733529 w 953486"/>
                    <a:gd name="connsiteY9" fmla="*/ 944015 h 1134933"/>
                    <a:gd name="connsiteX10" fmla="*/ 773723 w 953486"/>
                    <a:gd name="connsiteY10" fmla="*/ 923918 h 1134933"/>
                    <a:gd name="connsiteX11" fmla="*/ 783771 w 953486"/>
                    <a:gd name="connsiteY11" fmla="*/ 908845 h 1134933"/>
                    <a:gd name="connsiteX12" fmla="*/ 768698 w 953486"/>
                    <a:gd name="connsiteY12" fmla="*/ 883724 h 1134933"/>
                    <a:gd name="connsiteX13" fmla="*/ 793819 w 953486"/>
                    <a:gd name="connsiteY13" fmla="*/ 863628 h 1134933"/>
                    <a:gd name="connsiteX14" fmla="*/ 808892 w 953486"/>
                    <a:gd name="connsiteY14" fmla="*/ 858604 h 1134933"/>
                    <a:gd name="connsiteX15" fmla="*/ 818940 w 953486"/>
                    <a:gd name="connsiteY15" fmla="*/ 848555 h 1134933"/>
                    <a:gd name="connsiteX16" fmla="*/ 818940 w 953486"/>
                    <a:gd name="connsiteY16" fmla="*/ 712902 h 1134933"/>
                    <a:gd name="connsiteX17" fmla="*/ 854109 w 953486"/>
                    <a:gd name="connsiteY17" fmla="*/ 707878 h 1134933"/>
                    <a:gd name="connsiteX18" fmla="*/ 864158 w 953486"/>
                    <a:gd name="connsiteY18" fmla="*/ 697830 h 1134933"/>
                    <a:gd name="connsiteX19" fmla="*/ 879230 w 953486"/>
                    <a:gd name="connsiteY19" fmla="*/ 692806 h 1134933"/>
                    <a:gd name="connsiteX20" fmla="*/ 884254 w 953486"/>
                    <a:gd name="connsiteY20" fmla="*/ 652612 h 1134933"/>
                    <a:gd name="connsiteX21" fmla="*/ 899327 w 953486"/>
                    <a:gd name="connsiteY21" fmla="*/ 627491 h 1134933"/>
                    <a:gd name="connsiteX22" fmla="*/ 909375 w 953486"/>
                    <a:gd name="connsiteY22" fmla="*/ 612419 h 1134933"/>
                    <a:gd name="connsiteX23" fmla="*/ 914400 w 953486"/>
                    <a:gd name="connsiteY23" fmla="*/ 597346 h 1134933"/>
                    <a:gd name="connsiteX24" fmla="*/ 944545 w 953486"/>
                    <a:gd name="connsiteY24" fmla="*/ 582274 h 1134933"/>
                    <a:gd name="connsiteX25" fmla="*/ 944545 w 953486"/>
                    <a:gd name="connsiteY25" fmla="*/ 527008 h 1134933"/>
                    <a:gd name="connsiteX26" fmla="*/ 939520 w 953486"/>
                    <a:gd name="connsiteY26" fmla="*/ 501887 h 1134933"/>
                    <a:gd name="connsiteX27" fmla="*/ 924448 w 953486"/>
                    <a:gd name="connsiteY27" fmla="*/ 491839 h 1134933"/>
                    <a:gd name="connsiteX28" fmla="*/ 889279 w 953486"/>
                    <a:gd name="connsiteY28" fmla="*/ 496863 h 1134933"/>
                    <a:gd name="connsiteX29" fmla="*/ 869182 w 953486"/>
                    <a:gd name="connsiteY29" fmla="*/ 516960 h 1134933"/>
                    <a:gd name="connsiteX30" fmla="*/ 808892 w 953486"/>
                    <a:gd name="connsiteY30" fmla="*/ 506911 h 1134933"/>
                    <a:gd name="connsiteX31" fmla="*/ 778747 w 953486"/>
                    <a:gd name="connsiteY31" fmla="*/ 496863 h 1134933"/>
                    <a:gd name="connsiteX32" fmla="*/ 738553 w 953486"/>
                    <a:gd name="connsiteY32" fmla="*/ 486815 h 1134933"/>
                    <a:gd name="connsiteX33" fmla="*/ 733529 w 953486"/>
                    <a:gd name="connsiteY33" fmla="*/ 471742 h 1134933"/>
                    <a:gd name="connsiteX34" fmla="*/ 718457 w 953486"/>
                    <a:gd name="connsiteY34" fmla="*/ 456669 h 1134933"/>
                    <a:gd name="connsiteX35" fmla="*/ 703384 w 953486"/>
                    <a:gd name="connsiteY35" fmla="*/ 451645 h 1134933"/>
                    <a:gd name="connsiteX36" fmla="*/ 643094 w 953486"/>
                    <a:gd name="connsiteY36" fmla="*/ 446621 h 1134933"/>
                    <a:gd name="connsiteX37" fmla="*/ 628022 w 953486"/>
                    <a:gd name="connsiteY37" fmla="*/ 441597 h 1134933"/>
                    <a:gd name="connsiteX38" fmla="*/ 607925 w 953486"/>
                    <a:gd name="connsiteY38" fmla="*/ 421500 h 1134933"/>
                    <a:gd name="connsiteX39" fmla="*/ 542611 w 953486"/>
                    <a:gd name="connsiteY39" fmla="*/ 411452 h 1134933"/>
                    <a:gd name="connsiteX40" fmla="*/ 537586 w 953486"/>
                    <a:gd name="connsiteY40" fmla="*/ 346138 h 1134933"/>
                    <a:gd name="connsiteX41" fmla="*/ 527538 w 953486"/>
                    <a:gd name="connsiteY41" fmla="*/ 336089 h 1134933"/>
                    <a:gd name="connsiteX42" fmla="*/ 517490 w 953486"/>
                    <a:gd name="connsiteY42" fmla="*/ 321017 h 1134933"/>
                    <a:gd name="connsiteX43" fmla="*/ 477296 w 953486"/>
                    <a:gd name="connsiteY43" fmla="*/ 285848 h 1134933"/>
                    <a:gd name="connsiteX44" fmla="*/ 457200 w 953486"/>
                    <a:gd name="connsiteY44" fmla="*/ 245654 h 1134933"/>
                    <a:gd name="connsiteX45" fmla="*/ 437103 w 953486"/>
                    <a:gd name="connsiteY45" fmla="*/ 225557 h 1134933"/>
                    <a:gd name="connsiteX46" fmla="*/ 432079 w 953486"/>
                    <a:gd name="connsiteY46" fmla="*/ 110001 h 1134933"/>
                    <a:gd name="connsiteX47" fmla="*/ 442127 w 953486"/>
                    <a:gd name="connsiteY47" fmla="*/ 94929 h 1134933"/>
                    <a:gd name="connsiteX48" fmla="*/ 442127 w 953486"/>
                    <a:gd name="connsiteY48" fmla="*/ 44687 h 1134933"/>
                    <a:gd name="connsiteX49" fmla="*/ 411982 w 953486"/>
                    <a:gd name="connsiteY49" fmla="*/ 34639 h 1134933"/>
                    <a:gd name="connsiteX50" fmla="*/ 381837 w 953486"/>
                    <a:gd name="connsiteY50" fmla="*/ 44687 h 1134933"/>
                    <a:gd name="connsiteX51" fmla="*/ 361740 w 953486"/>
                    <a:gd name="connsiteY51" fmla="*/ 49711 h 1134933"/>
                    <a:gd name="connsiteX52" fmla="*/ 346668 w 953486"/>
                    <a:gd name="connsiteY52" fmla="*/ 54735 h 1134933"/>
                    <a:gd name="connsiteX53" fmla="*/ 266281 w 953486"/>
                    <a:gd name="connsiteY53" fmla="*/ 39663 h 1134933"/>
                    <a:gd name="connsiteX54" fmla="*/ 251208 w 953486"/>
                    <a:gd name="connsiteY54" fmla="*/ 34639 h 1134933"/>
                    <a:gd name="connsiteX55" fmla="*/ 211015 w 953486"/>
                    <a:gd name="connsiteY55" fmla="*/ 4494 h 1134933"/>
                    <a:gd name="connsiteX56" fmla="*/ 120580 w 953486"/>
                    <a:gd name="connsiteY56" fmla="*/ 9518 h 1134933"/>
                    <a:gd name="connsiteX57" fmla="*/ 125604 w 953486"/>
                    <a:gd name="connsiteY57" fmla="*/ 24590 h 1134933"/>
                    <a:gd name="connsiteX58" fmla="*/ 105507 w 953486"/>
                    <a:gd name="connsiteY58" fmla="*/ 49711 h 1134933"/>
                    <a:gd name="connsiteX59" fmla="*/ 80386 w 953486"/>
                    <a:gd name="connsiteY59" fmla="*/ 69808 h 1134933"/>
                    <a:gd name="connsiteX60" fmla="*/ 65314 w 953486"/>
                    <a:gd name="connsiteY60" fmla="*/ 74832 h 1134933"/>
                    <a:gd name="connsiteX61" fmla="*/ 55265 w 953486"/>
                    <a:gd name="connsiteY61" fmla="*/ 84880 h 1134933"/>
                    <a:gd name="connsiteX62" fmla="*/ 100483 w 953486"/>
                    <a:gd name="connsiteY62" fmla="*/ 120050 h 1134933"/>
                    <a:gd name="connsiteX63" fmla="*/ 115556 w 953486"/>
                    <a:gd name="connsiteY63" fmla="*/ 125074 h 1134933"/>
                    <a:gd name="connsiteX64" fmla="*/ 125604 w 953486"/>
                    <a:gd name="connsiteY64" fmla="*/ 140146 h 1134933"/>
                    <a:gd name="connsiteX65" fmla="*/ 110531 w 953486"/>
                    <a:gd name="connsiteY65" fmla="*/ 210485 h 1134933"/>
                    <a:gd name="connsiteX66" fmla="*/ 95459 w 953486"/>
                    <a:gd name="connsiteY66" fmla="*/ 220533 h 1134933"/>
                    <a:gd name="connsiteX67" fmla="*/ 90435 w 953486"/>
                    <a:gd name="connsiteY67" fmla="*/ 235606 h 1134933"/>
                    <a:gd name="connsiteX68" fmla="*/ 85411 w 953486"/>
                    <a:gd name="connsiteY68" fmla="*/ 270775 h 1134933"/>
                    <a:gd name="connsiteX69" fmla="*/ 70338 w 953486"/>
                    <a:gd name="connsiteY69" fmla="*/ 275799 h 1134933"/>
                    <a:gd name="connsiteX70" fmla="*/ 0 w 953486"/>
                    <a:gd name="connsiteY70" fmla="*/ 280823 h 1134933"/>
                    <a:gd name="connsiteX71" fmla="*/ 15072 w 953486"/>
                    <a:gd name="connsiteY71" fmla="*/ 331065 h 1134933"/>
                    <a:gd name="connsiteX72" fmla="*/ 30145 w 953486"/>
                    <a:gd name="connsiteY72" fmla="*/ 341113 h 1134933"/>
                    <a:gd name="connsiteX73" fmla="*/ 25120 w 953486"/>
                    <a:gd name="connsiteY73" fmla="*/ 356186 h 1134933"/>
                    <a:gd name="connsiteX74" fmla="*/ 45217 w 953486"/>
                    <a:gd name="connsiteY74" fmla="*/ 376283 h 1134933"/>
                    <a:gd name="connsiteX75" fmla="*/ 65314 w 953486"/>
                    <a:gd name="connsiteY75" fmla="*/ 416476 h 1134933"/>
                    <a:gd name="connsiteX76" fmla="*/ 75362 w 953486"/>
                    <a:gd name="connsiteY76" fmla="*/ 446621 h 1134933"/>
                    <a:gd name="connsiteX77" fmla="*/ 95459 w 953486"/>
                    <a:gd name="connsiteY77" fmla="*/ 466718 h 1134933"/>
                    <a:gd name="connsiteX78" fmla="*/ 100483 w 953486"/>
                    <a:gd name="connsiteY78" fmla="*/ 501887 h 1134933"/>
                    <a:gd name="connsiteX79" fmla="*/ 115556 w 953486"/>
                    <a:gd name="connsiteY79" fmla="*/ 506911 h 1134933"/>
                    <a:gd name="connsiteX80" fmla="*/ 130628 w 953486"/>
                    <a:gd name="connsiteY80" fmla="*/ 552129 h 1134933"/>
                    <a:gd name="connsiteX81" fmla="*/ 130628 w 953486"/>
                    <a:gd name="connsiteY81" fmla="*/ 552129 h 1134933"/>
                    <a:gd name="connsiteX82" fmla="*/ 140676 w 953486"/>
                    <a:gd name="connsiteY82" fmla="*/ 567201 h 1134933"/>
                    <a:gd name="connsiteX83" fmla="*/ 155749 w 953486"/>
                    <a:gd name="connsiteY83" fmla="*/ 572226 h 1134933"/>
                    <a:gd name="connsiteX84" fmla="*/ 180870 w 953486"/>
                    <a:gd name="connsiteY84" fmla="*/ 592322 h 1134933"/>
                    <a:gd name="connsiteX85" fmla="*/ 190918 w 953486"/>
                    <a:gd name="connsiteY85" fmla="*/ 602371 h 1134933"/>
                    <a:gd name="connsiteX86" fmla="*/ 306474 w 953486"/>
                    <a:gd name="connsiteY86" fmla="*/ 607395 h 1134933"/>
                    <a:gd name="connsiteX87" fmla="*/ 316523 w 953486"/>
                    <a:gd name="connsiteY87" fmla="*/ 617443 h 1134933"/>
                    <a:gd name="connsiteX88" fmla="*/ 346668 w 953486"/>
                    <a:gd name="connsiteY88" fmla="*/ 627491 h 1134933"/>
                    <a:gd name="connsiteX89" fmla="*/ 386861 w 953486"/>
                    <a:gd name="connsiteY89" fmla="*/ 657637 h 1134933"/>
                    <a:gd name="connsiteX90" fmla="*/ 401934 w 953486"/>
                    <a:gd name="connsiteY90" fmla="*/ 662661 h 1134933"/>
                    <a:gd name="connsiteX91" fmla="*/ 432079 w 953486"/>
                    <a:gd name="connsiteY91" fmla="*/ 682757 h 1134933"/>
                    <a:gd name="connsiteX92" fmla="*/ 462224 w 953486"/>
                    <a:gd name="connsiteY92" fmla="*/ 692806 h 1134933"/>
                    <a:gd name="connsiteX93" fmla="*/ 467248 w 953486"/>
                    <a:gd name="connsiteY93" fmla="*/ 707878 h 1134933"/>
                    <a:gd name="connsiteX94" fmla="*/ 477296 w 953486"/>
                    <a:gd name="connsiteY94" fmla="*/ 717927 h 1134933"/>
                    <a:gd name="connsiteX95" fmla="*/ 487345 w 953486"/>
                    <a:gd name="connsiteY95" fmla="*/ 748072 h 1134933"/>
                    <a:gd name="connsiteX96" fmla="*/ 492369 w 953486"/>
                    <a:gd name="connsiteY96" fmla="*/ 763144 h 1134933"/>
                    <a:gd name="connsiteX97" fmla="*/ 487345 w 953486"/>
                    <a:gd name="connsiteY97" fmla="*/ 808362 h 1134933"/>
                    <a:gd name="connsiteX98" fmla="*/ 477296 w 953486"/>
                    <a:gd name="connsiteY98" fmla="*/ 818410 h 1134933"/>
                    <a:gd name="connsiteX99" fmla="*/ 472272 w 953486"/>
                    <a:gd name="connsiteY99" fmla="*/ 833483 h 1134933"/>
                    <a:gd name="connsiteX100" fmla="*/ 467248 w 953486"/>
                    <a:gd name="connsiteY100" fmla="*/ 858604 h 1134933"/>
                    <a:gd name="connsiteX101" fmla="*/ 427054 w 953486"/>
                    <a:gd name="connsiteY101" fmla="*/ 863628 h 1134933"/>
                    <a:gd name="connsiteX102" fmla="*/ 401934 w 953486"/>
                    <a:gd name="connsiteY102" fmla="*/ 898797 h 1134933"/>
                    <a:gd name="connsiteX103" fmla="*/ 376813 w 953486"/>
                    <a:gd name="connsiteY103" fmla="*/ 918894 h 1134933"/>
                    <a:gd name="connsiteX104" fmla="*/ 381837 w 953486"/>
                    <a:gd name="connsiteY104" fmla="*/ 964111 h 1134933"/>
                    <a:gd name="connsiteX105" fmla="*/ 396909 w 953486"/>
                    <a:gd name="connsiteY105" fmla="*/ 969135 h 1134933"/>
                    <a:gd name="connsiteX106" fmla="*/ 427054 w 953486"/>
                    <a:gd name="connsiteY106" fmla="*/ 974160 h 1134933"/>
                    <a:gd name="connsiteX107" fmla="*/ 457200 w 953486"/>
                    <a:gd name="connsiteY107" fmla="*/ 984208 h 1134933"/>
                    <a:gd name="connsiteX108" fmla="*/ 487345 w 953486"/>
                    <a:gd name="connsiteY108" fmla="*/ 989232 h 1134933"/>
                    <a:gd name="connsiteX109" fmla="*/ 507441 w 953486"/>
                    <a:gd name="connsiteY109" fmla="*/ 984208 h 1134933"/>
                    <a:gd name="connsiteX110" fmla="*/ 512465 w 953486"/>
                    <a:gd name="connsiteY110" fmla="*/ 959087 h 1134933"/>
                    <a:gd name="connsiteX111" fmla="*/ 552659 w 953486"/>
                    <a:gd name="connsiteY111" fmla="*/ 974160 h 1134933"/>
                    <a:gd name="connsiteX112" fmla="*/ 562707 w 953486"/>
                    <a:gd name="connsiteY112" fmla="*/ 989232 h 1134933"/>
                    <a:gd name="connsiteX113" fmla="*/ 572756 w 953486"/>
                    <a:gd name="connsiteY113" fmla="*/ 999280 h 1134933"/>
                    <a:gd name="connsiteX114" fmla="*/ 567731 w 953486"/>
                    <a:gd name="connsiteY114" fmla="*/ 1024401 h 1134933"/>
                    <a:gd name="connsiteX115" fmla="*/ 552659 w 953486"/>
                    <a:gd name="connsiteY115" fmla="*/ 1029426 h 1134933"/>
                    <a:gd name="connsiteX116" fmla="*/ 542611 w 953486"/>
                    <a:gd name="connsiteY116" fmla="*/ 1044498 h 1134933"/>
                    <a:gd name="connsiteX117" fmla="*/ 622997 w 953486"/>
                    <a:gd name="connsiteY117" fmla="*/ 1044498 h 1134933"/>
                    <a:gd name="connsiteX118" fmla="*/ 633046 w 953486"/>
                    <a:gd name="connsiteY118" fmla="*/ 1034450 h 1134933"/>
                    <a:gd name="connsiteX119" fmla="*/ 648118 w 953486"/>
                    <a:gd name="connsiteY119" fmla="*/ 1029426 h 1134933"/>
                    <a:gd name="connsiteX120" fmla="*/ 673239 w 953486"/>
                    <a:gd name="connsiteY120" fmla="*/ 1049522 h 1134933"/>
                    <a:gd name="connsiteX121" fmla="*/ 713432 w 953486"/>
                    <a:gd name="connsiteY121" fmla="*/ 1059571 h 1134933"/>
                    <a:gd name="connsiteX122" fmla="*/ 718457 w 953486"/>
                    <a:gd name="connsiteY122" fmla="*/ 1074643 h 1134933"/>
                    <a:gd name="connsiteX123" fmla="*/ 733529 w 953486"/>
                    <a:gd name="connsiteY123" fmla="*/ 1084691 h 1134933"/>
                    <a:gd name="connsiteX124" fmla="*/ 753626 w 953486"/>
                    <a:gd name="connsiteY124" fmla="*/ 1109812 h 1134933"/>
                    <a:gd name="connsiteX125" fmla="*/ 768698 w 953486"/>
                    <a:gd name="connsiteY125" fmla="*/ 1134933 h 113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953486" h="1134933">
                      <a:moveTo>
                        <a:pt x="768698" y="1134933"/>
                      </a:moveTo>
                      <a:cubicBezTo>
                        <a:pt x="772047" y="1134933"/>
                        <a:pt x="770724" y="1117808"/>
                        <a:pt x="773723" y="1109812"/>
                      </a:cubicBezTo>
                      <a:cubicBezTo>
                        <a:pt x="775843" y="1104158"/>
                        <a:pt x="782778" y="1100696"/>
                        <a:pt x="783771" y="1094740"/>
                      </a:cubicBezTo>
                      <a:cubicBezTo>
                        <a:pt x="784642" y="1089516"/>
                        <a:pt x="780422" y="1084691"/>
                        <a:pt x="778747" y="1079667"/>
                      </a:cubicBezTo>
                      <a:cubicBezTo>
                        <a:pt x="777072" y="1067944"/>
                        <a:pt x="773723" y="1056340"/>
                        <a:pt x="773723" y="1044498"/>
                      </a:cubicBezTo>
                      <a:cubicBezTo>
                        <a:pt x="773723" y="1035959"/>
                        <a:pt x="778747" y="1027916"/>
                        <a:pt x="778747" y="1019377"/>
                      </a:cubicBezTo>
                      <a:cubicBezTo>
                        <a:pt x="778747" y="1001352"/>
                        <a:pt x="779819" y="983847"/>
                        <a:pt x="763674" y="974160"/>
                      </a:cubicBezTo>
                      <a:cubicBezTo>
                        <a:pt x="759133" y="971435"/>
                        <a:pt x="753626" y="970810"/>
                        <a:pt x="748602" y="969135"/>
                      </a:cubicBezTo>
                      <a:cubicBezTo>
                        <a:pt x="746927" y="964111"/>
                        <a:pt x="746303" y="958604"/>
                        <a:pt x="743578" y="954063"/>
                      </a:cubicBezTo>
                      <a:cubicBezTo>
                        <a:pt x="741141" y="950001"/>
                        <a:pt x="733529" y="948752"/>
                        <a:pt x="733529" y="944015"/>
                      </a:cubicBezTo>
                      <a:cubicBezTo>
                        <a:pt x="733529" y="923083"/>
                        <a:pt x="764107" y="925521"/>
                        <a:pt x="773723" y="923918"/>
                      </a:cubicBezTo>
                      <a:cubicBezTo>
                        <a:pt x="777072" y="918894"/>
                        <a:pt x="782778" y="914801"/>
                        <a:pt x="783771" y="908845"/>
                      </a:cubicBezTo>
                      <a:cubicBezTo>
                        <a:pt x="785634" y="897664"/>
                        <a:pt x="774991" y="890017"/>
                        <a:pt x="768698" y="883724"/>
                      </a:cubicBezTo>
                      <a:cubicBezTo>
                        <a:pt x="778043" y="874379"/>
                        <a:pt x="781145" y="869965"/>
                        <a:pt x="793819" y="863628"/>
                      </a:cubicBezTo>
                      <a:cubicBezTo>
                        <a:pt x="798556" y="861260"/>
                        <a:pt x="803868" y="860279"/>
                        <a:pt x="808892" y="858604"/>
                      </a:cubicBezTo>
                      <a:cubicBezTo>
                        <a:pt x="812241" y="855254"/>
                        <a:pt x="818645" y="853283"/>
                        <a:pt x="818940" y="848555"/>
                      </a:cubicBezTo>
                      <a:cubicBezTo>
                        <a:pt x="820411" y="825026"/>
                        <a:pt x="804635" y="737936"/>
                        <a:pt x="818940" y="712902"/>
                      </a:cubicBezTo>
                      <a:cubicBezTo>
                        <a:pt x="824815" y="702620"/>
                        <a:pt x="842386" y="709553"/>
                        <a:pt x="854109" y="707878"/>
                      </a:cubicBezTo>
                      <a:cubicBezTo>
                        <a:pt x="857459" y="704529"/>
                        <a:pt x="860096" y="700267"/>
                        <a:pt x="864158" y="697830"/>
                      </a:cubicBezTo>
                      <a:cubicBezTo>
                        <a:pt x="868699" y="695105"/>
                        <a:pt x="877079" y="697645"/>
                        <a:pt x="879230" y="692806"/>
                      </a:cubicBezTo>
                      <a:cubicBezTo>
                        <a:pt x="884714" y="680467"/>
                        <a:pt x="881838" y="665896"/>
                        <a:pt x="884254" y="652612"/>
                      </a:cubicBezTo>
                      <a:cubicBezTo>
                        <a:pt x="887846" y="632856"/>
                        <a:pt x="888156" y="641455"/>
                        <a:pt x="899327" y="627491"/>
                      </a:cubicBezTo>
                      <a:cubicBezTo>
                        <a:pt x="903099" y="622776"/>
                        <a:pt x="906675" y="617820"/>
                        <a:pt x="909375" y="612419"/>
                      </a:cubicBezTo>
                      <a:cubicBezTo>
                        <a:pt x="911744" y="607682"/>
                        <a:pt x="911091" y="601482"/>
                        <a:pt x="914400" y="597346"/>
                      </a:cubicBezTo>
                      <a:cubicBezTo>
                        <a:pt x="921484" y="588492"/>
                        <a:pt x="934616" y="585584"/>
                        <a:pt x="944545" y="582274"/>
                      </a:cubicBezTo>
                      <a:cubicBezTo>
                        <a:pt x="953486" y="555448"/>
                        <a:pt x="951123" y="569764"/>
                        <a:pt x="944545" y="527008"/>
                      </a:cubicBezTo>
                      <a:cubicBezTo>
                        <a:pt x="943246" y="518568"/>
                        <a:pt x="943757" y="509301"/>
                        <a:pt x="939520" y="501887"/>
                      </a:cubicBezTo>
                      <a:cubicBezTo>
                        <a:pt x="936524" y="496644"/>
                        <a:pt x="929472" y="495188"/>
                        <a:pt x="924448" y="491839"/>
                      </a:cubicBezTo>
                      <a:cubicBezTo>
                        <a:pt x="912725" y="493514"/>
                        <a:pt x="900060" y="491963"/>
                        <a:pt x="889279" y="496863"/>
                      </a:cubicBezTo>
                      <a:cubicBezTo>
                        <a:pt x="880654" y="500783"/>
                        <a:pt x="869182" y="516960"/>
                        <a:pt x="869182" y="516960"/>
                      </a:cubicBezTo>
                      <a:cubicBezTo>
                        <a:pt x="854092" y="514804"/>
                        <a:pt x="825050" y="511317"/>
                        <a:pt x="808892" y="506911"/>
                      </a:cubicBezTo>
                      <a:cubicBezTo>
                        <a:pt x="798673" y="504124"/>
                        <a:pt x="789133" y="498940"/>
                        <a:pt x="778747" y="496863"/>
                      </a:cubicBezTo>
                      <a:cubicBezTo>
                        <a:pt x="748433" y="490800"/>
                        <a:pt x="761727" y="494539"/>
                        <a:pt x="738553" y="486815"/>
                      </a:cubicBezTo>
                      <a:cubicBezTo>
                        <a:pt x="736878" y="481791"/>
                        <a:pt x="736467" y="476149"/>
                        <a:pt x="733529" y="471742"/>
                      </a:cubicBezTo>
                      <a:cubicBezTo>
                        <a:pt x="729588" y="465830"/>
                        <a:pt x="724369" y="460610"/>
                        <a:pt x="718457" y="456669"/>
                      </a:cubicBezTo>
                      <a:cubicBezTo>
                        <a:pt x="714050" y="453731"/>
                        <a:pt x="708634" y="452345"/>
                        <a:pt x="703384" y="451645"/>
                      </a:cubicBezTo>
                      <a:cubicBezTo>
                        <a:pt x="683395" y="448980"/>
                        <a:pt x="663191" y="448296"/>
                        <a:pt x="643094" y="446621"/>
                      </a:cubicBezTo>
                      <a:cubicBezTo>
                        <a:pt x="638070" y="444946"/>
                        <a:pt x="632331" y="444675"/>
                        <a:pt x="628022" y="441597"/>
                      </a:cubicBezTo>
                      <a:cubicBezTo>
                        <a:pt x="620313" y="436090"/>
                        <a:pt x="616913" y="424496"/>
                        <a:pt x="607925" y="421500"/>
                      </a:cubicBezTo>
                      <a:cubicBezTo>
                        <a:pt x="576885" y="411154"/>
                        <a:pt x="598122" y="417003"/>
                        <a:pt x="542611" y="411452"/>
                      </a:cubicBezTo>
                      <a:cubicBezTo>
                        <a:pt x="540936" y="389681"/>
                        <a:pt x="541868" y="367550"/>
                        <a:pt x="537586" y="346138"/>
                      </a:cubicBezTo>
                      <a:cubicBezTo>
                        <a:pt x="536657" y="341493"/>
                        <a:pt x="530497" y="339788"/>
                        <a:pt x="527538" y="336089"/>
                      </a:cubicBezTo>
                      <a:cubicBezTo>
                        <a:pt x="523766" y="331374"/>
                        <a:pt x="521466" y="325561"/>
                        <a:pt x="517490" y="321017"/>
                      </a:cubicBezTo>
                      <a:cubicBezTo>
                        <a:pt x="496915" y="297503"/>
                        <a:pt x="497727" y="299468"/>
                        <a:pt x="477296" y="285848"/>
                      </a:cubicBezTo>
                      <a:cubicBezTo>
                        <a:pt x="469808" y="240917"/>
                        <a:pt x="481620" y="266586"/>
                        <a:pt x="457200" y="245654"/>
                      </a:cubicBezTo>
                      <a:cubicBezTo>
                        <a:pt x="450007" y="239489"/>
                        <a:pt x="437103" y="225557"/>
                        <a:pt x="437103" y="225557"/>
                      </a:cubicBezTo>
                      <a:cubicBezTo>
                        <a:pt x="420276" y="175080"/>
                        <a:pt x="420397" y="187881"/>
                        <a:pt x="432079" y="110001"/>
                      </a:cubicBezTo>
                      <a:cubicBezTo>
                        <a:pt x="432975" y="104030"/>
                        <a:pt x="438778" y="99953"/>
                        <a:pt x="442127" y="94929"/>
                      </a:cubicBezTo>
                      <a:cubicBezTo>
                        <a:pt x="447453" y="78950"/>
                        <a:pt x="455597" y="62006"/>
                        <a:pt x="442127" y="44687"/>
                      </a:cubicBezTo>
                      <a:cubicBezTo>
                        <a:pt x="435624" y="36326"/>
                        <a:pt x="411982" y="34639"/>
                        <a:pt x="411982" y="34639"/>
                      </a:cubicBezTo>
                      <a:lnTo>
                        <a:pt x="381837" y="44687"/>
                      </a:lnTo>
                      <a:cubicBezTo>
                        <a:pt x="375286" y="46871"/>
                        <a:pt x="368379" y="47814"/>
                        <a:pt x="361740" y="49711"/>
                      </a:cubicBezTo>
                      <a:cubicBezTo>
                        <a:pt x="356648" y="51166"/>
                        <a:pt x="351692" y="53060"/>
                        <a:pt x="346668" y="54735"/>
                      </a:cubicBezTo>
                      <a:cubicBezTo>
                        <a:pt x="300556" y="39365"/>
                        <a:pt x="327062" y="45741"/>
                        <a:pt x="266281" y="39663"/>
                      </a:cubicBezTo>
                      <a:cubicBezTo>
                        <a:pt x="261257" y="37988"/>
                        <a:pt x="255445" y="37817"/>
                        <a:pt x="251208" y="34639"/>
                      </a:cubicBezTo>
                      <a:cubicBezTo>
                        <a:pt x="205022" y="0"/>
                        <a:pt x="245067" y="15845"/>
                        <a:pt x="211015" y="4494"/>
                      </a:cubicBezTo>
                      <a:cubicBezTo>
                        <a:pt x="180870" y="6169"/>
                        <a:pt x="149969" y="2603"/>
                        <a:pt x="120580" y="9518"/>
                      </a:cubicBezTo>
                      <a:cubicBezTo>
                        <a:pt x="115425" y="10731"/>
                        <a:pt x="125604" y="19294"/>
                        <a:pt x="125604" y="24590"/>
                      </a:cubicBezTo>
                      <a:cubicBezTo>
                        <a:pt x="125604" y="47722"/>
                        <a:pt x="122292" y="44116"/>
                        <a:pt x="105507" y="49711"/>
                      </a:cubicBezTo>
                      <a:cubicBezTo>
                        <a:pt x="96160" y="59059"/>
                        <a:pt x="93065" y="63469"/>
                        <a:pt x="80386" y="69808"/>
                      </a:cubicBezTo>
                      <a:cubicBezTo>
                        <a:pt x="75649" y="72176"/>
                        <a:pt x="70338" y="73157"/>
                        <a:pt x="65314" y="74832"/>
                      </a:cubicBezTo>
                      <a:cubicBezTo>
                        <a:pt x="61964" y="78181"/>
                        <a:pt x="55935" y="80191"/>
                        <a:pt x="55265" y="84880"/>
                      </a:cubicBezTo>
                      <a:cubicBezTo>
                        <a:pt x="50199" y="120343"/>
                        <a:pt x="72705" y="113105"/>
                        <a:pt x="100483" y="120050"/>
                      </a:cubicBezTo>
                      <a:cubicBezTo>
                        <a:pt x="105621" y="121335"/>
                        <a:pt x="110532" y="123399"/>
                        <a:pt x="115556" y="125074"/>
                      </a:cubicBezTo>
                      <a:cubicBezTo>
                        <a:pt x="118905" y="130098"/>
                        <a:pt x="125057" y="134133"/>
                        <a:pt x="125604" y="140146"/>
                      </a:cubicBezTo>
                      <a:cubicBezTo>
                        <a:pt x="127868" y="165048"/>
                        <a:pt x="118103" y="187772"/>
                        <a:pt x="110531" y="210485"/>
                      </a:cubicBezTo>
                      <a:cubicBezTo>
                        <a:pt x="108621" y="216213"/>
                        <a:pt x="100483" y="217184"/>
                        <a:pt x="95459" y="220533"/>
                      </a:cubicBezTo>
                      <a:cubicBezTo>
                        <a:pt x="93784" y="225557"/>
                        <a:pt x="91474" y="230413"/>
                        <a:pt x="90435" y="235606"/>
                      </a:cubicBezTo>
                      <a:cubicBezTo>
                        <a:pt x="88113" y="247218"/>
                        <a:pt x="90707" y="260183"/>
                        <a:pt x="85411" y="270775"/>
                      </a:cubicBezTo>
                      <a:cubicBezTo>
                        <a:pt x="83042" y="275512"/>
                        <a:pt x="75598" y="275180"/>
                        <a:pt x="70338" y="275799"/>
                      </a:cubicBezTo>
                      <a:cubicBezTo>
                        <a:pt x="46993" y="278545"/>
                        <a:pt x="23446" y="279148"/>
                        <a:pt x="0" y="280823"/>
                      </a:cubicBezTo>
                      <a:cubicBezTo>
                        <a:pt x="2011" y="288867"/>
                        <a:pt x="11402" y="328619"/>
                        <a:pt x="15072" y="331065"/>
                      </a:cubicBezTo>
                      <a:lnTo>
                        <a:pt x="30145" y="341113"/>
                      </a:lnTo>
                      <a:cubicBezTo>
                        <a:pt x="28470" y="346137"/>
                        <a:pt x="23034" y="351318"/>
                        <a:pt x="25120" y="356186"/>
                      </a:cubicBezTo>
                      <a:cubicBezTo>
                        <a:pt x="28852" y="364894"/>
                        <a:pt x="45217" y="376283"/>
                        <a:pt x="45217" y="376283"/>
                      </a:cubicBezTo>
                      <a:cubicBezTo>
                        <a:pt x="56763" y="410922"/>
                        <a:pt x="47775" y="398939"/>
                        <a:pt x="65314" y="416476"/>
                      </a:cubicBezTo>
                      <a:lnTo>
                        <a:pt x="75362" y="446621"/>
                      </a:lnTo>
                      <a:cubicBezTo>
                        <a:pt x="78358" y="455609"/>
                        <a:pt x="95459" y="466718"/>
                        <a:pt x="95459" y="466718"/>
                      </a:cubicBezTo>
                      <a:cubicBezTo>
                        <a:pt x="97134" y="478441"/>
                        <a:pt x="95187" y="491295"/>
                        <a:pt x="100483" y="501887"/>
                      </a:cubicBezTo>
                      <a:cubicBezTo>
                        <a:pt x="102852" y="506624"/>
                        <a:pt x="112478" y="502601"/>
                        <a:pt x="115556" y="506911"/>
                      </a:cubicBezTo>
                      <a:cubicBezTo>
                        <a:pt x="115557" y="506912"/>
                        <a:pt x="128116" y="544592"/>
                        <a:pt x="130628" y="552129"/>
                      </a:cubicBezTo>
                      <a:lnTo>
                        <a:pt x="130628" y="552129"/>
                      </a:lnTo>
                      <a:cubicBezTo>
                        <a:pt x="133977" y="557153"/>
                        <a:pt x="135961" y="563429"/>
                        <a:pt x="140676" y="567201"/>
                      </a:cubicBezTo>
                      <a:cubicBezTo>
                        <a:pt x="144812" y="570510"/>
                        <a:pt x="150725" y="570551"/>
                        <a:pt x="155749" y="572226"/>
                      </a:cubicBezTo>
                      <a:cubicBezTo>
                        <a:pt x="175763" y="602247"/>
                        <a:pt x="153904" y="576142"/>
                        <a:pt x="180870" y="592322"/>
                      </a:cubicBezTo>
                      <a:cubicBezTo>
                        <a:pt x="184932" y="594759"/>
                        <a:pt x="186215" y="601807"/>
                        <a:pt x="190918" y="602371"/>
                      </a:cubicBezTo>
                      <a:cubicBezTo>
                        <a:pt x="229198" y="606965"/>
                        <a:pt x="267955" y="605720"/>
                        <a:pt x="306474" y="607395"/>
                      </a:cubicBezTo>
                      <a:cubicBezTo>
                        <a:pt x="309824" y="610744"/>
                        <a:pt x="312286" y="615325"/>
                        <a:pt x="316523" y="617443"/>
                      </a:cubicBezTo>
                      <a:cubicBezTo>
                        <a:pt x="325997" y="622180"/>
                        <a:pt x="346668" y="627491"/>
                        <a:pt x="346668" y="627491"/>
                      </a:cubicBezTo>
                      <a:cubicBezTo>
                        <a:pt x="365255" y="646080"/>
                        <a:pt x="352775" y="634912"/>
                        <a:pt x="386861" y="657637"/>
                      </a:cubicBezTo>
                      <a:cubicBezTo>
                        <a:pt x="391268" y="660575"/>
                        <a:pt x="396910" y="660986"/>
                        <a:pt x="401934" y="662661"/>
                      </a:cubicBezTo>
                      <a:lnTo>
                        <a:pt x="432079" y="682757"/>
                      </a:lnTo>
                      <a:cubicBezTo>
                        <a:pt x="440892" y="688632"/>
                        <a:pt x="462224" y="692806"/>
                        <a:pt x="462224" y="692806"/>
                      </a:cubicBezTo>
                      <a:cubicBezTo>
                        <a:pt x="463899" y="697830"/>
                        <a:pt x="464523" y="703337"/>
                        <a:pt x="467248" y="707878"/>
                      </a:cubicBezTo>
                      <a:cubicBezTo>
                        <a:pt x="469685" y="711940"/>
                        <a:pt x="475178" y="713690"/>
                        <a:pt x="477296" y="717927"/>
                      </a:cubicBezTo>
                      <a:cubicBezTo>
                        <a:pt x="482033" y="727401"/>
                        <a:pt x="483995" y="738024"/>
                        <a:pt x="487345" y="748072"/>
                      </a:cubicBezTo>
                      <a:lnTo>
                        <a:pt x="492369" y="763144"/>
                      </a:lnTo>
                      <a:cubicBezTo>
                        <a:pt x="490694" y="778217"/>
                        <a:pt x="491335" y="793731"/>
                        <a:pt x="487345" y="808362"/>
                      </a:cubicBezTo>
                      <a:cubicBezTo>
                        <a:pt x="486099" y="812932"/>
                        <a:pt x="479733" y="814348"/>
                        <a:pt x="477296" y="818410"/>
                      </a:cubicBezTo>
                      <a:cubicBezTo>
                        <a:pt x="474571" y="822951"/>
                        <a:pt x="473556" y="828345"/>
                        <a:pt x="472272" y="833483"/>
                      </a:cubicBezTo>
                      <a:cubicBezTo>
                        <a:pt x="470201" y="841768"/>
                        <a:pt x="474353" y="853867"/>
                        <a:pt x="467248" y="858604"/>
                      </a:cubicBezTo>
                      <a:cubicBezTo>
                        <a:pt x="456013" y="866094"/>
                        <a:pt x="440452" y="861953"/>
                        <a:pt x="427054" y="863628"/>
                      </a:cubicBezTo>
                      <a:cubicBezTo>
                        <a:pt x="401934" y="872001"/>
                        <a:pt x="413657" y="863628"/>
                        <a:pt x="401934" y="898797"/>
                      </a:cubicBezTo>
                      <a:cubicBezTo>
                        <a:pt x="399889" y="904931"/>
                        <a:pt x="380180" y="916649"/>
                        <a:pt x="376813" y="918894"/>
                      </a:cubicBezTo>
                      <a:cubicBezTo>
                        <a:pt x="378488" y="933966"/>
                        <a:pt x="376205" y="950031"/>
                        <a:pt x="381837" y="964111"/>
                      </a:cubicBezTo>
                      <a:cubicBezTo>
                        <a:pt x="383804" y="969028"/>
                        <a:pt x="391739" y="967986"/>
                        <a:pt x="396909" y="969135"/>
                      </a:cubicBezTo>
                      <a:cubicBezTo>
                        <a:pt x="406853" y="971345"/>
                        <a:pt x="417171" y="971689"/>
                        <a:pt x="427054" y="974160"/>
                      </a:cubicBezTo>
                      <a:cubicBezTo>
                        <a:pt x="437330" y="976729"/>
                        <a:pt x="457200" y="984208"/>
                        <a:pt x="457200" y="984208"/>
                      </a:cubicBezTo>
                      <a:cubicBezTo>
                        <a:pt x="496791" y="971011"/>
                        <a:pt x="446440" y="983389"/>
                        <a:pt x="487345" y="989232"/>
                      </a:cubicBezTo>
                      <a:cubicBezTo>
                        <a:pt x="494180" y="990208"/>
                        <a:pt x="500742" y="985883"/>
                        <a:pt x="507441" y="984208"/>
                      </a:cubicBezTo>
                      <a:cubicBezTo>
                        <a:pt x="509116" y="975834"/>
                        <a:pt x="505051" y="963324"/>
                        <a:pt x="512465" y="959087"/>
                      </a:cubicBezTo>
                      <a:cubicBezTo>
                        <a:pt x="528084" y="950162"/>
                        <a:pt x="544336" y="963755"/>
                        <a:pt x="552659" y="974160"/>
                      </a:cubicBezTo>
                      <a:cubicBezTo>
                        <a:pt x="556431" y="978875"/>
                        <a:pt x="558935" y="984517"/>
                        <a:pt x="562707" y="989232"/>
                      </a:cubicBezTo>
                      <a:cubicBezTo>
                        <a:pt x="565666" y="992931"/>
                        <a:pt x="569406" y="995931"/>
                        <a:pt x="572756" y="999280"/>
                      </a:cubicBezTo>
                      <a:cubicBezTo>
                        <a:pt x="571081" y="1007654"/>
                        <a:pt x="572468" y="1017296"/>
                        <a:pt x="567731" y="1024401"/>
                      </a:cubicBezTo>
                      <a:cubicBezTo>
                        <a:pt x="564793" y="1028807"/>
                        <a:pt x="556794" y="1026118"/>
                        <a:pt x="552659" y="1029426"/>
                      </a:cubicBezTo>
                      <a:cubicBezTo>
                        <a:pt x="547944" y="1033198"/>
                        <a:pt x="545960" y="1039474"/>
                        <a:pt x="542611" y="1044498"/>
                      </a:cubicBezTo>
                      <a:cubicBezTo>
                        <a:pt x="574447" y="1055110"/>
                        <a:pt x="568693" y="1055358"/>
                        <a:pt x="622997" y="1044498"/>
                      </a:cubicBezTo>
                      <a:cubicBezTo>
                        <a:pt x="627642" y="1043569"/>
                        <a:pt x="628984" y="1036887"/>
                        <a:pt x="633046" y="1034450"/>
                      </a:cubicBezTo>
                      <a:cubicBezTo>
                        <a:pt x="637587" y="1031725"/>
                        <a:pt x="643094" y="1031101"/>
                        <a:pt x="648118" y="1029426"/>
                      </a:cubicBezTo>
                      <a:cubicBezTo>
                        <a:pt x="686005" y="1042054"/>
                        <a:pt x="640773" y="1023551"/>
                        <a:pt x="673239" y="1049522"/>
                      </a:cubicBezTo>
                      <a:cubicBezTo>
                        <a:pt x="678387" y="1053640"/>
                        <a:pt x="712183" y="1059321"/>
                        <a:pt x="713432" y="1059571"/>
                      </a:cubicBezTo>
                      <a:cubicBezTo>
                        <a:pt x="715107" y="1064595"/>
                        <a:pt x="715149" y="1070508"/>
                        <a:pt x="718457" y="1074643"/>
                      </a:cubicBezTo>
                      <a:cubicBezTo>
                        <a:pt x="722229" y="1079358"/>
                        <a:pt x="728814" y="1080919"/>
                        <a:pt x="733529" y="1084691"/>
                      </a:cubicBezTo>
                      <a:cubicBezTo>
                        <a:pt x="743757" y="1092873"/>
                        <a:pt x="746165" y="1098620"/>
                        <a:pt x="753626" y="1109812"/>
                      </a:cubicBezTo>
                      <a:cubicBezTo>
                        <a:pt x="759399" y="1127132"/>
                        <a:pt x="765349" y="1134933"/>
                        <a:pt x="768698" y="113493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7" name="216 Forma libre">
                  <a:extLst>
                    <a:ext uri="{FF2B5EF4-FFF2-40B4-BE49-F238E27FC236}">
                      <a16:creationId xmlns:a16="http://schemas.microsoft.com/office/drawing/2014/main" xmlns="" id="{6DBB27CA-5CC6-4845-959F-86102A9F53A8}"/>
                    </a:ext>
                  </a:extLst>
                </p:cNvPr>
                <p:cNvSpPr/>
                <p:nvPr/>
              </p:nvSpPr>
              <p:spPr>
                <a:xfrm>
                  <a:off x="1753794" y="3319590"/>
                  <a:ext cx="471200" cy="595904"/>
                </a:xfrm>
                <a:custGeom>
                  <a:avLst/>
                  <a:gdLst>
                    <a:gd name="connsiteX0" fmla="*/ 426437 w 433119"/>
                    <a:gd name="connsiteY0" fmla="*/ 307749 h 593626"/>
                    <a:gd name="connsiteX1" fmla="*/ 421413 w 433119"/>
                    <a:gd name="connsiteY1" fmla="*/ 272580 h 593626"/>
                    <a:gd name="connsiteX2" fmla="*/ 411365 w 433119"/>
                    <a:gd name="connsiteY2" fmla="*/ 257507 h 593626"/>
                    <a:gd name="connsiteX3" fmla="*/ 406340 w 433119"/>
                    <a:gd name="connsiteY3" fmla="*/ 242435 h 593626"/>
                    <a:gd name="connsiteX4" fmla="*/ 406340 w 433119"/>
                    <a:gd name="connsiteY4" fmla="*/ 167072 h 593626"/>
                    <a:gd name="connsiteX5" fmla="*/ 386244 w 433119"/>
                    <a:gd name="connsiteY5" fmla="*/ 141951 h 593626"/>
                    <a:gd name="connsiteX6" fmla="*/ 381220 w 433119"/>
                    <a:gd name="connsiteY6" fmla="*/ 126879 h 593626"/>
                    <a:gd name="connsiteX7" fmla="*/ 361123 w 433119"/>
                    <a:gd name="connsiteY7" fmla="*/ 106782 h 593626"/>
                    <a:gd name="connsiteX8" fmla="*/ 366147 w 433119"/>
                    <a:gd name="connsiteY8" fmla="*/ 81661 h 593626"/>
                    <a:gd name="connsiteX9" fmla="*/ 381220 w 433119"/>
                    <a:gd name="connsiteY9" fmla="*/ 76637 h 593626"/>
                    <a:gd name="connsiteX10" fmla="*/ 396292 w 433119"/>
                    <a:gd name="connsiteY10" fmla="*/ 61565 h 593626"/>
                    <a:gd name="connsiteX11" fmla="*/ 401316 w 433119"/>
                    <a:gd name="connsiteY11" fmla="*/ 46492 h 593626"/>
                    <a:gd name="connsiteX12" fmla="*/ 396292 w 433119"/>
                    <a:gd name="connsiteY12" fmla="*/ 31420 h 593626"/>
                    <a:gd name="connsiteX13" fmla="*/ 361123 w 433119"/>
                    <a:gd name="connsiteY13" fmla="*/ 6299 h 593626"/>
                    <a:gd name="connsiteX14" fmla="*/ 310881 w 433119"/>
                    <a:gd name="connsiteY14" fmla="*/ 11323 h 593626"/>
                    <a:gd name="connsiteX15" fmla="*/ 195325 w 433119"/>
                    <a:gd name="connsiteY15" fmla="*/ 11323 h 593626"/>
                    <a:gd name="connsiteX16" fmla="*/ 195325 w 433119"/>
                    <a:gd name="connsiteY16" fmla="*/ 56540 h 593626"/>
                    <a:gd name="connsiteX17" fmla="*/ 185277 w 433119"/>
                    <a:gd name="connsiteY17" fmla="*/ 66589 h 593626"/>
                    <a:gd name="connsiteX18" fmla="*/ 145083 w 433119"/>
                    <a:gd name="connsiteY18" fmla="*/ 116831 h 593626"/>
                    <a:gd name="connsiteX19" fmla="*/ 124987 w 433119"/>
                    <a:gd name="connsiteY19" fmla="*/ 146976 h 593626"/>
                    <a:gd name="connsiteX20" fmla="*/ 119962 w 433119"/>
                    <a:gd name="connsiteY20" fmla="*/ 207266 h 593626"/>
                    <a:gd name="connsiteX21" fmla="*/ 104890 w 433119"/>
                    <a:gd name="connsiteY21" fmla="*/ 217314 h 593626"/>
                    <a:gd name="connsiteX22" fmla="*/ 74745 w 433119"/>
                    <a:gd name="connsiteY22" fmla="*/ 227362 h 593626"/>
                    <a:gd name="connsiteX23" fmla="*/ 69721 w 433119"/>
                    <a:gd name="connsiteY23" fmla="*/ 252483 h 593626"/>
                    <a:gd name="connsiteX24" fmla="*/ 59672 w 433119"/>
                    <a:gd name="connsiteY24" fmla="*/ 267556 h 593626"/>
                    <a:gd name="connsiteX25" fmla="*/ 54648 w 433119"/>
                    <a:gd name="connsiteY25" fmla="*/ 302725 h 593626"/>
                    <a:gd name="connsiteX26" fmla="*/ 34551 w 433119"/>
                    <a:gd name="connsiteY26" fmla="*/ 327846 h 593626"/>
                    <a:gd name="connsiteX27" fmla="*/ 29527 w 433119"/>
                    <a:gd name="connsiteY27" fmla="*/ 347943 h 593626"/>
                    <a:gd name="connsiteX28" fmla="*/ 9431 w 433119"/>
                    <a:gd name="connsiteY28" fmla="*/ 373064 h 593626"/>
                    <a:gd name="connsiteX29" fmla="*/ 4406 w 433119"/>
                    <a:gd name="connsiteY29" fmla="*/ 388136 h 593626"/>
                    <a:gd name="connsiteX30" fmla="*/ 39576 w 433119"/>
                    <a:gd name="connsiteY30" fmla="*/ 393160 h 593626"/>
                    <a:gd name="connsiteX31" fmla="*/ 49624 w 433119"/>
                    <a:gd name="connsiteY31" fmla="*/ 403209 h 593626"/>
                    <a:gd name="connsiteX32" fmla="*/ 84793 w 433119"/>
                    <a:gd name="connsiteY32" fmla="*/ 408233 h 593626"/>
                    <a:gd name="connsiteX33" fmla="*/ 104890 w 433119"/>
                    <a:gd name="connsiteY33" fmla="*/ 538861 h 593626"/>
                    <a:gd name="connsiteX34" fmla="*/ 145083 w 433119"/>
                    <a:gd name="connsiteY34" fmla="*/ 543886 h 593626"/>
                    <a:gd name="connsiteX35" fmla="*/ 160156 w 433119"/>
                    <a:gd name="connsiteY35" fmla="*/ 548910 h 593626"/>
                    <a:gd name="connsiteX36" fmla="*/ 190301 w 433119"/>
                    <a:gd name="connsiteY36" fmla="*/ 563982 h 593626"/>
                    <a:gd name="connsiteX37" fmla="*/ 250591 w 433119"/>
                    <a:gd name="connsiteY37" fmla="*/ 579055 h 593626"/>
                    <a:gd name="connsiteX38" fmla="*/ 295809 w 433119"/>
                    <a:gd name="connsiteY38" fmla="*/ 558958 h 593626"/>
                    <a:gd name="connsiteX39" fmla="*/ 305857 w 433119"/>
                    <a:gd name="connsiteY39" fmla="*/ 543886 h 593626"/>
                    <a:gd name="connsiteX40" fmla="*/ 290784 w 433119"/>
                    <a:gd name="connsiteY40" fmla="*/ 443402 h 593626"/>
                    <a:gd name="connsiteX41" fmla="*/ 280736 w 433119"/>
                    <a:gd name="connsiteY41" fmla="*/ 413257 h 593626"/>
                    <a:gd name="connsiteX42" fmla="*/ 275712 w 433119"/>
                    <a:gd name="connsiteY42" fmla="*/ 398184 h 593626"/>
                    <a:gd name="connsiteX43" fmla="*/ 280736 w 433119"/>
                    <a:gd name="connsiteY43" fmla="*/ 373064 h 593626"/>
                    <a:gd name="connsiteX44" fmla="*/ 285760 w 433119"/>
                    <a:gd name="connsiteY44" fmla="*/ 357991 h 593626"/>
                    <a:gd name="connsiteX45" fmla="*/ 300833 w 433119"/>
                    <a:gd name="connsiteY45" fmla="*/ 363015 h 593626"/>
                    <a:gd name="connsiteX46" fmla="*/ 315905 w 433119"/>
                    <a:gd name="connsiteY46" fmla="*/ 388136 h 593626"/>
                    <a:gd name="connsiteX47" fmla="*/ 325954 w 433119"/>
                    <a:gd name="connsiteY47" fmla="*/ 398184 h 593626"/>
                    <a:gd name="connsiteX48" fmla="*/ 366147 w 433119"/>
                    <a:gd name="connsiteY48" fmla="*/ 393160 h 593626"/>
                    <a:gd name="connsiteX49" fmla="*/ 366147 w 433119"/>
                    <a:gd name="connsiteY49" fmla="*/ 347943 h 593626"/>
                    <a:gd name="connsiteX50" fmla="*/ 396292 w 433119"/>
                    <a:gd name="connsiteY50" fmla="*/ 337894 h 593626"/>
                    <a:gd name="connsiteX51" fmla="*/ 396292 w 433119"/>
                    <a:gd name="connsiteY51" fmla="*/ 307749 h 593626"/>
                    <a:gd name="connsiteX52" fmla="*/ 426437 w 433119"/>
                    <a:gd name="connsiteY52" fmla="*/ 307749 h 59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33119" h="593626">
                      <a:moveTo>
                        <a:pt x="426437" y="307749"/>
                      </a:moveTo>
                      <a:cubicBezTo>
                        <a:pt x="430624" y="301888"/>
                        <a:pt x="424816" y="283923"/>
                        <a:pt x="421413" y="272580"/>
                      </a:cubicBezTo>
                      <a:cubicBezTo>
                        <a:pt x="419678" y="266796"/>
                        <a:pt x="414066" y="262908"/>
                        <a:pt x="411365" y="257507"/>
                      </a:cubicBezTo>
                      <a:cubicBezTo>
                        <a:pt x="408997" y="252770"/>
                        <a:pt x="408015" y="247459"/>
                        <a:pt x="406340" y="242435"/>
                      </a:cubicBezTo>
                      <a:cubicBezTo>
                        <a:pt x="416487" y="211997"/>
                        <a:pt x="416586" y="218299"/>
                        <a:pt x="406340" y="167072"/>
                      </a:cubicBezTo>
                      <a:cubicBezTo>
                        <a:pt x="404756" y="159151"/>
                        <a:pt x="391860" y="147568"/>
                        <a:pt x="386244" y="141951"/>
                      </a:cubicBezTo>
                      <a:cubicBezTo>
                        <a:pt x="384569" y="136927"/>
                        <a:pt x="384298" y="131188"/>
                        <a:pt x="381220" y="126879"/>
                      </a:cubicBezTo>
                      <a:cubicBezTo>
                        <a:pt x="375713" y="119170"/>
                        <a:pt x="361123" y="106782"/>
                        <a:pt x="361123" y="106782"/>
                      </a:cubicBezTo>
                      <a:cubicBezTo>
                        <a:pt x="362798" y="98408"/>
                        <a:pt x="361410" y="88766"/>
                        <a:pt x="366147" y="81661"/>
                      </a:cubicBezTo>
                      <a:cubicBezTo>
                        <a:pt x="369085" y="77254"/>
                        <a:pt x="376813" y="79575"/>
                        <a:pt x="381220" y="76637"/>
                      </a:cubicBezTo>
                      <a:cubicBezTo>
                        <a:pt x="387132" y="72696"/>
                        <a:pt x="391268" y="66589"/>
                        <a:pt x="396292" y="61565"/>
                      </a:cubicBezTo>
                      <a:cubicBezTo>
                        <a:pt x="397967" y="56541"/>
                        <a:pt x="401316" y="51788"/>
                        <a:pt x="401316" y="46492"/>
                      </a:cubicBezTo>
                      <a:cubicBezTo>
                        <a:pt x="401316" y="41196"/>
                        <a:pt x="399370" y="35729"/>
                        <a:pt x="396292" y="31420"/>
                      </a:cubicBezTo>
                      <a:cubicBezTo>
                        <a:pt x="381391" y="10558"/>
                        <a:pt x="380185" y="12653"/>
                        <a:pt x="361123" y="6299"/>
                      </a:cubicBezTo>
                      <a:cubicBezTo>
                        <a:pt x="344376" y="7974"/>
                        <a:pt x="327712" y="11323"/>
                        <a:pt x="310881" y="11323"/>
                      </a:cubicBezTo>
                      <a:cubicBezTo>
                        <a:pt x="174667" y="11323"/>
                        <a:pt x="285911" y="0"/>
                        <a:pt x="195325" y="11323"/>
                      </a:cubicBezTo>
                      <a:cubicBezTo>
                        <a:pt x="205640" y="42268"/>
                        <a:pt x="212185" y="35464"/>
                        <a:pt x="195325" y="56540"/>
                      </a:cubicBezTo>
                      <a:cubicBezTo>
                        <a:pt x="192366" y="60239"/>
                        <a:pt x="188626" y="63239"/>
                        <a:pt x="185277" y="66589"/>
                      </a:cubicBezTo>
                      <a:cubicBezTo>
                        <a:pt x="175153" y="157703"/>
                        <a:pt x="198227" y="83012"/>
                        <a:pt x="145083" y="116831"/>
                      </a:cubicBezTo>
                      <a:cubicBezTo>
                        <a:pt x="134895" y="123315"/>
                        <a:pt x="124987" y="146976"/>
                        <a:pt x="124987" y="146976"/>
                      </a:cubicBezTo>
                      <a:cubicBezTo>
                        <a:pt x="123312" y="167073"/>
                        <a:pt x="125502" y="187876"/>
                        <a:pt x="119962" y="207266"/>
                      </a:cubicBezTo>
                      <a:cubicBezTo>
                        <a:pt x="118303" y="213072"/>
                        <a:pt x="110408" y="214862"/>
                        <a:pt x="104890" y="217314"/>
                      </a:cubicBezTo>
                      <a:cubicBezTo>
                        <a:pt x="95211" y="221616"/>
                        <a:pt x="74745" y="227362"/>
                        <a:pt x="74745" y="227362"/>
                      </a:cubicBezTo>
                      <a:cubicBezTo>
                        <a:pt x="73070" y="235736"/>
                        <a:pt x="72719" y="244487"/>
                        <a:pt x="69721" y="252483"/>
                      </a:cubicBezTo>
                      <a:cubicBezTo>
                        <a:pt x="67601" y="258137"/>
                        <a:pt x="61407" y="261772"/>
                        <a:pt x="59672" y="267556"/>
                      </a:cubicBezTo>
                      <a:cubicBezTo>
                        <a:pt x="56269" y="278899"/>
                        <a:pt x="58051" y="291382"/>
                        <a:pt x="54648" y="302725"/>
                      </a:cubicBezTo>
                      <a:cubicBezTo>
                        <a:pt x="51931" y="311782"/>
                        <a:pt x="41058" y="321340"/>
                        <a:pt x="34551" y="327846"/>
                      </a:cubicBezTo>
                      <a:cubicBezTo>
                        <a:pt x="32876" y="334545"/>
                        <a:pt x="32247" y="341596"/>
                        <a:pt x="29527" y="347943"/>
                      </a:cubicBezTo>
                      <a:cubicBezTo>
                        <a:pt x="24774" y="359033"/>
                        <a:pt x="17533" y="364961"/>
                        <a:pt x="9431" y="373064"/>
                      </a:cubicBezTo>
                      <a:cubicBezTo>
                        <a:pt x="7756" y="378088"/>
                        <a:pt x="0" y="385198"/>
                        <a:pt x="4406" y="388136"/>
                      </a:cubicBezTo>
                      <a:cubicBezTo>
                        <a:pt x="14260" y="394705"/>
                        <a:pt x="28341" y="389415"/>
                        <a:pt x="39576" y="393160"/>
                      </a:cubicBezTo>
                      <a:cubicBezTo>
                        <a:pt x="44070" y="394658"/>
                        <a:pt x="45130" y="401711"/>
                        <a:pt x="49624" y="403209"/>
                      </a:cubicBezTo>
                      <a:cubicBezTo>
                        <a:pt x="60858" y="406954"/>
                        <a:pt x="73070" y="406558"/>
                        <a:pt x="84793" y="408233"/>
                      </a:cubicBezTo>
                      <a:cubicBezTo>
                        <a:pt x="87381" y="472941"/>
                        <a:pt x="50400" y="528953"/>
                        <a:pt x="104890" y="538861"/>
                      </a:cubicBezTo>
                      <a:cubicBezTo>
                        <a:pt x="118174" y="541276"/>
                        <a:pt x="131685" y="542211"/>
                        <a:pt x="145083" y="543886"/>
                      </a:cubicBezTo>
                      <a:cubicBezTo>
                        <a:pt x="150107" y="545561"/>
                        <a:pt x="155419" y="546542"/>
                        <a:pt x="160156" y="548910"/>
                      </a:cubicBezTo>
                      <a:cubicBezTo>
                        <a:pt x="199114" y="568389"/>
                        <a:pt x="152414" y="551354"/>
                        <a:pt x="190301" y="563982"/>
                      </a:cubicBezTo>
                      <a:cubicBezTo>
                        <a:pt x="219945" y="593626"/>
                        <a:pt x="200997" y="585254"/>
                        <a:pt x="250591" y="579055"/>
                      </a:cubicBezTo>
                      <a:cubicBezTo>
                        <a:pt x="286464" y="567096"/>
                        <a:pt x="271923" y="574881"/>
                        <a:pt x="295809" y="558958"/>
                      </a:cubicBezTo>
                      <a:cubicBezTo>
                        <a:pt x="299158" y="553934"/>
                        <a:pt x="305502" y="549914"/>
                        <a:pt x="305857" y="543886"/>
                      </a:cubicBezTo>
                      <a:cubicBezTo>
                        <a:pt x="309036" y="489848"/>
                        <a:pt x="304231" y="483741"/>
                        <a:pt x="290784" y="443402"/>
                      </a:cubicBezTo>
                      <a:lnTo>
                        <a:pt x="280736" y="413257"/>
                      </a:lnTo>
                      <a:lnTo>
                        <a:pt x="275712" y="398184"/>
                      </a:lnTo>
                      <a:cubicBezTo>
                        <a:pt x="277387" y="389811"/>
                        <a:pt x="278665" y="381348"/>
                        <a:pt x="280736" y="373064"/>
                      </a:cubicBezTo>
                      <a:cubicBezTo>
                        <a:pt x="282020" y="367926"/>
                        <a:pt x="281023" y="360360"/>
                        <a:pt x="285760" y="357991"/>
                      </a:cubicBezTo>
                      <a:cubicBezTo>
                        <a:pt x="290497" y="355622"/>
                        <a:pt x="295809" y="361340"/>
                        <a:pt x="300833" y="363015"/>
                      </a:cubicBezTo>
                      <a:cubicBezTo>
                        <a:pt x="326298" y="388482"/>
                        <a:pt x="296334" y="355520"/>
                        <a:pt x="315905" y="388136"/>
                      </a:cubicBezTo>
                      <a:cubicBezTo>
                        <a:pt x="318342" y="392198"/>
                        <a:pt x="322604" y="394835"/>
                        <a:pt x="325954" y="398184"/>
                      </a:cubicBezTo>
                      <a:cubicBezTo>
                        <a:pt x="339352" y="396509"/>
                        <a:pt x="356600" y="402707"/>
                        <a:pt x="366147" y="393160"/>
                      </a:cubicBezTo>
                      <a:cubicBezTo>
                        <a:pt x="377788" y="381519"/>
                        <a:pt x="348785" y="360344"/>
                        <a:pt x="366147" y="347943"/>
                      </a:cubicBezTo>
                      <a:cubicBezTo>
                        <a:pt x="374766" y="341787"/>
                        <a:pt x="396292" y="337894"/>
                        <a:pt x="396292" y="337894"/>
                      </a:cubicBezTo>
                      <a:cubicBezTo>
                        <a:pt x="394378" y="332152"/>
                        <a:pt x="384808" y="313491"/>
                        <a:pt x="396292" y="307749"/>
                      </a:cubicBezTo>
                      <a:cubicBezTo>
                        <a:pt x="433119" y="289335"/>
                        <a:pt x="422250" y="313610"/>
                        <a:pt x="426437" y="30774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8" name="217 Forma libre">
                  <a:extLst>
                    <a:ext uri="{FF2B5EF4-FFF2-40B4-BE49-F238E27FC236}">
                      <a16:creationId xmlns:a16="http://schemas.microsoft.com/office/drawing/2014/main" xmlns="" id="{0C5E611B-EAE7-4C15-AE0E-25963000FB83}"/>
                    </a:ext>
                  </a:extLst>
                </p:cNvPr>
                <p:cNvSpPr/>
                <p:nvPr/>
              </p:nvSpPr>
              <p:spPr>
                <a:xfrm>
                  <a:off x="1578703" y="3612174"/>
                  <a:ext cx="532996" cy="665694"/>
                </a:xfrm>
                <a:custGeom>
                  <a:avLst/>
                  <a:gdLst>
                    <a:gd name="connsiteX0" fmla="*/ 486363 w 493688"/>
                    <a:gd name="connsiteY0" fmla="*/ 552659 h 664340"/>
                    <a:gd name="connsiteX1" fmla="*/ 476315 w 493688"/>
                    <a:gd name="connsiteY1" fmla="*/ 477296 h 664340"/>
                    <a:gd name="connsiteX2" fmla="*/ 466267 w 493688"/>
                    <a:gd name="connsiteY2" fmla="*/ 462224 h 664340"/>
                    <a:gd name="connsiteX3" fmla="*/ 446170 w 493688"/>
                    <a:gd name="connsiteY3" fmla="*/ 442127 h 664340"/>
                    <a:gd name="connsiteX4" fmla="*/ 431098 w 493688"/>
                    <a:gd name="connsiteY4" fmla="*/ 411982 h 664340"/>
                    <a:gd name="connsiteX5" fmla="*/ 421049 w 493688"/>
                    <a:gd name="connsiteY5" fmla="*/ 401934 h 664340"/>
                    <a:gd name="connsiteX6" fmla="*/ 405977 w 493688"/>
                    <a:gd name="connsiteY6" fmla="*/ 396910 h 664340"/>
                    <a:gd name="connsiteX7" fmla="*/ 390904 w 493688"/>
                    <a:gd name="connsiteY7" fmla="*/ 422030 h 664340"/>
                    <a:gd name="connsiteX8" fmla="*/ 375832 w 493688"/>
                    <a:gd name="connsiteY8" fmla="*/ 417006 h 664340"/>
                    <a:gd name="connsiteX9" fmla="*/ 365783 w 493688"/>
                    <a:gd name="connsiteY9" fmla="*/ 406958 h 664340"/>
                    <a:gd name="connsiteX10" fmla="*/ 365783 w 493688"/>
                    <a:gd name="connsiteY10" fmla="*/ 376813 h 664340"/>
                    <a:gd name="connsiteX11" fmla="*/ 375832 w 493688"/>
                    <a:gd name="connsiteY11" fmla="*/ 366765 h 664340"/>
                    <a:gd name="connsiteX12" fmla="*/ 370807 w 493688"/>
                    <a:gd name="connsiteY12" fmla="*/ 341644 h 664340"/>
                    <a:gd name="connsiteX13" fmla="*/ 360759 w 493688"/>
                    <a:gd name="connsiteY13" fmla="*/ 331595 h 664340"/>
                    <a:gd name="connsiteX14" fmla="*/ 370807 w 493688"/>
                    <a:gd name="connsiteY14" fmla="*/ 281354 h 664340"/>
                    <a:gd name="connsiteX15" fmla="*/ 360759 w 493688"/>
                    <a:gd name="connsiteY15" fmla="*/ 271305 h 664340"/>
                    <a:gd name="connsiteX16" fmla="*/ 285396 w 493688"/>
                    <a:gd name="connsiteY16" fmla="*/ 251209 h 664340"/>
                    <a:gd name="connsiteX17" fmla="*/ 255251 w 493688"/>
                    <a:gd name="connsiteY17" fmla="*/ 236136 h 664340"/>
                    <a:gd name="connsiteX18" fmla="*/ 235155 w 493688"/>
                    <a:gd name="connsiteY18" fmla="*/ 180870 h 664340"/>
                    <a:gd name="connsiteX19" fmla="*/ 255251 w 493688"/>
                    <a:gd name="connsiteY19" fmla="*/ 135652 h 664340"/>
                    <a:gd name="connsiteX20" fmla="*/ 225106 w 493688"/>
                    <a:gd name="connsiteY20" fmla="*/ 120580 h 664340"/>
                    <a:gd name="connsiteX21" fmla="*/ 210034 w 493688"/>
                    <a:gd name="connsiteY21" fmla="*/ 110532 h 664340"/>
                    <a:gd name="connsiteX22" fmla="*/ 199985 w 493688"/>
                    <a:gd name="connsiteY22" fmla="*/ 100483 h 664340"/>
                    <a:gd name="connsiteX23" fmla="*/ 184913 w 493688"/>
                    <a:gd name="connsiteY23" fmla="*/ 95459 h 664340"/>
                    <a:gd name="connsiteX24" fmla="*/ 189937 w 493688"/>
                    <a:gd name="connsiteY24" fmla="*/ 70338 h 664340"/>
                    <a:gd name="connsiteX25" fmla="*/ 205010 w 493688"/>
                    <a:gd name="connsiteY25" fmla="*/ 60290 h 664340"/>
                    <a:gd name="connsiteX26" fmla="*/ 220082 w 493688"/>
                    <a:gd name="connsiteY26" fmla="*/ 20096 h 664340"/>
                    <a:gd name="connsiteX27" fmla="*/ 205010 w 493688"/>
                    <a:gd name="connsiteY27" fmla="*/ 10048 h 664340"/>
                    <a:gd name="connsiteX28" fmla="*/ 174865 w 493688"/>
                    <a:gd name="connsiteY28" fmla="*/ 0 h 664340"/>
                    <a:gd name="connsiteX29" fmla="*/ 139695 w 493688"/>
                    <a:gd name="connsiteY29" fmla="*/ 5024 h 664340"/>
                    <a:gd name="connsiteX30" fmla="*/ 129647 w 493688"/>
                    <a:gd name="connsiteY30" fmla="*/ 20096 h 664340"/>
                    <a:gd name="connsiteX31" fmla="*/ 104526 w 493688"/>
                    <a:gd name="connsiteY31" fmla="*/ 35169 h 664340"/>
                    <a:gd name="connsiteX32" fmla="*/ 89454 w 493688"/>
                    <a:gd name="connsiteY32" fmla="*/ 45217 h 664340"/>
                    <a:gd name="connsiteX33" fmla="*/ 64333 w 493688"/>
                    <a:gd name="connsiteY33" fmla="*/ 50241 h 664340"/>
                    <a:gd name="connsiteX34" fmla="*/ 59309 w 493688"/>
                    <a:gd name="connsiteY34" fmla="*/ 65314 h 664340"/>
                    <a:gd name="connsiteX35" fmla="*/ 59309 w 493688"/>
                    <a:gd name="connsiteY35" fmla="*/ 205991 h 664340"/>
                    <a:gd name="connsiteX36" fmla="*/ 19115 w 493688"/>
                    <a:gd name="connsiteY36" fmla="*/ 195943 h 664340"/>
                    <a:gd name="connsiteX37" fmla="*/ 14091 w 493688"/>
                    <a:gd name="connsiteY37" fmla="*/ 226088 h 664340"/>
                    <a:gd name="connsiteX38" fmla="*/ 44236 w 493688"/>
                    <a:gd name="connsiteY38" fmla="*/ 236136 h 664340"/>
                    <a:gd name="connsiteX39" fmla="*/ 54284 w 493688"/>
                    <a:gd name="connsiteY39" fmla="*/ 321547 h 664340"/>
                    <a:gd name="connsiteX40" fmla="*/ 59309 w 493688"/>
                    <a:gd name="connsiteY40" fmla="*/ 336620 h 664340"/>
                    <a:gd name="connsiteX41" fmla="*/ 74381 w 493688"/>
                    <a:gd name="connsiteY41" fmla="*/ 341644 h 664340"/>
                    <a:gd name="connsiteX42" fmla="*/ 84429 w 493688"/>
                    <a:gd name="connsiteY42" fmla="*/ 356716 h 664340"/>
                    <a:gd name="connsiteX43" fmla="*/ 89454 w 493688"/>
                    <a:gd name="connsiteY43" fmla="*/ 371789 h 664340"/>
                    <a:gd name="connsiteX44" fmla="*/ 104526 w 493688"/>
                    <a:gd name="connsiteY44" fmla="*/ 376813 h 664340"/>
                    <a:gd name="connsiteX45" fmla="*/ 114574 w 493688"/>
                    <a:gd name="connsiteY45" fmla="*/ 391885 h 664340"/>
                    <a:gd name="connsiteX46" fmla="*/ 134671 w 493688"/>
                    <a:gd name="connsiteY46" fmla="*/ 417006 h 664340"/>
                    <a:gd name="connsiteX47" fmla="*/ 174865 w 493688"/>
                    <a:gd name="connsiteY47" fmla="*/ 447151 h 664340"/>
                    <a:gd name="connsiteX48" fmla="*/ 205010 w 493688"/>
                    <a:gd name="connsiteY48" fmla="*/ 457200 h 664340"/>
                    <a:gd name="connsiteX49" fmla="*/ 230131 w 493688"/>
                    <a:gd name="connsiteY49" fmla="*/ 492369 h 664340"/>
                    <a:gd name="connsiteX50" fmla="*/ 240179 w 493688"/>
                    <a:gd name="connsiteY50" fmla="*/ 507441 h 664340"/>
                    <a:gd name="connsiteX51" fmla="*/ 255251 w 493688"/>
                    <a:gd name="connsiteY51" fmla="*/ 517490 h 664340"/>
                    <a:gd name="connsiteX52" fmla="*/ 265300 w 493688"/>
                    <a:gd name="connsiteY52" fmla="*/ 527538 h 664340"/>
                    <a:gd name="connsiteX53" fmla="*/ 270324 w 493688"/>
                    <a:gd name="connsiteY53" fmla="*/ 542611 h 664340"/>
                    <a:gd name="connsiteX54" fmla="*/ 290421 w 493688"/>
                    <a:gd name="connsiteY54" fmla="*/ 567732 h 664340"/>
                    <a:gd name="connsiteX55" fmla="*/ 300469 w 493688"/>
                    <a:gd name="connsiteY55" fmla="*/ 582804 h 664340"/>
                    <a:gd name="connsiteX56" fmla="*/ 305493 w 493688"/>
                    <a:gd name="connsiteY56" fmla="*/ 597877 h 664340"/>
                    <a:gd name="connsiteX57" fmla="*/ 330614 w 493688"/>
                    <a:gd name="connsiteY57" fmla="*/ 617973 h 664340"/>
                    <a:gd name="connsiteX58" fmla="*/ 360759 w 493688"/>
                    <a:gd name="connsiteY58" fmla="*/ 628022 h 664340"/>
                    <a:gd name="connsiteX59" fmla="*/ 365783 w 493688"/>
                    <a:gd name="connsiteY59" fmla="*/ 653143 h 664340"/>
                    <a:gd name="connsiteX60" fmla="*/ 375832 w 493688"/>
                    <a:gd name="connsiteY60" fmla="*/ 663191 h 664340"/>
                    <a:gd name="connsiteX61" fmla="*/ 385880 w 493688"/>
                    <a:gd name="connsiteY61" fmla="*/ 648118 h 664340"/>
                    <a:gd name="connsiteX62" fmla="*/ 395928 w 493688"/>
                    <a:gd name="connsiteY62" fmla="*/ 612949 h 664340"/>
                    <a:gd name="connsiteX63" fmla="*/ 400953 w 493688"/>
                    <a:gd name="connsiteY63" fmla="*/ 597877 h 664340"/>
                    <a:gd name="connsiteX64" fmla="*/ 426073 w 493688"/>
                    <a:gd name="connsiteY64" fmla="*/ 582804 h 664340"/>
                    <a:gd name="connsiteX65" fmla="*/ 466267 w 493688"/>
                    <a:gd name="connsiteY65" fmla="*/ 577780 h 664340"/>
                    <a:gd name="connsiteX66" fmla="*/ 491388 w 493688"/>
                    <a:gd name="connsiteY66" fmla="*/ 562707 h 664340"/>
                    <a:gd name="connsiteX67" fmla="*/ 486363 w 493688"/>
                    <a:gd name="connsiteY67" fmla="*/ 552659 h 66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493688" h="664340">
                      <a:moveTo>
                        <a:pt x="486363" y="552659"/>
                      </a:moveTo>
                      <a:cubicBezTo>
                        <a:pt x="483851" y="538424"/>
                        <a:pt x="486576" y="497818"/>
                        <a:pt x="476315" y="477296"/>
                      </a:cubicBezTo>
                      <a:cubicBezTo>
                        <a:pt x="473615" y="471895"/>
                        <a:pt x="470197" y="466808"/>
                        <a:pt x="466267" y="462224"/>
                      </a:cubicBezTo>
                      <a:cubicBezTo>
                        <a:pt x="460102" y="455031"/>
                        <a:pt x="446170" y="442127"/>
                        <a:pt x="446170" y="442127"/>
                      </a:cubicBezTo>
                      <a:cubicBezTo>
                        <a:pt x="440864" y="426209"/>
                        <a:pt x="442228" y="425894"/>
                        <a:pt x="431098" y="411982"/>
                      </a:cubicBezTo>
                      <a:cubicBezTo>
                        <a:pt x="428139" y="408283"/>
                        <a:pt x="425111" y="404371"/>
                        <a:pt x="421049" y="401934"/>
                      </a:cubicBezTo>
                      <a:cubicBezTo>
                        <a:pt x="416508" y="399209"/>
                        <a:pt x="411001" y="398585"/>
                        <a:pt x="405977" y="396910"/>
                      </a:cubicBezTo>
                      <a:cubicBezTo>
                        <a:pt x="403861" y="403259"/>
                        <a:pt x="400757" y="420059"/>
                        <a:pt x="390904" y="422030"/>
                      </a:cubicBezTo>
                      <a:cubicBezTo>
                        <a:pt x="385711" y="423069"/>
                        <a:pt x="380856" y="418681"/>
                        <a:pt x="375832" y="417006"/>
                      </a:cubicBezTo>
                      <a:cubicBezTo>
                        <a:pt x="372482" y="413657"/>
                        <a:pt x="368220" y="411020"/>
                        <a:pt x="365783" y="406958"/>
                      </a:cubicBezTo>
                      <a:cubicBezTo>
                        <a:pt x="359084" y="395794"/>
                        <a:pt x="359084" y="387977"/>
                        <a:pt x="365783" y="376813"/>
                      </a:cubicBezTo>
                      <a:cubicBezTo>
                        <a:pt x="368220" y="372751"/>
                        <a:pt x="372482" y="370114"/>
                        <a:pt x="375832" y="366765"/>
                      </a:cubicBezTo>
                      <a:cubicBezTo>
                        <a:pt x="374157" y="358391"/>
                        <a:pt x="374171" y="349493"/>
                        <a:pt x="370807" y="341644"/>
                      </a:cubicBezTo>
                      <a:cubicBezTo>
                        <a:pt x="368941" y="337290"/>
                        <a:pt x="361282" y="336303"/>
                        <a:pt x="360759" y="331595"/>
                      </a:cubicBezTo>
                      <a:cubicBezTo>
                        <a:pt x="358835" y="314275"/>
                        <a:pt x="365480" y="297334"/>
                        <a:pt x="370807" y="281354"/>
                      </a:cubicBezTo>
                      <a:cubicBezTo>
                        <a:pt x="367458" y="278004"/>
                        <a:pt x="363718" y="275004"/>
                        <a:pt x="360759" y="271305"/>
                      </a:cubicBezTo>
                      <a:cubicBezTo>
                        <a:pt x="333877" y="237701"/>
                        <a:pt x="373806" y="258009"/>
                        <a:pt x="285396" y="251209"/>
                      </a:cubicBezTo>
                      <a:cubicBezTo>
                        <a:pt x="273140" y="247123"/>
                        <a:pt x="264988" y="245873"/>
                        <a:pt x="255251" y="236136"/>
                      </a:cubicBezTo>
                      <a:cubicBezTo>
                        <a:pt x="240866" y="221751"/>
                        <a:pt x="238873" y="199460"/>
                        <a:pt x="235155" y="180870"/>
                      </a:cubicBezTo>
                      <a:cubicBezTo>
                        <a:pt x="247112" y="144996"/>
                        <a:pt x="239328" y="159538"/>
                        <a:pt x="255251" y="135652"/>
                      </a:cubicBezTo>
                      <a:cubicBezTo>
                        <a:pt x="212058" y="106857"/>
                        <a:pt x="266707" y="141380"/>
                        <a:pt x="225106" y="120580"/>
                      </a:cubicBezTo>
                      <a:cubicBezTo>
                        <a:pt x="219705" y="117880"/>
                        <a:pt x="214749" y="114304"/>
                        <a:pt x="210034" y="110532"/>
                      </a:cubicBezTo>
                      <a:cubicBezTo>
                        <a:pt x="206335" y="107573"/>
                        <a:pt x="204047" y="102920"/>
                        <a:pt x="199985" y="100483"/>
                      </a:cubicBezTo>
                      <a:cubicBezTo>
                        <a:pt x="195444" y="97758"/>
                        <a:pt x="189937" y="97134"/>
                        <a:pt x="184913" y="95459"/>
                      </a:cubicBezTo>
                      <a:cubicBezTo>
                        <a:pt x="186588" y="87085"/>
                        <a:pt x="185700" y="77752"/>
                        <a:pt x="189937" y="70338"/>
                      </a:cubicBezTo>
                      <a:cubicBezTo>
                        <a:pt x="192933" y="65095"/>
                        <a:pt x="202310" y="65691"/>
                        <a:pt x="205010" y="60290"/>
                      </a:cubicBezTo>
                      <a:cubicBezTo>
                        <a:pt x="234028" y="2254"/>
                        <a:pt x="192036" y="48145"/>
                        <a:pt x="220082" y="20096"/>
                      </a:cubicBezTo>
                      <a:cubicBezTo>
                        <a:pt x="215058" y="16747"/>
                        <a:pt x="210528" y="12500"/>
                        <a:pt x="205010" y="10048"/>
                      </a:cubicBezTo>
                      <a:cubicBezTo>
                        <a:pt x="195331" y="5746"/>
                        <a:pt x="174865" y="0"/>
                        <a:pt x="174865" y="0"/>
                      </a:cubicBezTo>
                      <a:cubicBezTo>
                        <a:pt x="163142" y="1675"/>
                        <a:pt x="150517" y="215"/>
                        <a:pt x="139695" y="5024"/>
                      </a:cubicBezTo>
                      <a:cubicBezTo>
                        <a:pt x="134177" y="7476"/>
                        <a:pt x="133419" y="15381"/>
                        <a:pt x="129647" y="20096"/>
                      </a:cubicBezTo>
                      <a:cubicBezTo>
                        <a:pt x="119615" y="32637"/>
                        <a:pt x="119888" y="30049"/>
                        <a:pt x="104526" y="35169"/>
                      </a:cubicBezTo>
                      <a:cubicBezTo>
                        <a:pt x="99502" y="38518"/>
                        <a:pt x="95108" y="43097"/>
                        <a:pt x="89454" y="45217"/>
                      </a:cubicBezTo>
                      <a:cubicBezTo>
                        <a:pt x="81458" y="48215"/>
                        <a:pt x="71438" y="45504"/>
                        <a:pt x="64333" y="50241"/>
                      </a:cubicBezTo>
                      <a:cubicBezTo>
                        <a:pt x="59926" y="53179"/>
                        <a:pt x="60984" y="60290"/>
                        <a:pt x="59309" y="65314"/>
                      </a:cubicBezTo>
                      <a:cubicBezTo>
                        <a:pt x="69228" y="114913"/>
                        <a:pt x="76739" y="142081"/>
                        <a:pt x="59309" y="205991"/>
                      </a:cubicBezTo>
                      <a:cubicBezTo>
                        <a:pt x="58299" y="209696"/>
                        <a:pt x="24115" y="197610"/>
                        <a:pt x="19115" y="195943"/>
                      </a:cubicBezTo>
                      <a:cubicBezTo>
                        <a:pt x="14290" y="203181"/>
                        <a:pt x="0" y="216023"/>
                        <a:pt x="14091" y="226088"/>
                      </a:cubicBezTo>
                      <a:cubicBezTo>
                        <a:pt x="22710" y="232244"/>
                        <a:pt x="44236" y="236136"/>
                        <a:pt x="44236" y="236136"/>
                      </a:cubicBezTo>
                      <a:cubicBezTo>
                        <a:pt x="57910" y="277161"/>
                        <a:pt x="43480" y="229716"/>
                        <a:pt x="54284" y="321547"/>
                      </a:cubicBezTo>
                      <a:cubicBezTo>
                        <a:pt x="54903" y="326807"/>
                        <a:pt x="55564" y="332875"/>
                        <a:pt x="59309" y="336620"/>
                      </a:cubicBezTo>
                      <a:cubicBezTo>
                        <a:pt x="63054" y="340365"/>
                        <a:pt x="69357" y="339969"/>
                        <a:pt x="74381" y="341644"/>
                      </a:cubicBezTo>
                      <a:cubicBezTo>
                        <a:pt x="77730" y="346668"/>
                        <a:pt x="81729" y="351315"/>
                        <a:pt x="84429" y="356716"/>
                      </a:cubicBezTo>
                      <a:cubicBezTo>
                        <a:pt x="86798" y="361453"/>
                        <a:pt x="85709" y="368044"/>
                        <a:pt x="89454" y="371789"/>
                      </a:cubicBezTo>
                      <a:cubicBezTo>
                        <a:pt x="93199" y="375534"/>
                        <a:pt x="99502" y="375138"/>
                        <a:pt x="104526" y="376813"/>
                      </a:cubicBezTo>
                      <a:cubicBezTo>
                        <a:pt x="107875" y="381837"/>
                        <a:pt x="110802" y="387170"/>
                        <a:pt x="114574" y="391885"/>
                      </a:cubicBezTo>
                      <a:cubicBezTo>
                        <a:pt x="143210" y="427679"/>
                        <a:pt x="103746" y="370619"/>
                        <a:pt x="134671" y="417006"/>
                      </a:cubicBezTo>
                      <a:cubicBezTo>
                        <a:pt x="142597" y="456639"/>
                        <a:pt x="130437" y="436898"/>
                        <a:pt x="174865" y="447151"/>
                      </a:cubicBezTo>
                      <a:cubicBezTo>
                        <a:pt x="185186" y="449533"/>
                        <a:pt x="205010" y="457200"/>
                        <a:pt x="205010" y="457200"/>
                      </a:cubicBezTo>
                      <a:cubicBezTo>
                        <a:pt x="213030" y="481260"/>
                        <a:pt x="206289" y="468527"/>
                        <a:pt x="230131" y="492369"/>
                      </a:cubicBezTo>
                      <a:cubicBezTo>
                        <a:pt x="234401" y="496639"/>
                        <a:pt x="235910" y="503171"/>
                        <a:pt x="240179" y="507441"/>
                      </a:cubicBezTo>
                      <a:cubicBezTo>
                        <a:pt x="244449" y="511711"/>
                        <a:pt x="250536" y="513718"/>
                        <a:pt x="255251" y="517490"/>
                      </a:cubicBezTo>
                      <a:cubicBezTo>
                        <a:pt x="258950" y="520449"/>
                        <a:pt x="261950" y="524189"/>
                        <a:pt x="265300" y="527538"/>
                      </a:cubicBezTo>
                      <a:cubicBezTo>
                        <a:pt x="266975" y="532562"/>
                        <a:pt x="267956" y="537874"/>
                        <a:pt x="270324" y="542611"/>
                      </a:cubicBezTo>
                      <a:cubicBezTo>
                        <a:pt x="280632" y="563227"/>
                        <a:pt x="277960" y="552156"/>
                        <a:pt x="290421" y="567732"/>
                      </a:cubicBezTo>
                      <a:cubicBezTo>
                        <a:pt x="294193" y="572447"/>
                        <a:pt x="297120" y="577780"/>
                        <a:pt x="300469" y="582804"/>
                      </a:cubicBezTo>
                      <a:cubicBezTo>
                        <a:pt x="302144" y="587828"/>
                        <a:pt x="302768" y="593336"/>
                        <a:pt x="305493" y="597877"/>
                      </a:cubicBezTo>
                      <a:cubicBezTo>
                        <a:pt x="309289" y="604203"/>
                        <a:pt x="325015" y="615484"/>
                        <a:pt x="330614" y="617973"/>
                      </a:cubicBezTo>
                      <a:cubicBezTo>
                        <a:pt x="340293" y="622275"/>
                        <a:pt x="360759" y="628022"/>
                        <a:pt x="360759" y="628022"/>
                      </a:cubicBezTo>
                      <a:cubicBezTo>
                        <a:pt x="362434" y="636396"/>
                        <a:pt x="362419" y="645294"/>
                        <a:pt x="365783" y="653143"/>
                      </a:cubicBezTo>
                      <a:cubicBezTo>
                        <a:pt x="367649" y="657497"/>
                        <a:pt x="371237" y="664340"/>
                        <a:pt x="375832" y="663191"/>
                      </a:cubicBezTo>
                      <a:cubicBezTo>
                        <a:pt x="381690" y="661726"/>
                        <a:pt x="383180" y="653519"/>
                        <a:pt x="385880" y="648118"/>
                      </a:cubicBezTo>
                      <a:cubicBezTo>
                        <a:pt x="389896" y="640085"/>
                        <a:pt x="393781" y="620464"/>
                        <a:pt x="395928" y="612949"/>
                      </a:cubicBezTo>
                      <a:cubicBezTo>
                        <a:pt x="397383" y="607857"/>
                        <a:pt x="398228" y="602418"/>
                        <a:pt x="400953" y="597877"/>
                      </a:cubicBezTo>
                      <a:cubicBezTo>
                        <a:pt x="406768" y="588185"/>
                        <a:pt x="415426" y="584740"/>
                        <a:pt x="426073" y="582804"/>
                      </a:cubicBezTo>
                      <a:cubicBezTo>
                        <a:pt x="439357" y="580389"/>
                        <a:pt x="452869" y="579455"/>
                        <a:pt x="466267" y="577780"/>
                      </a:cubicBezTo>
                      <a:cubicBezTo>
                        <a:pt x="473659" y="575316"/>
                        <a:pt x="488484" y="572871"/>
                        <a:pt x="491388" y="562707"/>
                      </a:cubicBezTo>
                      <a:cubicBezTo>
                        <a:pt x="493688" y="554656"/>
                        <a:pt x="488875" y="566894"/>
                        <a:pt x="486363" y="55265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218 Forma libre">
                  <a:extLst>
                    <a:ext uri="{FF2B5EF4-FFF2-40B4-BE49-F238E27FC236}">
                      <a16:creationId xmlns:a16="http://schemas.microsoft.com/office/drawing/2014/main" xmlns="" id="{4A18B6CA-5F8D-404C-84C7-1584EF0AF17C}"/>
                    </a:ext>
                  </a:extLst>
                </p:cNvPr>
                <p:cNvSpPr/>
                <p:nvPr/>
              </p:nvSpPr>
              <p:spPr>
                <a:xfrm>
                  <a:off x="1944334" y="3357169"/>
                  <a:ext cx="687488" cy="963647"/>
                </a:xfrm>
                <a:custGeom>
                  <a:avLst/>
                  <a:gdLst>
                    <a:gd name="connsiteX0" fmla="*/ 524188 w 636647"/>
                    <a:gd name="connsiteY0" fmla="*/ 363416 h 962306"/>
                    <a:gd name="connsiteX1" fmla="*/ 514139 w 636647"/>
                    <a:gd name="connsiteY1" fmla="*/ 348343 h 962306"/>
                    <a:gd name="connsiteX2" fmla="*/ 499067 w 636647"/>
                    <a:gd name="connsiteY2" fmla="*/ 343319 h 962306"/>
                    <a:gd name="connsiteX3" fmla="*/ 489018 w 636647"/>
                    <a:gd name="connsiteY3" fmla="*/ 333271 h 962306"/>
                    <a:gd name="connsiteX4" fmla="*/ 468922 w 636647"/>
                    <a:gd name="connsiteY4" fmla="*/ 272980 h 962306"/>
                    <a:gd name="connsiteX5" fmla="*/ 458873 w 636647"/>
                    <a:gd name="connsiteY5" fmla="*/ 262932 h 962306"/>
                    <a:gd name="connsiteX6" fmla="*/ 438777 w 636647"/>
                    <a:gd name="connsiteY6" fmla="*/ 237811 h 962306"/>
                    <a:gd name="connsiteX7" fmla="*/ 428728 w 636647"/>
                    <a:gd name="connsiteY7" fmla="*/ 207666 h 962306"/>
                    <a:gd name="connsiteX8" fmla="*/ 418680 w 636647"/>
                    <a:gd name="connsiteY8" fmla="*/ 172497 h 962306"/>
                    <a:gd name="connsiteX9" fmla="*/ 398583 w 636647"/>
                    <a:gd name="connsiteY9" fmla="*/ 147376 h 962306"/>
                    <a:gd name="connsiteX10" fmla="*/ 393559 w 636647"/>
                    <a:gd name="connsiteY10" fmla="*/ 132304 h 962306"/>
                    <a:gd name="connsiteX11" fmla="*/ 383511 w 636647"/>
                    <a:gd name="connsiteY11" fmla="*/ 122255 h 962306"/>
                    <a:gd name="connsiteX12" fmla="*/ 358390 w 636647"/>
                    <a:gd name="connsiteY12" fmla="*/ 82062 h 962306"/>
                    <a:gd name="connsiteX13" fmla="*/ 343317 w 636647"/>
                    <a:gd name="connsiteY13" fmla="*/ 51917 h 962306"/>
                    <a:gd name="connsiteX14" fmla="*/ 338293 w 636647"/>
                    <a:gd name="connsiteY14" fmla="*/ 36844 h 962306"/>
                    <a:gd name="connsiteX15" fmla="*/ 323221 w 636647"/>
                    <a:gd name="connsiteY15" fmla="*/ 26796 h 962306"/>
                    <a:gd name="connsiteX16" fmla="*/ 257906 w 636647"/>
                    <a:gd name="connsiteY16" fmla="*/ 26796 h 962306"/>
                    <a:gd name="connsiteX17" fmla="*/ 247858 w 636647"/>
                    <a:gd name="connsiteY17" fmla="*/ 16747 h 962306"/>
                    <a:gd name="connsiteX18" fmla="*/ 232785 w 636647"/>
                    <a:gd name="connsiteY18" fmla="*/ 6699 h 962306"/>
                    <a:gd name="connsiteX19" fmla="*/ 212689 w 636647"/>
                    <a:gd name="connsiteY19" fmla="*/ 26796 h 962306"/>
                    <a:gd name="connsiteX20" fmla="*/ 197616 w 636647"/>
                    <a:gd name="connsiteY20" fmla="*/ 31820 h 962306"/>
                    <a:gd name="connsiteX21" fmla="*/ 187568 w 636647"/>
                    <a:gd name="connsiteY21" fmla="*/ 46893 h 962306"/>
                    <a:gd name="connsiteX22" fmla="*/ 197616 w 636647"/>
                    <a:gd name="connsiteY22" fmla="*/ 77038 h 962306"/>
                    <a:gd name="connsiteX23" fmla="*/ 202640 w 636647"/>
                    <a:gd name="connsiteY23" fmla="*/ 92110 h 962306"/>
                    <a:gd name="connsiteX24" fmla="*/ 207665 w 636647"/>
                    <a:gd name="connsiteY24" fmla="*/ 117231 h 962306"/>
                    <a:gd name="connsiteX25" fmla="*/ 222737 w 636647"/>
                    <a:gd name="connsiteY25" fmla="*/ 147376 h 962306"/>
                    <a:gd name="connsiteX26" fmla="*/ 232785 w 636647"/>
                    <a:gd name="connsiteY26" fmla="*/ 197618 h 962306"/>
                    <a:gd name="connsiteX27" fmla="*/ 242834 w 636647"/>
                    <a:gd name="connsiteY27" fmla="*/ 227763 h 962306"/>
                    <a:gd name="connsiteX28" fmla="*/ 237810 w 636647"/>
                    <a:gd name="connsiteY28" fmla="*/ 267956 h 962306"/>
                    <a:gd name="connsiteX29" fmla="*/ 217713 w 636647"/>
                    <a:gd name="connsiteY29" fmla="*/ 272980 h 962306"/>
                    <a:gd name="connsiteX30" fmla="*/ 197616 w 636647"/>
                    <a:gd name="connsiteY30" fmla="*/ 298101 h 962306"/>
                    <a:gd name="connsiteX31" fmla="*/ 192592 w 636647"/>
                    <a:gd name="connsiteY31" fmla="*/ 313174 h 962306"/>
                    <a:gd name="connsiteX32" fmla="*/ 142350 w 636647"/>
                    <a:gd name="connsiteY32" fmla="*/ 348343 h 962306"/>
                    <a:gd name="connsiteX33" fmla="*/ 122254 w 636647"/>
                    <a:gd name="connsiteY33" fmla="*/ 323222 h 962306"/>
                    <a:gd name="connsiteX34" fmla="*/ 112205 w 636647"/>
                    <a:gd name="connsiteY34" fmla="*/ 333271 h 962306"/>
                    <a:gd name="connsiteX35" fmla="*/ 107181 w 636647"/>
                    <a:gd name="connsiteY35" fmla="*/ 428730 h 962306"/>
                    <a:gd name="connsiteX36" fmla="*/ 112205 w 636647"/>
                    <a:gd name="connsiteY36" fmla="*/ 463899 h 962306"/>
                    <a:gd name="connsiteX37" fmla="*/ 122254 w 636647"/>
                    <a:gd name="connsiteY37" fmla="*/ 494044 h 962306"/>
                    <a:gd name="connsiteX38" fmla="*/ 112205 w 636647"/>
                    <a:gd name="connsiteY38" fmla="*/ 504093 h 962306"/>
                    <a:gd name="connsiteX39" fmla="*/ 102157 w 636647"/>
                    <a:gd name="connsiteY39" fmla="*/ 519165 h 962306"/>
                    <a:gd name="connsiteX40" fmla="*/ 87084 w 636647"/>
                    <a:gd name="connsiteY40" fmla="*/ 529213 h 962306"/>
                    <a:gd name="connsiteX41" fmla="*/ 77036 w 636647"/>
                    <a:gd name="connsiteY41" fmla="*/ 539262 h 962306"/>
                    <a:gd name="connsiteX42" fmla="*/ 31818 w 636647"/>
                    <a:gd name="connsiteY42" fmla="*/ 544286 h 962306"/>
                    <a:gd name="connsiteX43" fmla="*/ 16746 w 636647"/>
                    <a:gd name="connsiteY43" fmla="*/ 624673 h 962306"/>
                    <a:gd name="connsiteX44" fmla="*/ 6698 w 636647"/>
                    <a:gd name="connsiteY44" fmla="*/ 639745 h 962306"/>
                    <a:gd name="connsiteX45" fmla="*/ 26794 w 636647"/>
                    <a:gd name="connsiteY45" fmla="*/ 659842 h 962306"/>
                    <a:gd name="connsiteX46" fmla="*/ 46891 w 636647"/>
                    <a:gd name="connsiteY46" fmla="*/ 679939 h 962306"/>
                    <a:gd name="connsiteX47" fmla="*/ 92109 w 636647"/>
                    <a:gd name="connsiteY47" fmla="*/ 674914 h 962306"/>
                    <a:gd name="connsiteX48" fmla="*/ 102157 w 636647"/>
                    <a:gd name="connsiteY48" fmla="*/ 684963 h 962306"/>
                    <a:gd name="connsiteX49" fmla="*/ 117229 w 636647"/>
                    <a:gd name="connsiteY49" fmla="*/ 689987 h 962306"/>
                    <a:gd name="connsiteX50" fmla="*/ 127278 w 636647"/>
                    <a:gd name="connsiteY50" fmla="*/ 705060 h 962306"/>
                    <a:gd name="connsiteX51" fmla="*/ 137326 w 636647"/>
                    <a:gd name="connsiteY51" fmla="*/ 735205 h 962306"/>
                    <a:gd name="connsiteX52" fmla="*/ 142350 w 636647"/>
                    <a:gd name="connsiteY52" fmla="*/ 750277 h 962306"/>
                    <a:gd name="connsiteX53" fmla="*/ 147374 w 636647"/>
                    <a:gd name="connsiteY53" fmla="*/ 805543 h 962306"/>
                    <a:gd name="connsiteX54" fmla="*/ 152399 w 636647"/>
                    <a:gd name="connsiteY54" fmla="*/ 825640 h 962306"/>
                    <a:gd name="connsiteX55" fmla="*/ 192592 w 636647"/>
                    <a:gd name="connsiteY55" fmla="*/ 830664 h 962306"/>
                    <a:gd name="connsiteX56" fmla="*/ 217713 w 636647"/>
                    <a:gd name="connsiteY56" fmla="*/ 855785 h 962306"/>
                    <a:gd name="connsiteX57" fmla="*/ 222737 w 636647"/>
                    <a:gd name="connsiteY57" fmla="*/ 870857 h 962306"/>
                    <a:gd name="connsiteX58" fmla="*/ 242834 w 636647"/>
                    <a:gd name="connsiteY58" fmla="*/ 890954 h 962306"/>
                    <a:gd name="connsiteX59" fmla="*/ 283027 w 636647"/>
                    <a:gd name="connsiteY59" fmla="*/ 906027 h 962306"/>
                    <a:gd name="connsiteX60" fmla="*/ 298100 w 636647"/>
                    <a:gd name="connsiteY60" fmla="*/ 911051 h 962306"/>
                    <a:gd name="connsiteX61" fmla="*/ 303124 w 636647"/>
                    <a:gd name="connsiteY61" fmla="*/ 926123 h 962306"/>
                    <a:gd name="connsiteX62" fmla="*/ 298100 w 636647"/>
                    <a:gd name="connsiteY62" fmla="*/ 951244 h 962306"/>
                    <a:gd name="connsiteX63" fmla="*/ 308148 w 636647"/>
                    <a:gd name="connsiteY63" fmla="*/ 961293 h 962306"/>
                    <a:gd name="connsiteX64" fmla="*/ 333269 w 636647"/>
                    <a:gd name="connsiteY64" fmla="*/ 956268 h 962306"/>
                    <a:gd name="connsiteX65" fmla="*/ 343317 w 636647"/>
                    <a:gd name="connsiteY65" fmla="*/ 926123 h 962306"/>
                    <a:gd name="connsiteX66" fmla="*/ 403607 w 636647"/>
                    <a:gd name="connsiteY66" fmla="*/ 921099 h 962306"/>
                    <a:gd name="connsiteX67" fmla="*/ 418680 w 636647"/>
                    <a:gd name="connsiteY67" fmla="*/ 916075 h 962306"/>
                    <a:gd name="connsiteX68" fmla="*/ 478970 w 636647"/>
                    <a:gd name="connsiteY68" fmla="*/ 911051 h 962306"/>
                    <a:gd name="connsiteX69" fmla="*/ 489018 w 636647"/>
                    <a:gd name="connsiteY69" fmla="*/ 901002 h 962306"/>
                    <a:gd name="connsiteX70" fmla="*/ 529212 w 636647"/>
                    <a:gd name="connsiteY70" fmla="*/ 890954 h 962306"/>
                    <a:gd name="connsiteX71" fmla="*/ 534236 w 636647"/>
                    <a:gd name="connsiteY71" fmla="*/ 875882 h 962306"/>
                    <a:gd name="connsiteX72" fmla="*/ 564381 w 636647"/>
                    <a:gd name="connsiteY72" fmla="*/ 865833 h 962306"/>
                    <a:gd name="connsiteX73" fmla="*/ 569405 w 636647"/>
                    <a:gd name="connsiteY73" fmla="*/ 850761 h 962306"/>
                    <a:gd name="connsiteX74" fmla="*/ 574429 w 636647"/>
                    <a:gd name="connsiteY74" fmla="*/ 795495 h 962306"/>
                    <a:gd name="connsiteX75" fmla="*/ 584478 w 636647"/>
                    <a:gd name="connsiteY75" fmla="*/ 785446 h 962306"/>
                    <a:gd name="connsiteX76" fmla="*/ 604574 w 636647"/>
                    <a:gd name="connsiteY76" fmla="*/ 775398 h 962306"/>
                    <a:gd name="connsiteX77" fmla="*/ 624671 w 636647"/>
                    <a:gd name="connsiteY77" fmla="*/ 770374 h 962306"/>
                    <a:gd name="connsiteX78" fmla="*/ 624671 w 636647"/>
                    <a:gd name="connsiteY78" fmla="*/ 720132 h 962306"/>
                    <a:gd name="connsiteX79" fmla="*/ 594526 w 636647"/>
                    <a:gd name="connsiteY79" fmla="*/ 710084 h 962306"/>
                    <a:gd name="connsiteX80" fmla="*/ 534236 w 636647"/>
                    <a:gd name="connsiteY80" fmla="*/ 695011 h 962306"/>
                    <a:gd name="connsiteX81" fmla="*/ 524188 w 636647"/>
                    <a:gd name="connsiteY81" fmla="*/ 705060 h 962306"/>
                    <a:gd name="connsiteX82" fmla="*/ 473946 w 636647"/>
                    <a:gd name="connsiteY82" fmla="*/ 715108 h 962306"/>
                    <a:gd name="connsiteX83" fmla="*/ 433753 w 636647"/>
                    <a:gd name="connsiteY83" fmla="*/ 720132 h 962306"/>
                    <a:gd name="connsiteX84" fmla="*/ 413656 w 636647"/>
                    <a:gd name="connsiteY84" fmla="*/ 700035 h 962306"/>
                    <a:gd name="connsiteX85" fmla="*/ 438777 w 636647"/>
                    <a:gd name="connsiteY85" fmla="*/ 679939 h 962306"/>
                    <a:gd name="connsiteX86" fmla="*/ 443801 w 636647"/>
                    <a:gd name="connsiteY86" fmla="*/ 664866 h 962306"/>
                    <a:gd name="connsiteX87" fmla="*/ 448825 w 636647"/>
                    <a:gd name="connsiteY87" fmla="*/ 644769 h 962306"/>
                    <a:gd name="connsiteX88" fmla="*/ 443801 w 636647"/>
                    <a:gd name="connsiteY88" fmla="*/ 579455 h 962306"/>
                    <a:gd name="connsiteX89" fmla="*/ 433753 w 636647"/>
                    <a:gd name="connsiteY89" fmla="*/ 549310 h 962306"/>
                    <a:gd name="connsiteX90" fmla="*/ 418680 w 636647"/>
                    <a:gd name="connsiteY90" fmla="*/ 499068 h 962306"/>
                    <a:gd name="connsiteX91" fmla="*/ 403607 w 636647"/>
                    <a:gd name="connsiteY91" fmla="*/ 489020 h 962306"/>
                    <a:gd name="connsiteX92" fmla="*/ 393559 w 636647"/>
                    <a:gd name="connsiteY92" fmla="*/ 473947 h 962306"/>
                    <a:gd name="connsiteX93" fmla="*/ 403607 w 636647"/>
                    <a:gd name="connsiteY93" fmla="*/ 443802 h 962306"/>
                    <a:gd name="connsiteX94" fmla="*/ 393559 w 636647"/>
                    <a:gd name="connsiteY94" fmla="*/ 428730 h 962306"/>
                    <a:gd name="connsiteX95" fmla="*/ 378487 w 636647"/>
                    <a:gd name="connsiteY95" fmla="*/ 418682 h 962306"/>
                    <a:gd name="connsiteX96" fmla="*/ 368438 w 636647"/>
                    <a:gd name="connsiteY96" fmla="*/ 408633 h 962306"/>
                    <a:gd name="connsiteX97" fmla="*/ 388535 w 636647"/>
                    <a:gd name="connsiteY97" fmla="*/ 318198 h 962306"/>
                    <a:gd name="connsiteX98" fmla="*/ 403607 w 636647"/>
                    <a:gd name="connsiteY98" fmla="*/ 328246 h 962306"/>
                    <a:gd name="connsiteX99" fmla="*/ 438777 w 636647"/>
                    <a:gd name="connsiteY99" fmla="*/ 333271 h 962306"/>
                    <a:gd name="connsiteX100" fmla="*/ 448825 w 636647"/>
                    <a:gd name="connsiteY100" fmla="*/ 348343 h 962306"/>
                    <a:gd name="connsiteX101" fmla="*/ 463898 w 636647"/>
                    <a:gd name="connsiteY101" fmla="*/ 353367 h 962306"/>
                    <a:gd name="connsiteX102" fmla="*/ 499067 w 636647"/>
                    <a:gd name="connsiteY102" fmla="*/ 358391 h 962306"/>
                    <a:gd name="connsiteX103" fmla="*/ 524188 w 636647"/>
                    <a:gd name="connsiteY103" fmla="*/ 363416 h 96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636647" h="962306">
                      <a:moveTo>
                        <a:pt x="524188" y="363416"/>
                      </a:moveTo>
                      <a:cubicBezTo>
                        <a:pt x="526700" y="361741"/>
                        <a:pt x="518854" y="352115"/>
                        <a:pt x="514139" y="348343"/>
                      </a:cubicBezTo>
                      <a:cubicBezTo>
                        <a:pt x="510004" y="345035"/>
                        <a:pt x="503608" y="346044"/>
                        <a:pt x="499067" y="343319"/>
                      </a:cubicBezTo>
                      <a:cubicBezTo>
                        <a:pt x="495005" y="340882"/>
                        <a:pt x="492368" y="336620"/>
                        <a:pt x="489018" y="333271"/>
                      </a:cubicBezTo>
                      <a:lnTo>
                        <a:pt x="468922" y="272980"/>
                      </a:lnTo>
                      <a:cubicBezTo>
                        <a:pt x="467424" y="268486"/>
                        <a:pt x="461832" y="266631"/>
                        <a:pt x="458873" y="262932"/>
                      </a:cubicBezTo>
                      <a:cubicBezTo>
                        <a:pt x="433511" y="231230"/>
                        <a:pt x="463047" y="262084"/>
                        <a:pt x="438777" y="237811"/>
                      </a:cubicBezTo>
                      <a:cubicBezTo>
                        <a:pt x="435427" y="227763"/>
                        <a:pt x="431297" y="217942"/>
                        <a:pt x="428728" y="207666"/>
                      </a:cubicBezTo>
                      <a:cubicBezTo>
                        <a:pt x="427118" y="201226"/>
                        <a:pt x="422284" y="179706"/>
                        <a:pt x="418680" y="172497"/>
                      </a:cubicBezTo>
                      <a:cubicBezTo>
                        <a:pt x="412341" y="159818"/>
                        <a:pt x="407931" y="156723"/>
                        <a:pt x="398583" y="147376"/>
                      </a:cubicBezTo>
                      <a:cubicBezTo>
                        <a:pt x="396908" y="142352"/>
                        <a:pt x="396284" y="136845"/>
                        <a:pt x="393559" y="132304"/>
                      </a:cubicBezTo>
                      <a:cubicBezTo>
                        <a:pt x="391122" y="128242"/>
                        <a:pt x="385629" y="126492"/>
                        <a:pt x="383511" y="122255"/>
                      </a:cubicBezTo>
                      <a:cubicBezTo>
                        <a:pt x="362585" y="80404"/>
                        <a:pt x="387387" y="101393"/>
                        <a:pt x="358390" y="82062"/>
                      </a:cubicBezTo>
                      <a:cubicBezTo>
                        <a:pt x="345762" y="44175"/>
                        <a:pt x="362797" y="90875"/>
                        <a:pt x="343317" y="51917"/>
                      </a:cubicBezTo>
                      <a:cubicBezTo>
                        <a:pt x="340948" y="47180"/>
                        <a:pt x="341601" y="40980"/>
                        <a:pt x="338293" y="36844"/>
                      </a:cubicBezTo>
                      <a:cubicBezTo>
                        <a:pt x="334521" y="32129"/>
                        <a:pt x="328245" y="30145"/>
                        <a:pt x="323221" y="26796"/>
                      </a:cubicBezTo>
                      <a:cubicBezTo>
                        <a:pt x="302418" y="29107"/>
                        <a:pt x="278474" y="37080"/>
                        <a:pt x="257906" y="26796"/>
                      </a:cubicBezTo>
                      <a:cubicBezTo>
                        <a:pt x="253669" y="24678"/>
                        <a:pt x="251557" y="19706"/>
                        <a:pt x="247858" y="16747"/>
                      </a:cubicBezTo>
                      <a:cubicBezTo>
                        <a:pt x="243143" y="12975"/>
                        <a:pt x="237809" y="10048"/>
                        <a:pt x="232785" y="6699"/>
                      </a:cubicBezTo>
                      <a:cubicBezTo>
                        <a:pt x="192592" y="20097"/>
                        <a:pt x="239485" y="0"/>
                        <a:pt x="212689" y="26796"/>
                      </a:cubicBezTo>
                      <a:cubicBezTo>
                        <a:pt x="208944" y="30541"/>
                        <a:pt x="202640" y="30145"/>
                        <a:pt x="197616" y="31820"/>
                      </a:cubicBezTo>
                      <a:cubicBezTo>
                        <a:pt x="194267" y="36844"/>
                        <a:pt x="187568" y="40855"/>
                        <a:pt x="187568" y="46893"/>
                      </a:cubicBezTo>
                      <a:cubicBezTo>
                        <a:pt x="187568" y="57485"/>
                        <a:pt x="194267" y="66990"/>
                        <a:pt x="197616" y="77038"/>
                      </a:cubicBezTo>
                      <a:lnTo>
                        <a:pt x="202640" y="92110"/>
                      </a:lnTo>
                      <a:cubicBezTo>
                        <a:pt x="205340" y="100211"/>
                        <a:pt x="204667" y="109235"/>
                        <a:pt x="207665" y="117231"/>
                      </a:cubicBezTo>
                      <a:cubicBezTo>
                        <a:pt x="223414" y="159226"/>
                        <a:pt x="213380" y="106829"/>
                        <a:pt x="222737" y="147376"/>
                      </a:cubicBezTo>
                      <a:cubicBezTo>
                        <a:pt x="226577" y="164018"/>
                        <a:pt x="229436" y="180871"/>
                        <a:pt x="232785" y="197618"/>
                      </a:cubicBezTo>
                      <a:cubicBezTo>
                        <a:pt x="234862" y="208004"/>
                        <a:pt x="242834" y="227763"/>
                        <a:pt x="242834" y="227763"/>
                      </a:cubicBezTo>
                      <a:cubicBezTo>
                        <a:pt x="241159" y="241161"/>
                        <a:pt x="244367" y="256153"/>
                        <a:pt x="237810" y="267956"/>
                      </a:cubicBezTo>
                      <a:cubicBezTo>
                        <a:pt x="234457" y="273992"/>
                        <a:pt x="222596" y="268097"/>
                        <a:pt x="217713" y="272980"/>
                      </a:cubicBezTo>
                      <a:cubicBezTo>
                        <a:pt x="183016" y="307677"/>
                        <a:pt x="241013" y="283636"/>
                        <a:pt x="197616" y="298101"/>
                      </a:cubicBezTo>
                      <a:cubicBezTo>
                        <a:pt x="195941" y="303125"/>
                        <a:pt x="193539" y="307963"/>
                        <a:pt x="192592" y="313174"/>
                      </a:cubicBezTo>
                      <a:cubicBezTo>
                        <a:pt x="182611" y="368074"/>
                        <a:pt x="204443" y="355242"/>
                        <a:pt x="142350" y="348343"/>
                      </a:cubicBezTo>
                      <a:cubicBezTo>
                        <a:pt x="141842" y="347582"/>
                        <a:pt x="127026" y="323222"/>
                        <a:pt x="122254" y="323222"/>
                      </a:cubicBezTo>
                      <a:cubicBezTo>
                        <a:pt x="117517" y="323222"/>
                        <a:pt x="115555" y="329921"/>
                        <a:pt x="112205" y="333271"/>
                      </a:cubicBezTo>
                      <a:cubicBezTo>
                        <a:pt x="110530" y="365091"/>
                        <a:pt x="107181" y="396866"/>
                        <a:pt x="107181" y="428730"/>
                      </a:cubicBezTo>
                      <a:cubicBezTo>
                        <a:pt x="107181" y="440572"/>
                        <a:pt x="109542" y="452360"/>
                        <a:pt x="112205" y="463899"/>
                      </a:cubicBezTo>
                      <a:cubicBezTo>
                        <a:pt x="114587" y="474220"/>
                        <a:pt x="122254" y="494044"/>
                        <a:pt x="122254" y="494044"/>
                      </a:cubicBezTo>
                      <a:cubicBezTo>
                        <a:pt x="118904" y="497394"/>
                        <a:pt x="115164" y="500394"/>
                        <a:pt x="112205" y="504093"/>
                      </a:cubicBezTo>
                      <a:cubicBezTo>
                        <a:pt x="108433" y="508808"/>
                        <a:pt x="106427" y="514896"/>
                        <a:pt x="102157" y="519165"/>
                      </a:cubicBezTo>
                      <a:cubicBezTo>
                        <a:pt x="97887" y="523435"/>
                        <a:pt x="91799" y="525441"/>
                        <a:pt x="87084" y="529213"/>
                      </a:cubicBezTo>
                      <a:cubicBezTo>
                        <a:pt x="83385" y="532172"/>
                        <a:pt x="81606" y="538016"/>
                        <a:pt x="77036" y="539262"/>
                      </a:cubicBezTo>
                      <a:cubicBezTo>
                        <a:pt x="62405" y="543252"/>
                        <a:pt x="46891" y="542611"/>
                        <a:pt x="31818" y="544286"/>
                      </a:cubicBezTo>
                      <a:cubicBezTo>
                        <a:pt x="6623" y="582079"/>
                        <a:pt x="33207" y="536876"/>
                        <a:pt x="16746" y="624673"/>
                      </a:cubicBezTo>
                      <a:cubicBezTo>
                        <a:pt x="15633" y="630608"/>
                        <a:pt x="10047" y="634721"/>
                        <a:pt x="6698" y="639745"/>
                      </a:cubicBezTo>
                      <a:cubicBezTo>
                        <a:pt x="20095" y="679939"/>
                        <a:pt x="0" y="633048"/>
                        <a:pt x="26794" y="659842"/>
                      </a:cubicBezTo>
                      <a:cubicBezTo>
                        <a:pt x="53591" y="686639"/>
                        <a:pt x="6695" y="666538"/>
                        <a:pt x="46891" y="679939"/>
                      </a:cubicBezTo>
                      <a:cubicBezTo>
                        <a:pt x="82060" y="668215"/>
                        <a:pt x="66988" y="666541"/>
                        <a:pt x="92109" y="674914"/>
                      </a:cubicBezTo>
                      <a:cubicBezTo>
                        <a:pt x="95458" y="678264"/>
                        <a:pt x="98095" y="682526"/>
                        <a:pt x="102157" y="684963"/>
                      </a:cubicBezTo>
                      <a:cubicBezTo>
                        <a:pt x="106698" y="687688"/>
                        <a:pt x="113094" y="686679"/>
                        <a:pt x="117229" y="689987"/>
                      </a:cubicBezTo>
                      <a:cubicBezTo>
                        <a:pt x="121944" y="693759"/>
                        <a:pt x="123928" y="700036"/>
                        <a:pt x="127278" y="705060"/>
                      </a:cubicBezTo>
                      <a:lnTo>
                        <a:pt x="137326" y="735205"/>
                      </a:lnTo>
                      <a:lnTo>
                        <a:pt x="142350" y="750277"/>
                      </a:lnTo>
                      <a:cubicBezTo>
                        <a:pt x="144025" y="768699"/>
                        <a:pt x="144929" y="787207"/>
                        <a:pt x="147374" y="805543"/>
                      </a:cubicBezTo>
                      <a:cubicBezTo>
                        <a:pt x="148287" y="812388"/>
                        <a:pt x="146363" y="822287"/>
                        <a:pt x="152399" y="825640"/>
                      </a:cubicBezTo>
                      <a:cubicBezTo>
                        <a:pt x="164202" y="832197"/>
                        <a:pt x="179194" y="828989"/>
                        <a:pt x="192592" y="830664"/>
                      </a:cubicBezTo>
                      <a:cubicBezTo>
                        <a:pt x="207666" y="840713"/>
                        <a:pt x="209339" y="839036"/>
                        <a:pt x="217713" y="855785"/>
                      </a:cubicBezTo>
                      <a:cubicBezTo>
                        <a:pt x="220081" y="860522"/>
                        <a:pt x="219659" y="866548"/>
                        <a:pt x="222737" y="870857"/>
                      </a:cubicBezTo>
                      <a:cubicBezTo>
                        <a:pt x="228244" y="878566"/>
                        <a:pt x="236135" y="884255"/>
                        <a:pt x="242834" y="890954"/>
                      </a:cubicBezTo>
                      <a:cubicBezTo>
                        <a:pt x="256617" y="904737"/>
                        <a:pt x="263857" y="901234"/>
                        <a:pt x="283027" y="906027"/>
                      </a:cubicBezTo>
                      <a:cubicBezTo>
                        <a:pt x="288165" y="907312"/>
                        <a:pt x="293076" y="909376"/>
                        <a:pt x="298100" y="911051"/>
                      </a:cubicBezTo>
                      <a:cubicBezTo>
                        <a:pt x="299775" y="916075"/>
                        <a:pt x="303124" y="920827"/>
                        <a:pt x="303124" y="926123"/>
                      </a:cubicBezTo>
                      <a:cubicBezTo>
                        <a:pt x="303124" y="934662"/>
                        <a:pt x="296892" y="942790"/>
                        <a:pt x="298100" y="951244"/>
                      </a:cubicBezTo>
                      <a:cubicBezTo>
                        <a:pt x="298770" y="955933"/>
                        <a:pt x="304799" y="957943"/>
                        <a:pt x="308148" y="961293"/>
                      </a:cubicBezTo>
                      <a:cubicBezTo>
                        <a:pt x="316522" y="959618"/>
                        <a:pt x="327231" y="962306"/>
                        <a:pt x="333269" y="956268"/>
                      </a:cubicBezTo>
                      <a:cubicBezTo>
                        <a:pt x="340758" y="948778"/>
                        <a:pt x="332762" y="927003"/>
                        <a:pt x="343317" y="926123"/>
                      </a:cubicBezTo>
                      <a:lnTo>
                        <a:pt x="403607" y="921099"/>
                      </a:lnTo>
                      <a:cubicBezTo>
                        <a:pt x="408631" y="919424"/>
                        <a:pt x="413430" y="916775"/>
                        <a:pt x="418680" y="916075"/>
                      </a:cubicBezTo>
                      <a:cubicBezTo>
                        <a:pt x="438669" y="913410"/>
                        <a:pt x="459251" y="915277"/>
                        <a:pt x="478970" y="911051"/>
                      </a:cubicBezTo>
                      <a:cubicBezTo>
                        <a:pt x="483602" y="910058"/>
                        <a:pt x="484956" y="903439"/>
                        <a:pt x="489018" y="901002"/>
                      </a:cubicBezTo>
                      <a:cubicBezTo>
                        <a:pt x="496741" y="896368"/>
                        <a:pt x="523811" y="892034"/>
                        <a:pt x="529212" y="890954"/>
                      </a:cubicBezTo>
                      <a:cubicBezTo>
                        <a:pt x="530887" y="885930"/>
                        <a:pt x="529927" y="878960"/>
                        <a:pt x="534236" y="875882"/>
                      </a:cubicBezTo>
                      <a:cubicBezTo>
                        <a:pt x="542855" y="869726"/>
                        <a:pt x="564381" y="865833"/>
                        <a:pt x="564381" y="865833"/>
                      </a:cubicBezTo>
                      <a:cubicBezTo>
                        <a:pt x="566056" y="860809"/>
                        <a:pt x="568656" y="856004"/>
                        <a:pt x="569405" y="850761"/>
                      </a:cubicBezTo>
                      <a:cubicBezTo>
                        <a:pt x="572021" y="832449"/>
                        <a:pt x="570269" y="813519"/>
                        <a:pt x="574429" y="795495"/>
                      </a:cubicBezTo>
                      <a:cubicBezTo>
                        <a:pt x="575494" y="790879"/>
                        <a:pt x="581128" y="788796"/>
                        <a:pt x="584478" y="785446"/>
                      </a:cubicBezTo>
                      <a:cubicBezTo>
                        <a:pt x="593410" y="758651"/>
                        <a:pt x="582245" y="775398"/>
                        <a:pt x="604574" y="775398"/>
                      </a:cubicBezTo>
                      <a:cubicBezTo>
                        <a:pt x="611479" y="775398"/>
                        <a:pt x="617972" y="772049"/>
                        <a:pt x="624671" y="770374"/>
                      </a:cubicBezTo>
                      <a:cubicBezTo>
                        <a:pt x="628223" y="756167"/>
                        <a:pt x="636647" y="733819"/>
                        <a:pt x="624671" y="720132"/>
                      </a:cubicBezTo>
                      <a:cubicBezTo>
                        <a:pt x="617696" y="712161"/>
                        <a:pt x="594526" y="710084"/>
                        <a:pt x="594526" y="710084"/>
                      </a:cubicBezTo>
                      <a:cubicBezTo>
                        <a:pt x="564882" y="680440"/>
                        <a:pt x="583830" y="688812"/>
                        <a:pt x="534236" y="695011"/>
                      </a:cubicBezTo>
                      <a:cubicBezTo>
                        <a:pt x="530887" y="698361"/>
                        <a:pt x="528250" y="702623"/>
                        <a:pt x="524188" y="705060"/>
                      </a:cubicBezTo>
                      <a:cubicBezTo>
                        <a:pt x="513228" y="711636"/>
                        <a:pt x="480041" y="714237"/>
                        <a:pt x="473946" y="715108"/>
                      </a:cubicBezTo>
                      <a:cubicBezTo>
                        <a:pt x="458154" y="725635"/>
                        <a:pt x="455763" y="732360"/>
                        <a:pt x="433753" y="720132"/>
                      </a:cubicBezTo>
                      <a:cubicBezTo>
                        <a:pt x="425471" y="715531"/>
                        <a:pt x="413656" y="700035"/>
                        <a:pt x="413656" y="700035"/>
                      </a:cubicBezTo>
                      <a:cubicBezTo>
                        <a:pt x="425702" y="663897"/>
                        <a:pt x="407233" y="705174"/>
                        <a:pt x="438777" y="679939"/>
                      </a:cubicBezTo>
                      <a:cubicBezTo>
                        <a:pt x="442913" y="676631"/>
                        <a:pt x="442346" y="669958"/>
                        <a:pt x="443801" y="664866"/>
                      </a:cubicBezTo>
                      <a:cubicBezTo>
                        <a:pt x="445698" y="658227"/>
                        <a:pt x="447150" y="651468"/>
                        <a:pt x="448825" y="644769"/>
                      </a:cubicBezTo>
                      <a:cubicBezTo>
                        <a:pt x="447150" y="622998"/>
                        <a:pt x="447206" y="601023"/>
                        <a:pt x="443801" y="579455"/>
                      </a:cubicBezTo>
                      <a:cubicBezTo>
                        <a:pt x="442149" y="568993"/>
                        <a:pt x="433753" y="549310"/>
                        <a:pt x="433753" y="549310"/>
                      </a:cubicBezTo>
                      <a:cubicBezTo>
                        <a:pt x="430591" y="527177"/>
                        <a:pt x="433911" y="514299"/>
                        <a:pt x="418680" y="499068"/>
                      </a:cubicBezTo>
                      <a:cubicBezTo>
                        <a:pt x="414410" y="494798"/>
                        <a:pt x="408631" y="492369"/>
                        <a:pt x="403607" y="489020"/>
                      </a:cubicBezTo>
                      <a:cubicBezTo>
                        <a:pt x="400258" y="483996"/>
                        <a:pt x="393559" y="479985"/>
                        <a:pt x="393559" y="473947"/>
                      </a:cubicBezTo>
                      <a:cubicBezTo>
                        <a:pt x="393559" y="463355"/>
                        <a:pt x="403607" y="443802"/>
                        <a:pt x="403607" y="443802"/>
                      </a:cubicBezTo>
                      <a:cubicBezTo>
                        <a:pt x="400258" y="438778"/>
                        <a:pt x="397829" y="433000"/>
                        <a:pt x="393559" y="428730"/>
                      </a:cubicBezTo>
                      <a:cubicBezTo>
                        <a:pt x="389289" y="424460"/>
                        <a:pt x="383202" y="422454"/>
                        <a:pt x="378487" y="418682"/>
                      </a:cubicBezTo>
                      <a:cubicBezTo>
                        <a:pt x="374788" y="415723"/>
                        <a:pt x="371788" y="411983"/>
                        <a:pt x="368438" y="408633"/>
                      </a:cubicBezTo>
                      <a:cubicBezTo>
                        <a:pt x="371411" y="352148"/>
                        <a:pt x="343620" y="295741"/>
                        <a:pt x="388535" y="318198"/>
                      </a:cubicBezTo>
                      <a:cubicBezTo>
                        <a:pt x="393936" y="320898"/>
                        <a:pt x="397824" y="326511"/>
                        <a:pt x="403607" y="328246"/>
                      </a:cubicBezTo>
                      <a:cubicBezTo>
                        <a:pt x="414950" y="331649"/>
                        <a:pt x="427054" y="331596"/>
                        <a:pt x="438777" y="333271"/>
                      </a:cubicBezTo>
                      <a:cubicBezTo>
                        <a:pt x="442126" y="338295"/>
                        <a:pt x="444110" y="344571"/>
                        <a:pt x="448825" y="348343"/>
                      </a:cubicBezTo>
                      <a:cubicBezTo>
                        <a:pt x="452961" y="351651"/>
                        <a:pt x="458705" y="352328"/>
                        <a:pt x="463898" y="353367"/>
                      </a:cubicBezTo>
                      <a:cubicBezTo>
                        <a:pt x="475510" y="355689"/>
                        <a:pt x="487416" y="356273"/>
                        <a:pt x="499067" y="358391"/>
                      </a:cubicBezTo>
                      <a:cubicBezTo>
                        <a:pt x="505861" y="359626"/>
                        <a:pt x="521676" y="365091"/>
                        <a:pt x="524188" y="36341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219 Forma libre">
                  <a:extLst>
                    <a:ext uri="{FF2B5EF4-FFF2-40B4-BE49-F238E27FC236}">
                      <a16:creationId xmlns:a16="http://schemas.microsoft.com/office/drawing/2014/main" xmlns="" id="{FF16281C-7D80-43D5-91B2-AF4339DC3DDE}"/>
                    </a:ext>
                  </a:extLst>
                </p:cNvPr>
                <p:cNvSpPr/>
                <p:nvPr/>
              </p:nvSpPr>
              <p:spPr>
                <a:xfrm>
                  <a:off x="2327989" y="3673911"/>
                  <a:ext cx="527848" cy="416060"/>
                </a:xfrm>
                <a:custGeom>
                  <a:avLst/>
                  <a:gdLst>
                    <a:gd name="connsiteX0" fmla="*/ 339980 w 485681"/>
                    <a:gd name="connsiteY0" fmla="*/ 394255 h 414351"/>
                    <a:gd name="connsiteX1" fmla="*/ 370125 w 485681"/>
                    <a:gd name="connsiteY1" fmla="*/ 384206 h 414351"/>
                    <a:gd name="connsiteX2" fmla="*/ 395246 w 485681"/>
                    <a:gd name="connsiteY2" fmla="*/ 349037 h 414351"/>
                    <a:gd name="connsiteX3" fmla="*/ 410318 w 485681"/>
                    <a:gd name="connsiteY3" fmla="*/ 323916 h 414351"/>
                    <a:gd name="connsiteX4" fmla="*/ 420366 w 485681"/>
                    <a:gd name="connsiteY4" fmla="*/ 308844 h 414351"/>
                    <a:gd name="connsiteX5" fmla="*/ 465584 w 485681"/>
                    <a:gd name="connsiteY5" fmla="*/ 298795 h 414351"/>
                    <a:gd name="connsiteX6" fmla="*/ 470608 w 485681"/>
                    <a:gd name="connsiteY6" fmla="*/ 283723 h 414351"/>
                    <a:gd name="connsiteX7" fmla="*/ 475632 w 485681"/>
                    <a:gd name="connsiteY7" fmla="*/ 253578 h 414351"/>
                    <a:gd name="connsiteX8" fmla="*/ 485681 w 485681"/>
                    <a:gd name="connsiteY8" fmla="*/ 243529 h 414351"/>
                    <a:gd name="connsiteX9" fmla="*/ 480657 w 485681"/>
                    <a:gd name="connsiteY9" fmla="*/ 228457 h 414351"/>
                    <a:gd name="connsiteX10" fmla="*/ 475632 w 485681"/>
                    <a:gd name="connsiteY10" fmla="*/ 188264 h 414351"/>
                    <a:gd name="connsiteX11" fmla="*/ 465584 w 485681"/>
                    <a:gd name="connsiteY11" fmla="*/ 178215 h 414351"/>
                    <a:gd name="connsiteX12" fmla="*/ 460560 w 485681"/>
                    <a:gd name="connsiteY12" fmla="*/ 148070 h 414351"/>
                    <a:gd name="connsiteX13" fmla="*/ 445487 w 485681"/>
                    <a:gd name="connsiteY13" fmla="*/ 138022 h 414351"/>
                    <a:gd name="connsiteX14" fmla="*/ 420366 w 485681"/>
                    <a:gd name="connsiteY14" fmla="*/ 117925 h 414351"/>
                    <a:gd name="connsiteX15" fmla="*/ 405294 w 485681"/>
                    <a:gd name="connsiteY15" fmla="*/ 112901 h 414351"/>
                    <a:gd name="connsiteX16" fmla="*/ 390221 w 485681"/>
                    <a:gd name="connsiteY16" fmla="*/ 102853 h 414351"/>
                    <a:gd name="connsiteX17" fmla="*/ 360076 w 485681"/>
                    <a:gd name="connsiteY17" fmla="*/ 92804 h 414351"/>
                    <a:gd name="connsiteX18" fmla="*/ 345004 w 485681"/>
                    <a:gd name="connsiteY18" fmla="*/ 82756 h 414351"/>
                    <a:gd name="connsiteX19" fmla="*/ 314859 w 485681"/>
                    <a:gd name="connsiteY19" fmla="*/ 72707 h 414351"/>
                    <a:gd name="connsiteX20" fmla="*/ 304810 w 485681"/>
                    <a:gd name="connsiteY20" fmla="*/ 62659 h 414351"/>
                    <a:gd name="connsiteX21" fmla="*/ 159109 w 485681"/>
                    <a:gd name="connsiteY21" fmla="*/ 47587 h 414351"/>
                    <a:gd name="connsiteX22" fmla="*/ 139013 w 485681"/>
                    <a:gd name="connsiteY22" fmla="*/ 42562 h 414351"/>
                    <a:gd name="connsiteX23" fmla="*/ 88771 w 485681"/>
                    <a:gd name="connsiteY23" fmla="*/ 37538 h 414351"/>
                    <a:gd name="connsiteX24" fmla="*/ 73698 w 485681"/>
                    <a:gd name="connsiteY24" fmla="*/ 27490 h 414351"/>
                    <a:gd name="connsiteX25" fmla="*/ 43553 w 485681"/>
                    <a:gd name="connsiteY25" fmla="*/ 17442 h 414351"/>
                    <a:gd name="connsiteX26" fmla="*/ 33505 w 485681"/>
                    <a:gd name="connsiteY26" fmla="*/ 7393 h 414351"/>
                    <a:gd name="connsiteX27" fmla="*/ 18432 w 485681"/>
                    <a:gd name="connsiteY27" fmla="*/ 2369 h 414351"/>
                    <a:gd name="connsiteX28" fmla="*/ 13408 w 485681"/>
                    <a:gd name="connsiteY28" fmla="*/ 17442 h 414351"/>
                    <a:gd name="connsiteX29" fmla="*/ 8384 w 485681"/>
                    <a:gd name="connsiteY29" fmla="*/ 47587 h 414351"/>
                    <a:gd name="connsiteX30" fmla="*/ 23457 w 485681"/>
                    <a:gd name="connsiteY30" fmla="*/ 117925 h 414351"/>
                    <a:gd name="connsiteX31" fmla="*/ 38529 w 485681"/>
                    <a:gd name="connsiteY31" fmla="*/ 122949 h 414351"/>
                    <a:gd name="connsiteX32" fmla="*/ 33505 w 485681"/>
                    <a:gd name="connsiteY32" fmla="*/ 153094 h 414351"/>
                    <a:gd name="connsiteX33" fmla="*/ 48577 w 485681"/>
                    <a:gd name="connsiteY33" fmla="*/ 188264 h 414351"/>
                    <a:gd name="connsiteX34" fmla="*/ 58626 w 485681"/>
                    <a:gd name="connsiteY34" fmla="*/ 198312 h 414351"/>
                    <a:gd name="connsiteX35" fmla="*/ 73698 w 485681"/>
                    <a:gd name="connsiteY35" fmla="*/ 243529 h 414351"/>
                    <a:gd name="connsiteX36" fmla="*/ 78723 w 485681"/>
                    <a:gd name="connsiteY36" fmla="*/ 258602 h 414351"/>
                    <a:gd name="connsiteX37" fmla="*/ 83747 w 485681"/>
                    <a:gd name="connsiteY37" fmla="*/ 278699 h 414351"/>
                    <a:gd name="connsiteX38" fmla="*/ 88771 w 485681"/>
                    <a:gd name="connsiteY38" fmla="*/ 293771 h 414351"/>
                    <a:gd name="connsiteX39" fmla="*/ 93795 w 485681"/>
                    <a:gd name="connsiteY39" fmla="*/ 318892 h 414351"/>
                    <a:gd name="connsiteX40" fmla="*/ 88771 w 485681"/>
                    <a:gd name="connsiteY40" fmla="*/ 369134 h 414351"/>
                    <a:gd name="connsiteX41" fmla="*/ 68674 w 485681"/>
                    <a:gd name="connsiteY41" fmla="*/ 374158 h 414351"/>
                    <a:gd name="connsiteX42" fmla="*/ 58626 w 485681"/>
                    <a:gd name="connsiteY42" fmla="*/ 389231 h 414351"/>
                    <a:gd name="connsiteX43" fmla="*/ 63650 w 485681"/>
                    <a:gd name="connsiteY43" fmla="*/ 404303 h 414351"/>
                    <a:gd name="connsiteX44" fmla="*/ 83747 w 485681"/>
                    <a:gd name="connsiteY44" fmla="*/ 409327 h 414351"/>
                    <a:gd name="connsiteX45" fmla="*/ 98819 w 485681"/>
                    <a:gd name="connsiteY45" fmla="*/ 414351 h 414351"/>
                    <a:gd name="connsiteX46" fmla="*/ 149061 w 485681"/>
                    <a:gd name="connsiteY46" fmla="*/ 409327 h 414351"/>
                    <a:gd name="connsiteX47" fmla="*/ 164134 w 485681"/>
                    <a:gd name="connsiteY47" fmla="*/ 404303 h 414351"/>
                    <a:gd name="connsiteX48" fmla="*/ 184230 w 485681"/>
                    <a:gd name="connsiteY48" fmla="*/ 399279 h 414351"/>
                    <a:gd name="connsiteX49" fmla="*/ 214375 w 485681"/>
                    <a:gd name="connsiteY49" fmla="*/ 389231 h 414351"/>
                    <a:gd name="connsiteX50" fmla="*/ 229448 w 485681"/>
                    <a:gd name="connsiteY50" fmla="*/ 384206 h 414351"/>
                    <a:gd name="connsiteX51" fmla="*/ 269641 w 485681"/>
                    <a:gd name="connsiteY51" fmla="*/ 394255 h 414351"/>
                    <a:gd name="connsiteX52" fmla="*/ 279690 w 485681"/>
                    <a:gd name="connsiteY52" fmla="*/ 404303 h 414351"/>
                    <a:gd name="connsiteX53" fmla="*/ 339980 w 485681"/>
                    <a:gd name="connsiteY53" fmla="*/ 394255 h 41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485681" h="414351">
                      <a:moveTo>
                        <a:pt x="339980" y="394255"/>
                      </a:moveTo>
                      <a:cubicBezTo>
                        <a:pt x="355052" y="390906"/>
                        <a:pt x="366776" y="394254"/>
                        <a:pt x="370125" y="384206"/>
                      </a:cubicBezTo>
                      <a:cubicBezTo>
                        <a:pt x="381848" y="349037"/>
                        <a:pt x="370125" y="357410"/>
                        <a:pt x="395246" y="349037"/>
                      </a:cubicBezTo>
                      <a:cubicBezTo>
                        <a:pt x="403970" y="322864"/>
                        <a:pt x="394555" y="343620"/>
                        <a:pt x="410318" y="323916"/>
                      </a:cubicBezTo>
                      <a:cubicBezTo>
                        <a:pt x="414090" y="319201"/>
                        <a:pt x="415651" y="312616"/>
                        <a:pt x="420366" y="308844"/>
                      </a:cubicBezTo>
                      <a:cubicBezTo>
                        <a:pt x="426874" y="303637"/>
                        <a:pt x="465278" y="298846"/>
                        <a:pt x="465584" y="298795"/>
                      </a:cubicBezTo>
                      <a:cubicBezTo>
                        <a:pt x="467259" y="293771"/>
                        <a:pt x="469459" y="288893"/>
                        <a:pt x="470608" y="283723"/>
                      </a:cubicBezTo>
                      <a:cubicBezTo>
                        <a:pt x="472818" y="273779"/>
                        <a:pt x="472055" y="263116"/>
                        <a:pt x="475632" y="253578"/>
                      </a:cubicBezTo>
                      <a:cubicBezTo>
                        <a:pt x="477295" y="249142"/>
                        <a:pt x="482331" y="246879"/>
                        <a:pt x="485681" y="243529"/>
                      </a:cubicBezTo>
                      <a:cubicBezTo>
                        <a:pt x="484006" y="238505"/>
                        <a:pt x="481604" y="233667"/>
                        <a:pt x="480657" y="228457"/>
                      </a:cubicBezTo>
                      <a:cubicBezTo>
                        <a:pt x="478242" y="215173"/>
                        <a:pt x="479512" y="201197"/>
                        <a:pt x="475632" y="188264"/>
                      </a:cubicBezTo>
                      <a:cubicBezTo>
                        <a:pt x="474271" y="183727"/>
                        <a:pt x="468933" y="181565"/>
                        <a:pt x="465584" y="178215"/>
                      </a:cubicBezTo>
                      <a:cubicBezTo>
                        <a:pt x="463909" y="168167"/>
                        <a:pt x="465116" y="157181"/>
                        <a:pt x="460560" y="148070"/>
                      </a:cubicBezTo>
                      <a:cubicBezTo>
                        <a:pt x="457860" y="142669"/>
                        <a:pt x="450202" y="141794"/>
                        <a:pt x="445487" y="138022"/>
                      </a:cubicBezTo>
                      <a:cubicBezTo>
                        <a:pt x="429906" y="125557"/>
                        <a:pt x="440992" y="128237"/>
                        <a:pt x="420366" y="117925"/>
                      </a:cubicBezTo>
                      <a:cubicBezTo>
                        <a:pt x="415629" y="115557"/>
                        <a:pt x="410031" y="115269"/>
                        <a:pt x="405294" y="112901"/>
                      </a:cubicBezTo>
                      <a:cubicBezTo>
                        <a:pt x="399893" y="110201"/>
                        <a:pt x="395739" y="105305"/>
                        <a:pt x="390221" y="102853"/>
                      </a:cubicBezTo>
                      <a:cubicBezTo>
                        <a:pt x="380542" y="98551"/>
                        <a:pt x="360076" y="92804"/>
                        <a:pt x="360076" y="92804"/>
                      </a:cubicBezTo>
                      <a:cubicBezTo>
                        <a:pt x="355052" y="89455"/>
                        <a:pt x="350522" y="85208"/>
                        <a:pt x="345004" y="82756"/>
                      </a:cubicBezTo>
                      <a:cubicBezTo>
                        <a:pt x="335325" y="78454"/>
                        <a:pt x="314859" y="72707"/>
                        <a:pt x="314859" y="72707"/>
                      </a:cubicBezTo>
                      <a:cubicBezTo>
                        <a:pt x="311509" y="69358"/>
                        <a:pt x="308509" y="65618"/>
                        <a:pt x="304810" y="62659"/>
                      </a:cubicBezTo>
                      <a:cubicBezTo>
                        <a:pt x="262466" y="28785"/>
                        <a:pt x="230929" y="50349"/>
                        <a:pt x="159109" y="47587"/>
                      </a:cubicBezTo>
                      <a:cubicBezTo>
                        <a:pt x="152410" y="45912"/>
                        <a:pt x="145849" y="43539"/>
                        <a:pt x="139013" y="42562"/>
                      </a:cubicBezTo>
                      <a:cubicBezTo>
                        <a:pt x="122351" y="40182"/>
                        <a:pt x="105171" y="41322"/>
                        <a:pt x="88771" y="37538"/>
                      </a:cubicBezTo>
                      <a:cubicBezTo>
                        <a:pt x="82887" y="36180"/>
                        <a:pt x="79216" y="29942"/>
                        <a:pt x="73698" y="27490"/>
                      </a:cubicBezTo>
                      <a:cubicBezTo>
                        <a:pt x="64019" y="23188"/>
                        <a:pt x="43553" y="17442"/>
                        <a:pt x="43553" y="17442"/>
                      </a:cubicBezTo>
                      <a:cubicBezTo>
                        <a:pt x="40204" y="14092"/>
                        <a:pt x="37567" y="9830"/>
                        <a:pt x="33505" y="7393"/>
                      </a:cubicBezTo>
                      <a:cubicBezTo>
                        <a:pt x="28964" y="4668"/>
                        <a:pt x="23169" y="0"/>
                        <a:pt x="18432" y="2369"/>
                      </a:cubicBezTo>
                      <a:cubicBezTo>
                        <a:pt x="13695" y="4738"/>
                        <a:pt x="14557" y="12272"/>
                        <a:pt x="13408" y="17442"/>
                      </a:cubicBezTo>
                      <a:cubicBezTo>
                        <a:pt x="11198" y="27386"/>
                        <a:pt x="10059" y="37539"/>
                        <a:pt x="8384" y="47587"/>
                      </a:cubicBezTo>
                      <a:cubicBezTo>
                        <a:pt x="10171" y="69030"/>
                        <a:pt x="0" y="103852"/>
                        <a:pt x="23457" y="117925"/>
                      </a:cubicBezTo>
                      <a:cubicBezTo>
                        <a:pt x="27998" y="120650"/>
                        <a:pt x="33505" y="121274"/>
                        <a:pt x="38529" y="122949"/>
                      </a:cubicBezTo>
                      <a:cubicBezTo>
                        <a:pt x="36854" y="132997"/>
                        <a:pt x="33505" y="142907"/>
                        <a:pt x="33505" y="153094"/>
                      </a:cubicBezTo>
                      <a:cubicBezTo>
                        <a:pt x="33505" y="166969"/>
                        <a:pt x="40373" y="178009"/>
                        <a:pt x="48577" y="188264"/>
                      </a:cubicBezTo>
                      <a:cubicBezTo>
                        <a:pt x="51536" y="191963"/>
                        <a:pt x="55276" y="194963"/>
                        <a:pt x="58626" y="198312"/>
                      </a:cubicBezTo>
                      <a:lnTo>
                        <a:pt x="73698" y="243529"/>
                      </a:lnTo>
                      <a:cubicBezTo>
                        <a:pt x="75373" y="248553"/>
                        <a:pt x="77439" y="253464"/>
                        <a:pt x="78723" y="258602"/>
                      </a:cubicBezTo>
                      <a:cubicBezTo>
                        <a:pt x="80398" y="265301"/>
                        <a:pt x="81850" y="272060"/>
                        <a:pt x="83747" y="278699"/>
                      </a:cubicBezTo>
                      <a:cubicBezTo>
                        <a:pt x="85202" y="283791"/>
                        <a:pt x="87487" y="288633"/>
                        <a:pt x="88771" y="293771"/>
                      </a:cubicBezTo>
                      <a:cubicBezTo>
                        <a:pt x="90842" y="302056"/>
                        <a:pt x="92120" y="310518"/>
                        <a:pt x="93795" y="318892"/>
                      </a:cubicBezTo>
                      <a:cubicBezTo>
                        <a:pt x="92120" y="335639"/>
                        <a:pt x="95736" y="353812"/>
                        <a:pt x="88771" y="369134"/>
                      </a:cubicBezTo>
                      <a:cubicBezTo>
                        <a:pt x="85914" y="375420"/>
                        <a:pt x="74419" y="370328"/>
                        <a:pt x="68674" y="374158"/>
                      </a:cubicBezTo>
                      <a:cubicBezTo>
                        <a:pt x="63650" y="377508"/>
                        <a:pt x="61975" y="384207"/>
                        <a:pt x="58626" y="389231"/>
                      </a:cubicBezTo>
                      <a:cubicBezTo>
                        <a:pt x="60301" y="394255"/>
                        <a:pt x="59515" y="400995"/>
                        <a:pt x="63650" y="404303"/>
                      </a:cubicBezTo>
                      <a:cubicBezTo>
                        <a:pt x="69042" y="408617"/>
                        <a:pt x="77108" y="407430"/>
                        <a:pt x="83747" y="409327"/>
                      </a:cubicBezTo>
                      <a:cubicBezTo>
                        <a:pt x="88839" y="410782"/>
                        <a:pt x="93795" y="412676"/>
                        <a:pt x="98819" y="414351"/>
                      </a:cubicBezTo>
                      <a:cubicBezTo>
                        <a:pt x="115566" y="412676"/>
                        <a:pt x="132426" y="411886"/>
                        <a:pt x="149061" y="409327"/>
                      </a:cubicBezTo>
                      <a:cubicBezTo>
                        <a:pt x="154295" y="408522"/>
                        <a:pt x="159042" y="405758"/>
                        <a:pt x="164134" y="404303"/>
                      </a:cubicBezTo>
                      <a:cubicBezTo>
                        <a:pt x="170773" y="402406"/>
                        <a:pt x="177616" y="401263"/>
                        <a:pt x="184230" y="399279"/>
                      </a:cubicBezTo>
                      <a:cubicBezTo>
                        <a:pt x="194375" y="396236"/>
                        <a:pt x="204327" y="392580"/>
                        <a:pt x="214375" y="389231"/>
                      </a:cubicBezTo>
                      <a:lnTo>
                        <a:pt x="229448" y="384206"/>
                      </a:lnTo>
                      <a:cubicBezTo>
                        <a:pt x="234849" y="385286"/>
                        <a:pt x="261917" y="389621"/>
                        <a:pt x="269641" y="394255"/>
                      </a:cubicBezTo>
                      <a:cubicBezTo>
                        <a:pt x="273703" y="396692"/>
                        <a:pt x="276340" y="400954"/>
                        <a:pt x="279690" y="404303"/>
                      </a:cubicBezTo>
                      <a:cubicBezTo>
                        <a:pt x="312877" y="382178"/>
                        <a:pt x="324908" y="397604"/>
                        <a:pt x="339980" y="39425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220 Forma libre">
                  <a:extLst>
                    <a:ext uri="{FF2B5EF4-FFF2-40B4-BE49-F238E27FC236}">
                      <a16:creationId xmlns:a16="http://schemas.microsoft.com/office/drawing/2014/main" xmlns="" id="{1789F379-EE24-40BC-B83B-7EDB539159F9}"/>
                    </a:ext>
                  </a:extLst>
                </p:cNvPr>
                <p:cNvSpPr/>
                <p:nvPr/>
              </p:nvSpPr>
              <p:spPr>
                <a:xfrm>
                  <a:off x="1990682" y="4057760"/>
                  <a:ext cx="1215337" cy="724748"/>
                </a:xfrm>
                <a:custGeom>
                  <a:avLst/>
                  <a:gdLst>
                    <a:gd name="connsiteX0" fmla="*/ 1118445 w 1121232"/>
                    <a:gd name="connsiteY0" fmla="*/ 364109 h 723800"/>
                    <a:gd name="connsiteX1" fmla="*/ 1113421 w 1121232"/>
                    <a:gd name="connsiteY1" fmla="*/ 349037 h 723800"/>
                    <a:gd name="connsiteX2" fmla="*/ 1088300 w 1121232"/>
                    <a:gd name="connsiteY2" fmla="*/ 328940 h 723800"/>
                    <a:gd name="connsiteX3" fmla="*/ 1078252 w 1121232"/>
                    <a:gd name="connsiteY3" fmla="*/ 318891 h 723800"/>
                    <a:gd name="connsiteX4" fmla="*/ 1083276 w 1121232"/>
                    <a:gd name="connsiteY4" fmla="*/ 303819 h 723800"/>
                    <a:gd name="connsiteX5" fmla="*/ 1098348 w 1121232"/>
                    <a:gd name="connsiteY5" fmla="*/ 298795 h 723800"/>
                    <a:gd name="connsiteX6" fmla="*/ 1088300 w 1121232"/>
                    <a:gd name="connsiteY6" fmla="*/ 268650 h 723800"/>
                    <a:gd name="connsiteX7" fmla="*/ 1083276 w 1121232"/>
                    <a:gd name="connsiteY7" fmla="*/ 253577 h 723800"/>
                    <a:gd name="connsiteX8" fmla="*/ 1078252 w 1121232"/>
                    <a:gd name="connsiteY8" fmla="*/ 238505 h 723800"/>
                    <a:gd name="connsiteX9" fmla="*/ 1063179 w 1121232"/>
                    <a:gd name="connsiteY9" fmla="*/ 173190 h 723800"/>
                    <a:gd name="connsiteX10" fmla="*/ 1048107 w 1121232"/>
                    <a:gd name="connsiteY10" fmla="*/ 163142 h 723800"/>
                    <a:gd name="connsiteX11" fmla="*/ 1028010 w 1121232"/>
                    <a:gd name="connsiteY11" fmla="*/ 143045 h 723800"/>
                    <a:gd name="connsiteX12" fmla="*/ 1017961 w 1121232"/>
                    <a:gd name="connsiteY12" fmla="*/ 132997 h 723800"/>
                    <a:gd name="connsiteX13" fmla="*/ 1012937 w 1121232"/>
                    <a:gd name="connsiteY13" fmla="*/ 117924 h 723800"/>
                    <a:gd name="connsiteX14" fmla="*/ 982792 w 1121232"/>
                    <a:gd name="connsiteY14" fmla="*/ 107876 h 723800"/>
                    <a:gd name="connsiteX15" fmla="*/ 897381 w 1121232"/>
                    <a:gd name="connsiteY15" fmla="*/ 102852 h 723800"/>
                    <a:gd name="connsiteX16" fmla="*/ 867236 w 1121232"/>
                    <a:gd name="connsiteY16" fmla="*/ 112900 h 723800"/>
                    <a:gd name="connsiteX17" fmla="*/ 872260 w 1121232"/>
                    <a:gd name="connsiteY17" fmla="*/ 82755 h 723800"/>
                    <a:gd name="connsiteX18" fmla="*/ 882309 w 1121232"/>
                    <a:gd name="connsiteY18" fmla="*/ 72707 h 723800"/>
                    <a:gd name="connsiteX19" fmla="*/ 872260 w 1121232"/>
                    <a:gd name="connsiteY19" fmla="*/ 62658 h 723800"/>
                    <a:gd name="connsiteX20" fmla="*/ 842115 w 1121232"/>
                    <a:gd name="connsiteY20" fmla="*/ 22465 h 723800"/>
                    <a:gd name="connsiteX21" fmla="*/ 827043 w 1121232"/>
                    <a:gd name="connsiteY21" fmla="*/ 17441 h 723800"/>
                    <a:gd name="connsiteX22" fmla="*/ 811970 w 1121232"/>
                    <a:gd name="connsiteY22" fmla="*/ 22465 h 723800"/>
                    <a:gd name="connsiteX23" fmla="*/ 806946 w 1121232"/>
                    <a:gd name="connsiteY23" fmla="*/ 37538 h 723800"/>
                    <a:gd name="connsiteX24" fmla="*/ 796898 w 1121232"/>
                    <a:gd name="connsiteY24" fmla="*/ 52610 h 723800"/>
                    <a:gd name="connsiteX25" fmla="*/ 766753 w 1121232"/>
                    <a:gd name="connsiteY25" fmla="*/ 37538 h 723800"/>
                    <a:gd name="connsiteX26" fmla="*/ 696414 w 1121232"/>
                    <a:gd name="connsiteY26" fmla="*/ 27489 h 723800"/>
                    <a:gd name="connsiteX27" fmla="*/ 681342 w 1121232"/>
                    <a:gd name="connsiteY27" fmla="*/ 17441 h 723800"/>
                    <a:gd name="connsiteX28" fmla="*/ 676318 w 1121232"/>
                    <a:gd name="connsiteY28" fmla="*/ 2368 h 723800"/>
                    <a:gd name="connsiteX29" fmla="*/ 661245 w 1121232"/>
                    <a:gd name="connsiteY29" fmla="*/ 7393 h 723800"/>
                    <a:gd name="connsiteX30" fmla="*/ 595931 w 1121232"/>
                    <a:gd name="connsiteY30" fmla="*/ 17441 h 723800"/>
                    <a:gd name="connsiteX31" fmla="*/ 590907 w 1121232"/>
                    <a:gd name="connsiteY31" fmla="*/ 32513 h 723800"/>
                    <a:gd name="connsiteX32" fmla="*/ 575834 w 1121232"/>
                    <a:gd name="connsiteY32" fmla="*/ 57634 h 723800"/>
                    <a:gd name="connsiteX33" fmla="*/ 570810 w 1121232"/>
                    <a:gd name="connsiteY33" fmla="*/ 77731 h 723800"/>
                    <a:gd name="connsiteX34" fmla="*/ 535641 w 1121232"/>
                    <a:gd name="connsiteY34" fmla="*/ 82755 h 723800"/>
                    <a:gd name="connsiteX35" fmla="*/ 525592 w 1121232"/>
                    <a:gd name="connsiteY35" fmla="*/ 112900 h 723800"/>
                    <a:gd name="connsiteX36" fmla="*/ 520568 w 1121232"/>
                    <a:gd name="connsiteY36" fmla="*/ 127973 h 723800"/>
                    <a:gd name="connsiteX37" fmla="*/ 515544 w 1121232"/>
                    <a:gd name="connsiteY37" fmla="*/ 173190 h 723800"/>
                    <a:gd name="connsiteX38" fmla="*/ 475351 w 1121232"/>
                    <a:gd name="connsiteY38" fmla="*/ 183239 h 723800"/>
                    <a:gd name="connsiteX39" fmla="*/ 445205 w 1121232"/>
                    <a:gd name="connsiteY39" fmla="*/ 198311 h 723800"/>
                    <a:gd name="connsiteX40" fmla="*/ 435157 w 1121232"/>
                    <a:gd name="connsiteY40" fmla="*/ 208360 h 723800"/>
                    <a:gd name="connsiteX41" fmla="*/ 420085 w 1121232"/>
                    <a:gd name="connsiteY41" fmla="*/ 213384 h 723800"/>
                    <a:gd name="connsiteX42" fmla="*/ 309553 w 1121232"/>
                    <a:gd name="connsiteY42" fmla="*/ 223432 h 723800"/>
                    <a:gd name="connsiteX43" fmla="*/ 289456 w 1121232"/>
                    <a:gd name="connsiteY43" fmla="*/ 243529 h 723800"/>
                    <a:gd name="connsiteX44" fmla="*/ 274383 w 1121232"/>
                    <a:gd name="connsiteY44" fmla="*/ 253577 h 723800"/>
                    <a:gd name="connsiteX45" fmla="*/ 254287 w 1121232"/>
                    <a:gd name="connsiteY45" fmla="*/ 248553 h 723800"/>
                    <a:gd name="connsiteX46" fmla="*/ 249263 w 1121232"/>
                    <a:gd name="connsiteY46" fmla="*/ 233480 h 723800"/>
                    <a:gd name="connsiteX47" fmla="*/ 239214 w 1121232"/>
                    <a:gd name="connsiteY47" fmla="*/ 223432 h 723800"/>
                    <a:gd name="connsiteX48" fmla="*/ 214093 w 1121232"/>
                    <a:gd name="connsiteY48" fmla="*/ 203335 h 723800"/>
                    <a:gd name="connsiteX49" fmla="*/ 209069 w 1121232"/>
                    <a:gd name="connsiteY49" fmla="*/ 188263 h 723800"/>
                    <a:gd name="connsiteX50" fmla="*/ 178924 w 1121232"/>
                    <a:gd name="connsiteY50" fmla="*/ 173190 h 723800"/>
                    <a:gd name="connsiteX51" fmla="*/ 173900 w 1121232"/>
                    <a:gd name="connsiteY51" fmla="*/ 158118 h 723800"/>
                    <a:gd name="connsiteX52" fmla="*/ 128682 w 1121232"/>
                    <a:gd name="connsiteY52" fmla="*/ 132997 h 723800"/>
                    <a:gd name="connsiteX53" fmla="*/ 113610 w 1121232"/>
                    <a:gd name="connsiteY53" fmla="*/ 127973 h 723800"/>
                    <a:gd name="connsiteX54" fmla="*/ 78441 w 1121232"/>
                    <a:gd name="connsiteY54" fmla="*/ 132997 h 723800"/>
                    <a:gd name="connsiteX55" fmla="*/ 63368 w 1121232"/>
                    <a:gd name="connsiteY55" fmla="*/ 143045 h 723800"/>
                    <a:gd name="connsiteX56" fmla="*/ 13126 w 1121232"/>
                    <a:gd name="connsiteY56" fmla="*/ 148069 h 723800"/>
                    <a:gd name="connsiteX57" fmla="*/ 8102 w 1121232"/>
                    <a:gd name="connsiteY57" fmla="*/ 193287 h 723800"/>
                    <a:gd name="connsiteX58" fmla="*/ 3078 w 1121232"/>
                    <a:gd name="connsiteY58" fmla="*/ 208360 h 723800"/>
                    <a:gd name="connsiteX59" fmla="*/ 33223 w 1121232"/>
                    <a:gd name="connsiteY59" fmla="*/ 228456 h 723800"/>
                    <a:gd name="connsiteX60" fmla="*/ 43271 w 1121232"/>
                    <a:gd name="connsiteY60" fmla="*/ 238505 h 723800"/>
                    <a:gd name="connsiteX61" fmla="*/ 68392 w 1121232"/>
                    <a:gd name="connsiteY61" fmla="*/ 243529 h 723800"/>
                    <a:gd name="connsiteX62" fmla="*/ 108586 w 1121232"/>
                    <a:gd name="connsiteY62" fmla="*/ 263626 h 723800"/>
                    <a:gd name="connsiteX63" fmla="*/ 108586 w 1121232"/>
                    <a:gd name="connsiteY63" fmla="*/ 263626 h 723800"/>
                    <a:gd name="connsiteX64" fmla="*/ 133707 w 1121232"/>
                    <a:gd name="connsiteY64" fmla="*/ 283722 h 723800"/>
                    <a:gd name="connsiteX65" fmla="*/ 153803 w 1121232"/>
                    <a:gd name="connsiteY65" fmla="*/ 323916 h 723800"/>
                    <a:gd name="connsiteX66" fmla="*/ 168876 w 1121232"/>
                    <a:gd name="connsiteY66" fmla="*/ 328940 h 723800"/>
                    <a:gd name="connsiteX67" fmla="*/ 193997 w 1121232"/>
                    <a:gd name="connsiteY67" fmla="*/ 333964 h 723800"/>
                    <a:gd name="connsiteX68" fmla="*/ 239214 w 1121232"/>
                    <a:gd name="connsiteY68" fmla="*/ 349037 h 723800"/>
                    <a:gd name="connsiteX69" fmla="*/ 254287 w 1121232"/>
                    <a:gd name="connsiteY69" fmla="*/ 354061 h 723800"/>
                    <a:gd name="connsiteX70" fmla="*/ 264335 w 1121232"/>
                    <a:gd name="connsiteY70" fmla="*/ 384206 h 723800"/>
                    <a:gd name="connsiteX71" fmla="*/ 314577 w 1121232"/>
                    <a:gd name="connsiteY71" fmla="*/ 399278 h 723800"/>
                    <a:gd name="connsiteX72" fmla="*/ 339698 w 1121232"/>
                    <a:gd name="connsiteY72" fmla="*/ 414351 h 723800"/>
                    <a:gd name="connsiteX73" fmla="*/ 354770 w 1121232"/>
                    <a:gd name="connsiteY73" fmla="*/ 424399 h 723800"/>
                    <a:gd name="connsiteX74" fmla="*/ 364819 w 1121232"/>
                    <a:gd name="connsiteY74" fmla="*/ 434447 h 723800"/>
                    <a:gd name="connsiteX75" fmla="*/ 379891 w 1121232"/>
                    <a:gd name="connsiteY75" fmla="*/ 439472 h 723800"/>
                    <a:gd name="connsiteX76" fmla="*/ 420085 w 1121232"/>
                    <a:gd name="connsiteY76" fmla="*/ 454544 h 723800"/>
                    <a:gd name="connsiteX77" fmla="*/ 450230 w 1121232"/>
                    <a:gd name="connsiteY77" fmla="*/ 464593 h 723800"/>
                    <a:gd name="connsiteX78" fmla="*/ 465302 w 1121232"/>
                    <a:gd name="connsiteY78" fmla="*/ 469617 h 723800"/>
                    <a:gd name="connsiteX79" fmla="*/ 475351 w 1121232"/>
                    <a:gd name="connsiteY79" fmla="*/ 479665 h 723800"/>
                    <a:gd name="connsiteX80" fmla="*/ 480375 w 1121232"/>
                    <a:gd name="connsiteY80" fmla="*/ 494738 h 723800"/>
                    <a:gd name="connsiteX81" fmla="*/ 510520 w 1121232"/>
                    <a:gd name="connsiteY81" fmla="*/ 504786 h 723800"/>
                    <a:gd name="connsiteX82" fmla="*/ 565786 w 1121232"/>
                    <a:gd name="connsiteY82" fmla="*/ 514834 h 723800"/>
                    <a:gd name="connsiteX83" fmla="*/ 585882 w 1121232"/>
                    <a:gd name="connsiteY83" fmla="*/ 539955 h 723800"/>
                    <a:gd name="connsiteX84" fmla="*/ 595931 w 1121232"/>
                    <a:gd name="connsiteY84" fmla="*/ 550004 h 723800"/>
                    <a:gd name="connsiteX85" fmla="*/ 626076 w 1121232"/>
                    <a:gd name="connsiteY85" fmla="*/ 555028 h 723800"/>
                    <a:gd name="connsiteX86" fmla="*/ 656221 w 1121232"/>
                    <a:gd name="connsiteY86" fmla="*/ 565076 h 723800"/>
                    <a:gd name="connsiteX87" fmla="*/ 671293 w 1121232"/>
                    <a:gd name="connsiteY87" fmla="*/ 570100 h 723800"/>
                    <a:gd name="connsiteX88" fmla="*/ 681342 w 1121232"/>
                    <a:gd name="connsiteY88" fmla="*/ 580149 h 723800"/>
                    <a:gd name="connsiteX89" fmla="*/ 706463 w 1121232"/>
                    <a:gd name="connsiteY89" fmla="*/ 585173 h 723800"/>
                    <a:gd name="connsiteX90" fmla="*/ 726559 w 1121232"/>
                    <a:gd name="connsiteY90" fmla="*/ 590197 h 723800"/>
                    <a:gd name="connsiteX91" fmla="*/ 731583 w 1121232"/>
                    <a:gd name="connsiteY91" fmla="*/ 605269 h 723800"/>
                    <a:gd name="connsiteX92" fmla="*/ 736608 w 1121232"/>
                    <a:gd name="connsiteY92" fmla="*/ 625366 h 723800"/>
                    <a:gd name="connsiteX93" fmla="*/ 751680 w 1121232"/>
                    <a:gd name="connsiteY93" fmla="*/ 635415 h 723800"/>
                    <a:gd name="connsiteX94" fmla="*/ 756704 w 1121232"/>
                    <a:gd name="connsiteY94" fmla="*/ 650487 h 723800"/>
                    <a:gd name="connsiteX95" fmla="*/ 796898 w 1121232"/>
                    <a:gd name="connsiteY95" fmla="*/ 670584 h 723800"/>
                    <a:gd name="connsiteX96" fmla="*/ 842115 w 1121232"/>
                    <a:gd name="connsiteY96" fmla="*/ 685656 h 723800"/>
                    <a:gd name="connsiteX97" fmla="*/ 857188 w 1121232"/>
                    <a:gd name="connsiteY97" fmla="*/ 690680 h 723800"/>
                    <a:gd name="connsiteX98" fmla="*/ 892357 w 1121232"/>
                    <a:gd name="connsiteY98" fmla="*/ 695705 h 723800"/>
                    <a:gd name="connsiteX99" fmla="*/ 907430 w 1121232"/>
                    <a:gd name="connsiteY99" fmla="*/ 705753 h 723800"/>
                    <a:gd name="connsiteX100" fmla="*/ 912454 w 1121232"/>
                    <a:gd name="connsiteY100" fmla="*/ 720826 h 723800"/>
                    <a:gd name="connsiteX101" fmla="*/ 957671 w 1121232"/>
                    <a:gd name="connsiteY101" fmla="*/ 715801 h 723800"/>
                    <a:gd name="connsiteX102" fmla="*/ 972744 w 1121232"/>
                    <a:gd name="connsiteY102" fmla="*/ 690680 h 723800"/>
                    <a:gd name="connsiteX103" fmla="*/ 962696 w 1121232"/>
                    <a:gd name="connsiteY103" fmla="*/ 675608 h 723800"/>
                    <a:gd name="connsiteX104" fmla="*/ 957671 w 1121232"/>
                    <a:gd name="connsiteY104" fmla="*/ 640439 h 723800"/>
                    <a:gd name="connsiteX105" fmla="*/ 947623 w 1121232"/>
                    <a:gd name="connsiteY105" fmla="*/ 630390 h 723800"/>
                    <a:gd name="connsiteX106" fmla="*/ 952647 w 1121232"/>
                    <a:gd name="connsiteY106" fmla="*/ 590197 h 723800"/>
                    <a:gd name="connsiteX107" fmla="*/ 957671 w 1121232"/>
                    <a:gd name="connsiteY107" fmla="*/ 575124 h 723800"/>
                    <a:gd name="connsiteX108" fmla="*/ 992841 w 1121232"/>
                    <a:gd name="connsiteY108" fmla="*/ 570100 h 723800"/>
                    <a:gd name="connsiteX109" fmla="*/ 997865 w 1121232"/>
                    <a:gd name="connsiteY109" fmla="*/ 539955 h 723800"/>
                    <a:gd name="connsiteX110" fmla="*/ 1012937 w 1121232"/>
                    <a:gd name="connsiteY110" fmla="*/ 529907 h 723800"/>
                    <a:gd name="connsiteX111" fmla="*/ 1022986 w 1121232"/>
                    <a:gd name="connsiteY111" fmla="*/ 519858 h 723800"/>
                    <a:gd name="connsiteX112" fmla="*/ 1073227 w 1121232"/>
                    <a:gd name="connsiteY112" fmla="*/ 509810 h 723800"/>
                    <a:gd name="connsiteX113" fmla="*/ 1078252 w 1121232"/>
                    <a:gd name="connsiteY113" fmla="*/ 469617 h 723800"/>
                    <a:gd name="connsiteX114" fmla="*/ 1103372 w 1121232"/>
                    <a:gd name="connsiteY114" fmla="*/ 464593 h 723800"/>
                    <a:gd name="connsiteX115" fmla="*/ 1108397 w 1121232"/>
                    <a:gd name="connsiteY115" fmla="*/ 449520 h 723800"/>
                    <a:gd name="connsiteX116" fmla="*/ 1108397 w 1121232"/>
                    <a:gd name="connsiteY116" fmla="*/ 394254 h 723800"/>
                    <a:gd name="connsiteX117" fmla="*/ 1118445 w 1121232"/>
                    <a:gd name="connsiteY117" fmla="*/ 364109 h 72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1121232" h="723800">
                      <a:moveTo>
                        <a:pt x="1118445" y="364109"/>
                      </a:moveTo>
                      <a:cubicBezTo>
                        <a:pt x="1119282" y="356573"/>
                        <a:pt x="1116146" y="353578"/>
                        <a:pt x="1113421" y="349037"/>
                      </a:cubicBezTo>
                      <a:cubicBezTo>
                        <a:pt x="1107821" y="339704"/>
                        <a:pt x="1096200" y="335261"/>
                        <a:pt x="1088300" y="328940"/>
                      </a:cubicBezTo>
                      <a:cubicBezTo>
                        <a:pt x="1084601" y="325981"/>
                        <a:pt x="1081601" y="322241"/>
                        <a:pt x="1078252" y="318891"/>
                      </a:cubicBezTo>
                      <a:cubicBezTo>
                        <a:pt x="1079927" y="313867"/>
                        <a:pt x="1079531" y="307564"/>
                        <a:pt x="1083276" y="303819"/>
                      </a:cubicBezTo>
                      <a:cubicBezTo>
                        <a:pt x="1087021" y="300074"/>
                        <a:pt x="1097599" y="304038"/>
                        <a:pt x="1098348" y="298795"/>
                      </a:cubicBezTo>
                      <a:cubicBezTo>
                        <a:pt x="1099846" y="288310"/>
                        <a:pt x="1091649" y="278698"/>
                        <a:pt x="1088300" y="268650"/>
                      </a:cubicBezTo>
                      <a:lnTo>
                        <a:pt x="1083276" y="253577"/>
                      </a:lnTo>
                      <a:lnTo>
                        <a:pt x="1078252" y="238505"/>
                      </a:lnTo>
                      <a:cubicBezTo>
                        <a:pt x="1071729" y="192850"/>
                        <a:pt x="1076972" y="214570"/>
                        <a:pt x="1063179" y="173190"/>
                      </a:cubicBezTo>
                      <a:cubicBezTo>
                        <a:pt x="1061270" y="167462"/>
                        <a:pt x="1052691" y="167072"/>
                        <a:pt x="1048107" y="163142"/>
                      </a:cubicBezTo>
                      <a:cubicBezTo>
                        <a:pt x="1040914" y="156977"/>
                        <a:pt x="1034709" y="149744"/>
                        <a:pt x="1028010" y="143045"/>
                      </a:cubicBezTo>
                      <a:lnTo>
                        <a:pt x="1017961" y="132997"/>
                      </a:lnTo>
                      <a:cubicBezTo>
                        <a:pt x="1016286" y="127973"/>
                        <a:pt x="1017247" y="121002"/>
                        <a:pt x="1012937" y="117924"/>
                      </a:cubicBezTo>
                      <a:cubicBezTo>
                        <a:pt x="1004318" y="111768"/>
                        <a:pt x="982792" y="107876"/>
                        <a:pt x="982792" y="107876"/>
                      </a:cubicBezTo>
                      <a:cubicBezTo>
                        <a:pt x="950049" y="86047"/>
                        <a:pt x="966396" y="92500"/>
                        <a:pt x="897381" y="102852"/>
                      </a:cubicBezTo>
                      <a:cubicBezTo>
                        <a:pt x="886906" y="104423"/>
                        <a:pt x="867236" y="112900"/>
                        <a:pt x="867236" y="112900"/>
                      </a:cubicBezTo>
                      <a:cubicBezTo>
                        <a:pt x="868911" y="102852"/>
                        <a:pt x="868683" y="92293"/>
                        <a:pt x="872260" y="82755"/>
                      </a:cubicBezTo>
                      <a:cubicBezTo>
                        <a:pt x="873923" y="78320"/>
                        <a:pt x="882309" y="77444"/>
                        <a:pt x="882309" y="72707"/>
                      </a:cubicBezTo>
                      <a:cubicBezTo>
                        <a:pt x="882309" y="67970"/>
                        <a:pt x="875102" y="66448"/>
                        <a:pt x="872260" y="62658"/>
                      </a:cubicBezTo>
                      <a:cubicBezTo>
                        <a:pt x="870215" y="59931"/>
                        <a:pt x="852593" y="28752"/>
                        <a:pt x="842115" y="22465"/>
                      </a:cubicBezTo>
                      <a:cubicBezTo>
                        <a:pt x="837574" y="19740"/>
                        <a:pt x="832067" y="19116"/>
                        <a:pt x="827043" y="17441"/>
                      </a:cubicBezTo>
                      <a:cubicBezTo>
                        <a:pt x="822019" y="19116"/>
                        <a:pt x="815715" y="18720"/>
                        <a:pt x="811970" y="22465"/>
                      </a:cubicBezTo>
                      <a:cubicBezTo>
                        <a:pt x="808225" y="26210"/>
                        <a:pt x="809314" y="32801"/>
                        <a:pt x="806946" y="37538"/>
                      </a:cubicBezTo>
                      <a:cubicBezTo>
                        <a:pt x="804246" y="42939"/>
                        <a:pt x="800247" y="47586"/>
                        <a:pt x="796898" y="52610"/>
                      </a:cubicBezTo>
                      <a:cubicBezTo>
                        <a:pt x="733405" y="31447"/>
                        <a:pt x="834905" y="66747"/>
                        <a:pt x="766753" y="37538"/>
                      </a:cubicBezTo>
                      <a:cubicBezTo>
                        <a:pt x="750121" y="30410"/>
                        <a:pt x="705284" y="28376"/>
                        <a:pt x="696414" y="27489"/>
                      </a:cubicBezTo>
                      <a:cubicBezTo>
                        <a:pt x="691390" y="24140"/>
                        <a:pt x="685114" y="22156"/>
                        <a:pt x="681342" y="17441"/>
                      </a:cubicBezTo>
                      <a:cubicBezTo>
                        <a:pt x="678034" y="13305"/>
                        <a:pt x="681055" y="4736"/>
                        <a:pt x="676318" y="2368"/>
                      </a:cubicBezTo>
                      <a:cubicBezTo>
                        <a:pt x="671581" y="0"/>
                        <a:pt x="666415" y="6244"/>
                        <a:pt x="661245" y="7393"/>
                      </a:cubicBezTo>
                      <a:cubicBezTo>
                        <a:pt x="648701" y="10181"/>
                        <a:pt x="607146" y="15839"/>
                        <a:pt x="595931" y="17441"/>
                      </a:cubicBezTo>
                      <a:cubicBezTo>
                        <a:pt x="594256" y="22465"/>
                        <a:pt x="593632" y="27972"/>
                        <a:pt x="590907" y="32513"/>
                      </a:cubicBezTo>
                      <a:cubicBezTo>
                        <a:pt x="573689" y="61208"/>
                        <a:pt x="586184" y="21409"/>
                        <a:pt x="575834" y="57634"/>
                      </a:cubicBezTo>
                      <a:cubicBezTo>
                        <a:pt x="573937" y="64273"/>
                        <a:pt x="576666" y="74071"/>
                        <a:pt x="570810" y="77731"/>
                      </a:cubicBezTo>
                      <a:cubicBezTo>
                        <a:pt x="560768" y="84007"/>
                        <a:pt x="547364" y="81080"/>
                        <a:pt x="535641" y="82755"/>
                      </a:cubicBezTo>
                      <a:lnTo>
                        <a:pt x="525592" y="112900"/>
                      </a:lnTo>
                      <a:lnTo>
                        <a:pt x="520568" y="127973"/>
                      </a:lnTo>
                      <a:cubicBezTo>
                        <a:pt x="518893" y="143045"/>
                        <a:pt x="525147" y="161453"/>
                        <a:pt x="515544" y="173190"/>
                      </a:cubicBezTo>
                      <a:cubicBezTo>
                        <a:pt x="506799" y="183878"/>
                        <a:pt x="475351" y="183239"/>
                        <a:pt x="475351" y="183239"/>
                      </a:cubicBezTo>
                      <a:cubicBezTo>
                        <a:pt x="451947" y="206641"/>
                        <a:pt x="482248" y="179789"/>
                        <a:pt x="445205" y="198311"/>
                      </a:cubicBezTo>
                      <a:cubicBezTo>
                        <a:pt x="440968" y="200429"/>
                        <a:pt x="439219" y="205923"/>
                        <a:pt x="435157" y="208360"/>
                      </a:cubicBezTo>
                      <a:cubicBezTo>
                        <a:pt x="430616" y="211085"/>
                        <a:pt x="425295" y="212437"/>
                        <a:pt x="420085" y="213384"/>
                      </a:cubicBezTo>
                      <a:cubicBezTo>
                        <a:pt x="389261" y="218988"/>
                        <a:pt x="336442" y="221511"/>
                        <a:pt x="309553" y="223432"/>
                      </a:cubicBezTo>
                      <a:cubicBezTo>
                        <a:pt x="276666" y="234394"/>
                        <a:pt x="308944" y="219169"/>
                        <a:pt x="289456" y="243529"/>
                      </a:cubicBezTo>
                      <a:cubicBezTo>
                        <a:pt x="285684" y="248244"/>
                        <a:pt x="279407" y="250228"/>
                        <a:pt x="274383" y="253577"/>
                      </a:cubicBezTo>
                      <a:cubicBezTo>
                        <a:pt x="267684" y="251902"/>
                        <a:pt x="259679" y="252867"/>
                        <a:pt x="254287" y="248553"/>
                      </a:cubicBezTo>
                      <a:cubicBezTo>
                        <a:pt x="250152" y="245244"/>
                        <a:pt x="251988" y="238021"/>
                        <a:pt x="249263" y="233480"/>
                      </a:cubicBezTo>
                      <a:cubicBezTo>
                        <a:pt x="246826" y="229418"/>
                        <a:pt x="242173" y="227131"/>
                        <a:pt x="239214" y="223432"/>
                      </a:cubicBezTo>
                      <a:cubicBezTo>
                        <a:pt x="222685" y="202772"/>
                        <a:pt x="238002" y="211306"/>
                        <a:pt x="214093" y="203335"/>
                      </a:cubicBezTo>
                      <a:cubicBezTo>
                        <a:pt x="212418" y="198311"/>
                        <a:pt x="212377" y="192398"/>
                        <a:pt x="209069" y="188263"/>
                      </a:cubicBezTo>
                      <a:cubicBezTo>
                        <a:pt x="201986" y="179410"/>
                        <a:pt x="188852" y="176500"/>
                        <a:pt x="178924" y="173190"/>
                      </a:cubicBezTo>
                      <a:cubicBezTo>
                        <a:pt x="177249" y="168166"/>
                        <a:pt x="176978" y="162427"/>
                        <a:pt x="173900" y="158118"/>
                      </a:cubicBezTo>
                      <a:cubicBezTo>
                        <a:pt x="155195" y="131931"/>
                        <a:pt x="156395" y="139925"/>
                        <a:pt x="128682" y="132997"/>
                      </a:cubicBezTo>
                      <a:cubicBezTo>
                        <a:pt x="123544" y="131713"/>
                        <a:pt x="118634" y="129648"/>
                        <a:pt x="113610" y="127973"/>
                      </a:cubicBezTo>
                      <a:cubicBezTo>
                        <a:pt x="101887" y="129648"/>
                        <a:pt x="89784" y="129594"/>
                        <a:pt x="78441" y="132997"/>
                      </a:cubicBezTo>
                      <a:cubicBezTo>
                        <a:pt x="72657" y="134732"/>
                        <a:pt x="69252" y="141687"/>
                        <a:pt x="63368" y="143045"/>
                      </a:cubicBezTo>
                      <a:cubicBezTo>
                        <a:pt x="46968" y="146829"/>
                        <a:pt x="29873" y="146394"/>
                        <a:pt x="13126" y="148069"/>
                      </a:cubicBezTo>
                      <a:cubicBezTo>
                        <a:pt x="11451" y="163142"/>
                        <a:pt x="10595" y="178328"/>
                        <a:pt x="8102" y="193287"/>
                      </a:cubicBezTo>
                      <a:cubicBezTo>
                        <a:pt x="7231" y="198511"/>
                        <a:pt x="0" y="204050"/>
                        <a:pt x="3078" y="208360"/>
                      </a:cubicBezTo>
                      <a:cubicBezTo>
                        <a:pt x="10097" y="218187"/>
                        <a:pt x="24684" y="219916"/>
                        <a:pt x="33223" y="228456"/>
                      </a:cubicBezTo>
                      <a:cubicBezTo>
                        <a:pt x="36572" y="231806"/>
                        <a:pt x="38917" y="236639"/>
                        <a:pt x="43271" y="238505"/>
                      </a:cubicBezTo>
                      <a:cubicBezTo>
                        <a:pt x="51120" y="241869"/>
                        <a:pt x="60018" y="241854"/>
                        <a:pt x="68392" y="243529"/>
                      </a:cubicBezTo>
                      <a:cubicBezTo>
                        <a:pt x="85931" y="261066"/>
                        <a:pt x="73947" y="252079"/>
                        <a:pt x="108586" y="263626"/>
                      </a:cubicBezTo>
                      <a:lnTo>
                        <a:pt x="108586" y="263626"/>
                      </a:lnTo>
                      <a:cubicBezTo>
                        <a:pt x="127599" y="276302"/>
                        <a:pt x="119388" y="269405"/>
                        <a:pt x="133707" y="283722"/>
                      </a:cubicBezTo>
                      <a:cubicBezTo>
                        <a:pt x="138716" y="298750"/>
                        <a:pt x="139189" y="315147"/>
                        <a:pt x="153803" y="323916"/>
                      </a:cubicBezTo>
                      <a:cubicBezTo>
                        <a:pt x="158344" y="326641"/>
                        <a:pt x="163738" y="327656"/>
                        <a:pt x="168876" y="328940"/>
                      </a:cubicBezTo>
                      <a:cubicBezTo>
                        <a:pt x="177161" y="331011"/>
                        <a:pt x="185758" y="331717"/>
                        <a:pt x="193997" y="333964"/>
                      </a:cubicBezTo>
                      <a:cubicBezTo>
                        <a:pt x="194053" y="333979"/>
                        <a:pt x="231650" y="346516"/>
                        <a:pt x="239214" y="349037"/>
                      </a:cubicBezTo>
                      <a:lnTo>
                        <a:pt x="254287" y="354061"/>
                      </a:lnTo>
                      <a:lnTo>
                        <a:pt x="264335" y="384206"/>
                      </a:lnTo>
                      <a:cubicBezTo>
                        <a:pt x="265447" y="387542"/>
                        <a:pt x="307403" y="397484"/>
                        <a:pt x="314577" y="399278"/>
                      </a:cubicBezTo>
                      <a:cubicBezTo>
                        <a:pt x="334202" y="418905"/>
                        <a:pt x="313610" y="401308"/>
                        <a:pt x="339698" y="414351"/>
                      </a:cubicBezTo>
                      <a:cubicBezTo>
                        <a:pt x="345099" y="417051"/>
                        <a:pt x="350055" y="420627"/>
                        <a:pt x="354770" y="424399"/>
                      </a:cubicBezTo>
                      <a:cubicBezTo>
                        <a:pt x="358469" y="427358"/>
                        <a:pt x="360757" y="432010"/>
                        <a:pt x="364819" y="434447"/>
                      </a:cubicBezTo>
                      <a:cubicBezTo>
                        <a:pt x="369360" y="437172"/>
                        <a:pt x="374867" y="437797"/>
                        <a:pt x="379891" y="439472"/>
                      </a:cubicBezTo>
                      <a:cubicBezTo>
                        <a:pt x="398943" y="458522"/>
                        <a:pt x="381398" y="444872"/>
                        <a:pt x="420085" y="454544"/>
                      </a:cubicBezTo>
                      <a:cubicBezTo>
                        <a:pt x="430361" y="457113"/>
                        <a:pt x="440182" y="461243"/>
                        <a:pt x="450230" y="464593"/>
                      </a:cubicBezTo>
                      <a:lnTo>
                        <a:pt x="465302" y="469617"/>
                      </a:lnTo>
                      <a:cubicBezTo>
                        <a:pt x="468652" y="472966"/>
                        <a:pt x="472914" y="475603"/>
                        <a:pt x="475351" y="479665"/>
                      </a:cubicBezTo>
                      <a:cubicBezTo>
                        <a:pt x="478076" y="484206"/>
                        <a:pt x="476065" y="491660"/>
                        <a:pt x="480375" y="494738"/>
                      </a:cubicBezTo>
                      <a:cubicBezTo>
                        <a:pt x="488994" y="500894"/>
                        <a:pt x="500472" y="501437"/>
                        <a:pt x="510520" y="504786"/>
                      </a:cubicBezTo>
                      <a:cubicBezTo>
                        <a:pt x="538402" y="514080"/>
                        <a:pt x="520335" y="509153"/>
                        <a:pt x="565786" y="514834"/>
                      </a:cubicBezTo>
                      <a:cubicBezTo>
                        <a:pt x="590052" y="539103"/>
                        <a:pt x="560525" y="508259"/>
                        <a:pt x="585882" y="539955"/>
                      </a:cubicBezTo>
                      <a:cubicBezTo>
                        <a:pt x="588841" y="543654"/>
                        <a:pt x="591495" y="548341"/>
                        <a:pt x="595931" y="550004"/>
                      </a:cubicBezTo>
                      <a:cubicBezTo>
                        <a:pt x="605469" y="553581"/>
                        <a:pt x="616028" y="553353"/>
                        <a:pt x="626076" y="555028"/>
                      </a:cubicBezTo>
                      <a:lnTo>
                        <a:pt x="656221" y="565076"/>
                      </a:lnTo>
                      <a:lnTo>
                        <a:pt x="671293" y="570100"/>
                      </a:lnTo>
                      <a:cubicBezTo>
                        <a:pt x="674643" y="573450"/>
                        <a:pt x="676988" y="578283"/>
                        <a:pt x="681342" y="580149"/>
                      </a:cubicBezTo>
                      <a:cubicBezTo>
                        <a:pt x="689191" y="583513"/>
                        <a:pt x="698127" y="583321"/>
                        <a:pt x="706463" y="585173"/>
                      </a:cubicBezTo>
                      <a:cubicBezTo>
                        <a:pt x="713203" y="586671"/>
                        <a:pt x="719860" y="588522"/>
                        <a:pt x="726559" y="590197"/>
                      </a:cubicBezTo>
                      <a:cubicBezTo>
                        <a:pt x="728234" y="595221"/>
                        <a:pt x="730128" y="600177"/>
                        <a:pt x="731583" y="605269"/>
                      </a:cubicBezTo>
                      <a:cubicBezTo>
                        <a:pt x="733480" y="611909"/>
                        <a:pt x="732778" y="619620"/>
                        <a:pt x="736608" y="625366"/>
                      </a:cubicBezTo>
                      <a:cubicBezTo>
                        <a:pt x="739957" y="630390"/>
                        <a:pt x="746656" y="632065"/>
                        <a:pt x="751680" y="635415"/>
                      </a:cubicBezTo>
                      <a:cubicBezTo>
                        <a:pt x="753355" y="640439"/>
                        <a:pt x="753979" y="645946"/>
                        <a:pt x="756704" y="650487"/>
                      </a:cubicBezTo>
                      <a:cubicBezTo>
                        <a:pt x="765473" y="665101"/>
                        <a:pt x="781870" y="665574"/>
                        <a:pt x="796898" y="670584"/>
                      </a:cubicBezTo>
                      <a:lnTo>
                        <a:pt x="842115" y="685656"/>
                      </a:lnTo>
                      <a:cubicBezTo>
                        <a:pt x="847139" y="687331"/>
                        <a:pt x="851945" y="689931"/>
                        <a:pt x="857188" y="690680"/>
                      </a:cubicBezTo>
                      <a:lnTo>
                        <a:pt x="892357" y="695705"/>
                      </a:lnTo>
                      <a:cubicBezTo>
                        <a:pt x="897381" y="699054"/>
                        <a:pt x="903658" y="701038"/>
                        <a:pt x="907430" y="705753"/>
                      </a:cubicBezTo>
                      <a:cubicBezTo>
                        <a:pt x="910738" y="709889"/>
                        <a:pt x="907261" y="719787"/>
                        <a:pt x="912454" y="720826"/>
                      </a:cubicBezTo>
                      <a:cubicBezTo>
                        <a:pt x="927325" y="723800"/>
                        <a:pt x="942599" y="717476"/>
                        <a:pt x="957671" y="715801"/>
                      </a:cubicBezTo>
                      <a:cubicBezTo>
                        <a:pt x="963965" y="709508"/>
                        <a:pt x="974608" y="701862"/>
                        <a:pt x="972744" y="690680"/>
                      </a:cubicBezTo>
                      <a:cubicBezTo>
                        <a:pt x="971751" y="684724"/>
                        <a:pt x="966045" y="680632"/>
                        <a:pt x="962696" y="675608"/>
                      </a:cubicBezTo>
                      <a:cubicBezTo>
                        <a:pt x="961021" y="663885"/>
                        <a:pt x="961416" y="651673"/>
                        <a:pt x="957671" y="640439"/>
                      </a:cubicBezTo>
                      <a:cubicBezTo>
                        <a:pt x="956173" y="635945"/>
                        <a:pt x="948094" y="635103"/>
                        <a:pt x="947623" y="630390"/>
                      </a:cubicBezTo>
                      <a:cubicBezTo>
                        <a:pt x="946280" y="616955"/>
                        <a:pt x="950232" y="603481"/>
                        <a:pt x="952647" y="590197"/>
                      </a:cubicBezTo>
                      <a:cubicBezTo>
                        <a:pt x="953594" y="584986"/>
                        <a:pt x="952934" y="577492"/>
                        <a:pt x="957671" y="575124"/>
                      </a:cubicBezTo>
                      <a:cubicBezTo>
                        <a:pt x="968263" y="569828"/>
                        <a:pt x="981118" y="571775"/>
                        <a:pt x="992841" y="570100"/>
                      </a:cubicBezTo>
                      <a:cubicBezTo>
                        <a:pt x="994516" y="560052"/>
                        <a:pt x="993309" y="549067"/>
                        <a:pt x="997865" y="539955"/>
                      </a:cubicBezTo>
                      <a:cubicBezTo>
                        <a:pt x="1000565" y="534554"/>
                        <a:pt x="1008222" y="533679"/>
                        <a:pt x="1012937" y="529907"/>
                      </a:cubicBezTo>
                      <a:cubicBezTo>
                        <a:pt x="1016636" y="526948"/>
                        <a:pt x="1018924" y="522295"/>
                        <a:pt x="1022986" y="519858"/>
                      </a:cubicBezTo>
                      <a:cubicBezTo>
                        <a:pt x="1033947" y="513281"/>
                        <a:pt x="1067130" y="510681"/>
                        <a:pt x="1073227" y="509810"/>
                      </a:cubicBezTo>
                      <a:cubicBezTo>
                        <a:pt x="1074902" y="496412"/>
                        <a:pt x="1070762" y="480851"/>
                        <a:pt x="1078252" y="469617"/>
                      </a:cubicBezTo>
                      <a:cubicBezTo>
                        <a:pt x="1082989" y="462512"/>
                        <a:pt x="1096267" y="469330"/>
                        <a:pt x="1103372" y="464593"/>
                      </a:cubicBezTo>
                      <a:cubicBezTo>
                        <a:pt x="1107779" y="461655"/>
                        <a:pt x="1106722" y="454544"/>
                        <a:pt x="1108397" y="449520"/>
                      </a:cubicBezTo>
                      <a:cubicBezTo>
                        <a:pt x="1100550" y="425983"/>
                        <a:pt x="1099022" y="428626"/>
                        <a:pt x="1108397" y="394254"/>
                      </a:cubicBezTo>
                      <a:cubicBezTo>
                        <a:pt x="1121232" y="347195"/>
                        <a:pt x="1117608" y="371645"/>
                        <a:pt x="1118445" y="36410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2" name="221 Forma libre">
                  <a:extLst>
                    <a:ext uri="{FF2B5EF4-FFF2-40B4-BE49-F238E27FC236}">
                      <a16:creationId xmlns:a16="http://schemas.microsoft.com/office/drawing/2014/main" xmlns="" id="{EB804FFB-0D3A-4FA8-BF26-2ECB37C84178}"/>
                    </a:ext>
                  </a:extLst>
                </p:cNvPr>
                <p:cNvSpPr/>
                <p:nvPr/>
              </p:nvSpPr>
              <p:spPr>
                <a:xfrm>
                  <a:off x="3113323" y="3590700"/>
                  <a:ext cx="731262" cy="1202544"/>
                </a:xfrm>
                <a:custGeom>
                  <a:avLst/>
                  <a:gdLst>
                    <a:gd name="connsiteX0" fmla="*/ 477297 w 673240"/>
                    <a:gd name="connsiteY0" fmla="*/ 709027 h 1201396"/>
                    <a:gd name="connsiteX1" fmla="*/ 507442 w 673240"/>
                    <a:gd name="connsiteY1" fmla="*/ 704003 h 1201396"/>
                    <a:gd name="connsiteX2" fmla="*/ 512466 w 673240"/>
                    <a:gd name="connsiteY2" fmla="*/ 683906 h 1201396"/>
                    <a:gd name="connsiteX3" fmla="*/ 522514 w 673240"/>
                    <a:gd name="connsiteY3" fmla="*/ 668833 h 1201396"/>
                    <a:gd name="connsiteX4" fmla="*/ 507442 w 673240"/>
                    <a:gd name="connsiteY4" fmla="*/ 663809 h 1201396"/>
                    <a:gd name="connsiteX5" fmla="*/ 532563 w 673240"/>
                    <a:gd name="connsiteY5" fmla="*/ 628640 h 1201396"/>
                    <a:gd name="connsiteX6" fmla="*/ 527539 w 673240"/>
                    <a:gd name="connsiteY6" fmla="*/ 613567 h 1201396"/>
                    <a:gd name="connsiteX7" fmla="*/ 502418 w 673240"/>
                    <a:gd name="connsiteY7" fmla="*/ 593471 h 1201396"/>
                    <a:gd name="connsiteX8" fmla="*/ 497394 w 673240"/>
                    <a:gd name="connsiteY8" fmla="*/ 578398 h 1201396"/>
                    <a:gd name="connsiteX9" fmla="*/ 472273 w 673240"/>
                    <a:gd name="connsiteY9" fmla="*/ 558302 h 1201396"/>
                    <a:gd name="connsiteX10" fmla="*/ 487345 w 673240"/>
                    <a:gd name="connsiteY10" fmla="*/ 508060 h 1201396"/>
                    <a:gd name="connsiteX11" fmla="*/ 517490 w 673240"/>
                    <a:gd name="connsiteY11" fmla="*/ 498011 h 1201396"/>
                    <a:gd name="connsiteX12" fmla="*/ 527539 w 673240"/>
                    <a:gd name="connsiteY12" fmla="*/ 452794 h 1201396"/>
                    <a:gd name="connsiteX13" fmla="*/ 537587 w 673240"/>
                    <a:gd name="connsiteY13" fmla="*/ 442745 h 1201396"/>
                    <a:gd name="connsiteX14" fmla="*/ 542611 w 673240"/>
                    <a:gd name="connsiteY14" fmla="*/ 417625 h 1201396"/>
                    <a:gd name="connsiteX15" fmla="*/ 602901 w 673240"/>
                    <a:gd name="connsiteY15" fmla="*/ 402552 h 1201396"/>
                    <a:gd name="connsiteX16" fmla="*/ 607925 w 673240"/>
                    <a:gd name="connsiteY16" fmla="*/ 362359 h 1201396"/>
                    <a:gd name="connsiteX17" fmla="*/ 628022 w 673240"/>
                    <a:gd name="connsiteY17" fmla="*/ 357335 h 1201396"/>
                    <a:gd name="connsiteX18" fmla="*/ 643095 w 673240"/>
                    <a:gd name="connsiteY18" fmla="*/ 352310 h 1201396"/>
                    <a:gd name="connsiteX19" fmla="*/ 622998 w 673240"/>
                    <a:gd name="connsiteY19" fmla="*/ 332214 h 1201396"/>
                    <a:gd name="connsiteX20" fmla="*/ 602901 w 673240"/>
                    <a:gd name="connsiteY20" fmla="*/ 312117 h 1201396"/>
                    <a:gd name="connsiteX21" fmla="*/ 592853 w 673240"/>
                    <a:gd name="connsiteY21" fmla="*/ 281972 h 1201396"/>
                    <a:gd name="connsiteX22" fmla="*/ 577780 w 673240"/>
                    <a:gd name="connsiteY22" fmla="*/ 231730 h 1201396"/>
                    <a:gd name="connsiteX23" fmla="*/ 597877 w 673240"/>
                    <a:gd name="connsiteY23" fmla="*/ 161392 h 1201396"/>
                    <a:gd name="connsiteX24" fmla="*/ 607925 w 673240"/>
                    <a:gd name="connsiteY24" fmla="*/ 146319 h 1201396"/>
                    <a:gd name="connsiteX25" fmla="*/ 622998 w 673240"/>
                    <a:gd name="connsiteY25" fmla="*/ 121198 h 1201396"/>
                    <a:gd name="connsiteX26" fmla="*/ 628022 w 673240"/>
                    <a:gd name="connsiteY26" fmla="*/ 106126 h 1201396"/>
                    <a:gd name="connsiteX27" fmla="*/ 617974 w 673240"/>
                    <a:gd name="connsiteY27" fmla="*/ 60908 h 1201396"/>
                    <a:gd name="connsiteX28" fmla="*/ 622998 w 673240"/>
                    <a:gd name="connsiteY28" fmla="*/ 25739 h 1201396"/>
                    <a:gd name="connsiteX29" fmla="*/ 607925 w 673240"/>
                    <a:gd name="connsiteY29" fmla="*/ 20715 h 1201396"/>
                    <a:gd name="connsiteX30" fmla="*/ 577780 w 673240"/>
                    <a:gd name="connsiteY30" fmla="*/ 25739 h 1201396"/>
                    <a:gd name="connsiteX31" fmla="*/ 572756 w 673240"/>
                    <a:gd name="connsiteY31" fmla="*/ 40811 h 1201396"/>
                    <a:gd name="connsiteX32" fmla="*/ 562708 w 673240"/>
                    <a:gd name="connsiteY32" fmla="*/ 50860 h 1201396"/>
                    <a:gd name="connsiteX33" fmla="*/ 547635 w 673240"/>
                    <a:gd name="connsiteY33" fmla="*/ 60908 h 1201396"/>
                    <a:gd name="connsiteX34" fmla="*/ 497394 w 673240"/>
                    <a:gd name="connsiteY34" fmla="*/ 70956 h 1201396"/>
                    <a:gd name="connsiteX35" fmla="*/ 482321 w 673240"/>
                    <a:gd name="connsiteY35" fmla="*/ 75981 h 1201396"/>
                    <a:gd name="connsiteX36" fmla="*/ 462224 w 673240"/>
                    <a:gd name="connsiteY36" fmla="*/ 81005 h 1201396"/>
                    <a:gd name="connsiteX37" fmla="*/ 437103 w 673240"/>
                    <a:gd name="connsiteY37" fmla="*/ 101102 h 1201396"/>
                    <a:gd name="connsiteX38" fmla="*/ 381838 w 673240"/>
                    <a:gd name="connsiteY38" fmla="*/ 96077 h 1201396"/>
                    <a:gd name="connsiteX39" fmla="*/ 351693 w 673240"/>
                    <a:gd name="connsiteY39" fmla="*/ 81005 h 1201396"/>
                    <a:gd name="connsiteX40" fmla="*/ 321547 w 673240"/>
                    <a:gd name="connsiteY40" fmla="*/ 75981 h 1201396"/>
                    <a:gd name="connsiteX41" fmla="*/ 291402 w 673240"/>
                    <a:gd name="connsiteY41" fmla="*/ 65932 h 1201396"/>
                    <a:gd name="connsiteX42" fmla="*/ 261257 w 673240"/>
                    <a:gd name="connsiteY42" fmla="*/ 45836 h 1201396"/>
                    <a:gd name="connsiteX43" fmla="*/ 231112 w 673240"/>
                    <a:gd name="connsiteY43" fmla="*/ 35787 h 1201396"/>
                    <a:gd name="connsiteX44" fmla="*/ 216040 w 673240"/>
                    <a:gd name="connsiteY44" fmla="*/ 30763 h 1201396"/>
                    <a:gd name="connsiteX45" fmla="*/ 200967 w 673240"/>
                    <a:gd name="connsiteY45" fmla="*/ 25739 h 1201396"/>
                    <a:gd name="connsiteX46" fmla="*/ 211016 w 673240"/>
                    <a:gd name="connsiteY46" fmla="*/ 45836 h 1201396"/>
                    <a:gd name="connsiteX47" fmla="*/ 195943 w 673240"/>
                    <a:gd name="connsiteY47" fmla="*/ 121198 h 1201396"/>
                    <a:gd name="connsiteX48" fmla="*/ 180871 w 673240"/>
                    <a:gd name="connsiteY48" fmla="*/ 151343 h 1201396"/>
                    <a:gd name="connsiteX49" fmla="*/ 165798 w 673240"/>
                    <a:gd name="connsiteY49" fmla="*/ 156367 h 1201396"/>
                    <a:gd name="connsiteX50" fmla="*/ 155750 w 673240"/>
                    <a:gd name="connsiteY50" fmla="*/ 166416 h 1201396"/>
                    <a:gd name="connsiteX51" fmla="*/ 150725 w 673240"/>
                    <a:gd name="connsiteY51" fmla="*/ 186513 h 1201396"/>
                    <a:gd name="connsiteX52" fmla="*/ 145701 w 673240"/>
                    <a:gd name="connsiteY52" fmla="*/ 201585 h 1201396"/>
                    <a:gd name="connsiteX53" fmla="*/ 95460 w 673240"/>
                    <a:gd name="connsiteY53" fmla="*/ 236754 h 1201396"/>
                    <a:gd name="connsiteX54" fmla="*/ 90435 w 673240"/>
                    <a:gd name="connsiteY54" fmla="*/ 251827 h 1201396"/>
                    <a:gd name="connsiteX55" fmla="*/ 75363 w 673240"/>
                    <a:gd name="connsiteY55" fmla="*/ 261875 h 1201396"/>
                    <a:gd name="connsiteX56" fmla="*/ 60290 w 673240"/>
                    <a:gd name="connsiteY56" fmla="*/ 402552 h 1201396"/>
                    <a:gd name="connsiteX57" fmla="*/ 45218 w 673240"/>
                    <a:gd name="connsiteY57" fmla="*/ 412600 h 1201396"/>
                    <a:gd name="connsiteX58" fmla="*/ 40194 w 673240"/>
                    <a:gd name="connsiteY58" fmla="*/ 427673 h 1201396"/>
                    <a:gd name="connsiteX59" fmla="*/ 45218 w 673240"/>
                    <a:gd name="connsiteY59" fmla="*/ 442745 h 1201396"/>
                    <a:gd name="connsiteX60" fmla="*/ 0 w 673240"/>
                    <a:gd name="connsiteY60" fmla="*/ 457818 h 1201396"/>
                    <a:gd name="connsiteX61" fmla="*/ 10049 w 673240"/>
                    <a:gd name="connsiteY61" fmla="*/ 492987 h 1201396"/>
                    <a:gd name="connsiteX62" fmla="*/ 35169 w 673240"/>
                    <a:gd name="connsiteY62" fmla="*/ 513084 h 1201396"/>
                    <a:gd name="connsiteX63" fmla="*/ 35169 w 673240"/>
                    <a:gd name="connsiteY63" fmla="*/ 638688 h 1201396"/>
                    <a:gd name="connsiteX64" fmla="*/ 50242 w 673240"/>
                    <a:gd name="connsiteY64" fmla="*/ 764293 h 1201396"/>
                    <a:gd name="connsiteX65" fmla="*/ 45218 w 673240"/>
                    <a:gd name="connsiteY65" fmla="*/ 809510 h 1201396"/>
                    <a:gd name="connsiteX66" fmla="*/ 65314 w 673240"/>
                    <a:gd name="connsiteY66" fmla="*/ 814535 h 1201396"/>
                    <a:gd name="connsiteX67" fmla="*/ 90435 w 673240"/>
                    <a:gd name="connsiteY67" fmla="*/ 834631 h 1201396"/>
                    <a:gd name="connsiteX68" fmla="*/ 105508 w 673240"/>
                    <a:gd name="connsiteY68" fmla="*/ 839655 h 1201396"/>
                    <a:gd name="connsiteX69" fmla="*/ 115556 w 673240"/>
                    <a:gd name="connsiteY69" fmla="*/ 849704 h 1201396"/>
                    <a:gd name="connsiteX70" fmla="*/ 185895 w 673240"/>
                    <a:gd name="connsiteY70" fmla="*/ 864776 h 1201396"/>
                    <a:gd name="connsiteX71" fmla="*/ 190919 w 673240"/>
                    <a:gd name="connsiteY71" fmla="*/ 894921 h 1201396"/>
                    <a:gd name="connsiteX72" fmla="*/ 205991 w 673240"/>
                    <a:gd name="connsiteY72" fmla="*/ 899945 h 1201396"/>
                    <a:gd name="connsiteX73" fmla="*/ 226088 w 673240"/>
                    <a:gd name="connsiteY73" fmla="*/ 985356 h 1201396"/>
                    <a:gd name="connsiteX74" fmla="*/ 241161 w 673240"/>
                    <a:gd name="connsiteY74" fmla="*/ 990381 h 1201396"/>
                    <a:gd name="connsiteX75" fmla="*/ 271306 w 673240"/>
                    <a:gd name="connsiteY75" fmla="*/ 1025550 h 1201396"/>
                    <a:gd name="connsiteX76" fmla="*/ 281354 w 673240"/>
                    <a:gd name="connsiteY76" fmla="*/ 1040622 h 1201396"/>
                    <a:gd name="connsiteX77" fmla="*/ 291402 w 673240"/>
                    <a:gd name="connsiteY77" fmla="*/ 1050671 h 1201396"/>
                    <a:gd name="connsiteX78" fmla="*/ 276330 w 673240"/>
                    <a:gd name="connsiteY78" fmla="*/ 1055695 h 1201396"/>
                    <a:gd name="connsiteX79" fmla="*/ 246185 w 673240"/>
                    <a:gd name="connsiteY79" fmla="*/ 1060719 h 1201396"/>
                    <a:gd name="connsiteX80" fmla="*/ 241161 w 673240"/>
                    <a:gd name="connsiteY80" fmla="*/ 1075792 h 1201396"/>
                    <a:gd name="connsiteX81" fmla="*/ 246185 w 673240"/>
                    <a:gd name="connsiteY81" fmla="*/ 1105937 h 1201396"/>
                    <a:gd name="connsiteX82" fmla="*/ 251209 w 673240"/>
                    <a:gd name="connsiteY82" fmla="*/ 1121009 h 1201396"/>
                    <a:gd name="connsiteX83" fmla="*/ 281354 w 673240"/>
                    <a:gd name="connsiteY83" fmla="*/ 1131058 h 1201396"/>
                    <a:gd name="connsiteX84" fmla="*/ 291402 w 673240"/>
                    <a:gd name="connsiteY84" fmla="*/ 1146130 h 1201396"/>
                    <a:gd name="connsiteX85" fmla="*/ 306475 w 673240"/>
                    <a:gd name="connsiteY85" fmla="*/ 1151154 h 1201396"/>
                    <a:gd name="connsiteX86" fmla="*/ 316523 w 673240"/>
                    <a:gd name="connsiteY86" fmla="*/ 1161203 h 1201396"/>
                    <a:gd name="connsiteX87" fmla="*/ 321547 w 673240"/>
                    <a:gd name="connsiteY87" fmla="*/ 1176275 h 1201396"/>
                    <a:gd name="connsiteX88" fmla="*/ 391886 w 673240"/>
                    <a:gd name="connsiteY88" fmla="*/ 1191348 h 1201396"/>
                    <a:gd name="connsiteX89" fmla="*/ 406958 w 673240"/>
                    <a:gd name="connsiteY89" fmla="*/ 1201396 h 1201396"/>
                    <a:gd name="connsiteX90" fmla="*/ 417007 w 673240"/>
                    <a:gd name="connsiteY90" fmla="*/ 1191348 h 1201396"/>
                    <a:gd name="connsiteX91" fmla="*/ 422031 w 673240"/>
                    <a:gd name="connsiteY91" fmla="*/ 1176275 h 1201396"/>
                    <a:gd name="connsiteX92" fmla="*/ 427055 w 673240"/>
                    <a:gd name="connsiteY92" fmla="*/ 1156178 h 1201396"/>
                    <a:gd name="connsiteX93" fmla="*/ 462224 w 673240"/>
                    <a:gd name="connsiteY93" fmla="*/ 1141106 h 1201396"/>
                    <a:gd name="connsiteX94" fmla="*/ 492369 w 673240"/>
                    <a:gd name="connsiteY94" fmla="*/ 1105937 h 1201396"/>
                    <a:gd name="connsiteX95" fmla="*/ 512466 w 673240"/>
                    <a:gd name="connsiteY95" fmla="*/ 1075792 h 1201396"/>
                    <a:gd name="connsiteX96" fmla="*/ 527539 w 673240"/>
                    <a:gd name="connsiteY96" fmla="*/ 1050671 h 1201396"/>
                    <a:gd name="connsiteX97" fmla="*/ 597877 w 673240"/>
                    <a:gd name="connsiteY97" fmla="*/ 1040622 h 1201396"/>
                    <a:gd name="connsiteX98" fmla="*/ 592853 w 673240"/>
                    <a:gd name="connsiteY98" fmla="*/ 1020526 h 1201396"/>
                    <a:gd name="connsiteX99" fmla="*/ 582805 w 673240"/>
                    <a:gd name="connsiteY99" fmla="*/ 1010477 h 1201396"/>
                    <a:gd name="connsiteX100" fmla="*/ 577780 w 673240"/>
                    <a:gd name="connsiteY100" fmla="*/ 995405 h 1201396"/>
                    <a:gd name="connsiteX101" fmla="*/ 648119 w 673240"/>
                    <a:gd name="connsiteY101" fmla="*/ 980332 h 1201396"/>
                    <a:gd name="connsiteX102" fmla="*/ 673240 w 673240"/>
                    <a:gd name="connsiteY102" fmla="*/ 960236 h 1201396"/>
                    <a:gd name="connsiteX103" fmla="*/ 668216 w 673240"/>
                    <a:gd name="connsiteY103" fmla="*/ 935115 h 1201396"/>
                    <a:gd name="connsiteX104" fmla="*/ 643095 w 673240"/>
                    <a:gd name="connsiteY104" fmla="*/ 915018 h 1201396"/>
                    <a:gd name="connsiteX105" fmla="*/ 602901 w 673240"/>
                    <a:gd name="connsiteY105" fmla="*/ 920042 h 1201396"/>
                    <a:gd name="connsiteX106" fmla="*/ 582805 w 673240"/>
                    <a:gd name="connsiteY106" fmla="*/ 915018 h 1201396"/>
                    <a:gd name="connsiteX107" fmla="*/ 537587 w 673240"/>
                    <a:gd name="connsiteY107" fmla="*/ 909994 h 1201396"/>
                    <a:gd name="connsiteX108" fmla="*/ 507442 w 673240"/>
                    <a:gd name="connsiteY108" fmla="*/ 920042 h 1201396"/>
                    <a:gd name="connsiteX109" fmla="*/ 497394 w 673240"/>
                    <a:gd name="connsiteY109" fmla="*/ 930091 h 1201396"/>
                    <a:gd name="connsiteX110" fmla="*/ 482321 w 673240"/>
                    <a:gd name="connsiteY110" fmla="*/ 935115 h 1201396"/>
                    <a:gd name="connsiteX111" fmla="*/ 467249 w 673240"/>
                    <a:gd name="connsiteY111" fmla="*/ 930091 h 1201396"/>
                    <a:gd name="connsiteX112" fmla="*/ 457200 w 673240"/>
                    <a:gd name="connsiteY112" fmla="*/ 920042 h 1201396"/>
                    <a:gd name="connsiteX113" fmla="*/ 427055 w 673240"/>
                    <a:gd name="connsiteY113" fmla="*/ 904970 h 1201396"/>
                    <a:gd name="connsiteX114" fmla="*/ 427055 w 673240"/>
                    <a:gd name="connsiteY114" fmla="*/ 864776 h 1201396"/>
                    <a:gd name="connsiteX115" fmla="*/ 422031 w 673240"/>
                    <a:gd name="connsiteY115" fmla="*/ 844680 h 1201396"/>
                    <a:gd name="connsiteX116" fmla="*/ 406958 w 673240"/>
                    <a:gd name="connsiteY116" fmla="*/ 839655 h 1201396"/>
                    <a:gd name="connsiteX117" fmla="*/ 376813 w 673240"/>
                    <a:gd name="connsiteY117" fmla="*/ 834631 h 1201396"/>
                    <a:gd name="connsiteX118" fmla="*/ 346668 w 673240"/>
                    <a:gd name="connsiteY118" fmla="*/ 824583 h 1201396"/>
                    <a:gd name="connsiteX119" fmla="*/ 331596 w 673240"/>
                    <a:gd name="connsiteY119" fmla="*/ 814535 h 1201396"/>
                    <a:gd name="connsiteX120" fmla="*/ 306475 w 673240"/>
                    <a:gd name="connsiteY120" fmla="*/ 809510 h 1201396"/>
                    <a:gd name="connsiteX121" fmla="*/ 291402 w 673240"/>
                    <a:gd name="connsiteY121" fmla="*/ 799462 h 1201396"/>
                    <a:gd name="connsiteX122" fmla="*/ 301451 w 673240"/>
                    <a:gd name="connsiteY122" fmla="*/ 769317 h 1201396"/>
                    <a:gd name="connsiteX123" fmla="*/ 306475 w 673240"/>
                    <a:gd name="connsiteY123" fmla="*/ 749220 h 1201396"/>
                    <a:gd name="connsiteX124" fmla="*/ 316523 w 673240"/>
                    <a:gd name="connsiteY124" fmla="*/ 734148 h 1201396"/>
                    <a:gd name="connsiteX125" fmla="*/ 311499 w 673240"/>
                    <a:gd name="connsiteY125" fmla="*/ 719075 h 1201396"/>
                    <a:gd name="connsiteX126" fmla="*/ 311499 w 673240"/>
                    <a:gd name="connsiteY126" fmla="*/ 704003 h 1201396"/>
                    <a:gd name="connsiteX127" fmla="*/ 316523 w 673240"/>
                    <a:gd name="connsiteY127" fmla="*/ 688930 h 1201396"/>
                    <a:gd name="connsiteX128" fmla="*/ 306475 w 673240"/>
                    <a:gd name="connsiteY128" fmla="*/ 648737 h 1201396"/>
                    <a:gd name="connsiteX129" fmla="*/ 296427 w 673240"/>
                    <a:gd name="connsiteY129" fmla="*/ 638688 h 1201396"/>
                    <a:gd name="connsiteX130" fmla="*/ 266282 w 673240"/>
                    <a:gd name="connsiteY130" fmla="*/ 628640 h 1201396"/>
                    <a:gd name="connsiteX131" fmla="*/ 261257 w 673240"/>
                    <a:gd name="connsiteY131" fmla="*/ 613567 h 1201396"/>
                    <a:gd name="connsiteX132" fmla="*/ 276330 w 673240"/>
                    <a:gd name="connsiteY132" fmla="*/ 608543 h 1201396"/>
                    <a:gd name="connsiteX133" fmla="*/ 306475 w 673240"/>
                    <a:gd name="connsiteY133" fmla="*/ 613567 h 1201396"/>
                    <a:gd name="connsiteX134" fmla="*/ 316523 w 673240"/>
                    <a:gd name="connsiteY134" fmla="*/ 623616 h 1201396"/>
                    <a:gd name="connsiteX135" fmla="*/ 331596 w 673240"/>
                    <a:gd name="connsiteY135" fmla="*/ 628640 h 1201396"/>
                    <a:gd name="connsiteX136" fmla="*/ 336620 w 673240"/>
                    <a:gd name="connsiteY136" fmla="*/ 648737 h 1201396"/>
                    <a:gd name="connsiteX137" fmla="*/ 376813 w 673240"/>
                    <a:gd name="connsiteY137" fmla="*/ 658785 h 1201396"/>
                    <a:gd name="connsiteX138" fmla="*/ 406958 w 673240"/>
                    <a:gd name="connsiteY138" fmla="*/ 668833 h 1201396"/>
                    <a:gd name="connsiteX139" fmla="*/ 417007 w 673240"/>
                    <a:gd name="connsiteY139" fmla="*/ 678882 h 1201396"/>
                    <a:gd name="connsiteX140" fmla="*/ 447152 w 673240"/>
                    <a:gd name="connsiteY140" fmla="*/ 688930 h 1201396"/>
                    <a:gd name="connsiteX141" fmla="*/ 462224 w 673240"/>
                    <a:gd name="connsiteY141" fmla="*/ 698978 h 1201396"/>
                    <a:gd name="connsiteX142" fmla="*/ 487345 w 673240"/>
                    <a:gd name="connsiteY142" fmla="*/ 719075 h 1201396"/>
                    <a:gd name="connsiteX143" fmla="*/ 492369 w 673240"/>
                    <a:gd name="connsiteY143" fmla="*/ 704003 h 1201396"/>
                    <a:gd name="connsiteX144" fmla="*/ 477297 w 673240"/>
                    <a:gd name="connsiteY144" fmla="*/ 709027 h 120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673240" h="1201396">
                      <a:moveTo>
                        <a:pt x="477297" y="709027"/>
                      </a:moveTo>
                      <a:cubicBezTo>
                        <a:pt x="479809" y="709027"/>
                        <a:pt x="499153" y="709924"/>
                        <a:pt x="507442" y="704003"/>
                      </a:cubicBezTo>
                      <a:cubicBezTo>
                        <a:pt x="513061" y="699989"/>
                        <a:pt x="509746" y="690253"/>
                        <a:pt x="512466" y="683906"/>
                      </a:cubicBezTo>
                      <a:cubicBezTo>
                        <a:pt x="514845" y="678356"/>
                        <a:pt x="519165" y="673857"/>
                        <a:pt x="522514" y="668833"/>
                      </a:cubicBezTo>
                      <a:cubicBezTo>
                        <a:pt x="517490" y="667158"/>
                        <a:pt x="508191" y="669052"/>
                        <a:pt x="507442" y="663809"/>
                      </a:cubicBezTo>
                      <a:cubicBezTo>
                        <a:pt x="503179" y="633968"/>
                        <a:pt x="515435" y="634349"/>
                        <a:pt x="532563" y="628640"/>
                      </a:cubicBezTo>
                      <a:cubicBezTo>
                        <a:pt x="530888" y="623616"/>
                        <a:pt x="530264" y="618108"/>
                        <a:pt x="527539" y="613567"/>
                      </a:cubicBezTo>
                      <a:cubicBezTo>
                        <a:pt x="522767" y="605614"/>
                        <a:pt x="509262" y="598034"/>
                        <a:pt x="502418" y="593471"/>
                      </a:cubicBezTo>
                      <a:cubicBezTo>
                        <a:pt x="500743" y="588447"/>
                        <a:pt x="500119" y="582939"/>
                        <a:pt x="497394" y="578398"/>
                      </a:cubicBezTo>
                      <a:cubicBezTo>
                        <a:pt x="492622" y="570445"/>
                        <a:pt x="479117" y="562865"/>
                        <a:pt x="472273" y="558302"/>
                      </a:cubicBezTo>
                      <a:cubicBezTo>
                        <a:pt x="473678" y="548466"/>
                        <a:pt x="473009" y="517020"/>
                        <a:pt x="487345" y="508060"/>
                      </a:cubicBezTo>
                      <a:cubicBezTo>
                        <a:pt x="496327" y="502446"/>
                        <a:pt x="517490" y="498011"/>
                        <a:pt x="517490" y="498011"/>
                      </a:cubicBezTo>
                      <a:cubicBezTo>
                        <a:pt x="518506" y="491916"/>
                        <a:pt x="521828" y="462311"/>
                        <a:pt x="527539" y="452794"/>
                      </a:cubicBezTo>
                      <a:cubicBezTo>
                        <a:pt x="529976" y="448732"/>
                        <a:pt x="534238" y="446095"/>
                        <a:pt x="537587" y="442745"/>
                      </a:cubicBezTo>
                      <a:cubicBezTo>
                        <a:pt x="539262" y="434372"/>
                        <a:pt x="539247" y="425474"/>
                        <a:pt x="542611" y="417625"/>
                      </a:cubicBezTo>
                      <a:cubicBezTo>
                        <a:pt x="551457" y="396985"/>
                        <a:pt x="594504" y="403392"/>
                        <a:pt x="602901" y="402552"/>
                      </a:cubicBezTo>
                      <a:cubicBezTo>
                        <a:pt x="604576" y="389154"/>
                        <a:pt x="601368" y="374162"/>
                        <a:pt x="607925" y="362359"/>
                      </a:cubicBezTo>
                      <a:cubicBezTo>
                        <a:pt x="611278" y="356323"/>
                        <a:pt x="621383" y="359232"/>
                        <a:pt x="628022" y="357335"/>
                      </a:cubicBezTo>
                      <a:cubicBezTo>
                        <a:pt x="633114" y="355880"/>
                        <a:pt x="638071" y="353985"/>
                        <a:pt x="643095" y="352310"/>
                      </a:cubicBezTo>
                      <a:cubicBezTo>
                        <a:pt x="633047" y="322166"/>
                        <a:pt x="646445" y="348961"/>
                        <a:pt x="622998" y="332214"/>
                      </a:cubicBezTo>
                      <a:cubicBezTo>
                        <a:pt x="615289" y="326708"/>
                        <a:pt x="602901" y="312117"/>
                        <a:pt x="602901" y="312117"/>
                      </a:cubicBezTo>
                      <a:cubicBezTo>
                        <a:pt x="599552" y="302069"/>
                        <a:pt x="594167" y="292482"/>
                        <a:pt x="592853" y="281972"/>
                      </a:cubicBezTo>
                      <a:cubicBezTo>
                        <a:pt x="587241" y="237078"/>
                        <a:pt x="597377" y="251325"/>
                        <a:pt x="577780" y="231730"/>
                      </a:cubicBezTo>
                      <a:cubicBezTo>
                        <a:pt x="590398" y="181261"/>
                        <a:pt x="583462" y="204638"/>
                        <a:pt x="597877" y="161392"/>
                      </a:cubicBezTo>
                      <a:cubicBezTo>
                        <a:pt x="599786" y="155663"/>
                        <a:pt x="605224" y="151720"/>
                        <a:pt x="607925" y="146319"/>
                      </a:cubicBezTo>
                      <a:cubicBezTo>
                        <a:pt x="620969" y="120232"/>
                        <a:pt x="603373" y="140825"/>
                        <a:pt x="622998" y="121198"/>
                      </a:cubicBezTo>
                      <a:cubicBezTo>
                        <a:pt x="624673" y="116174"/>
                        <a:pt x="628022" y="111422"/>
                        <a:pt x="628022" y="106126"/>
                      </a:cubicBezTo>
                      <a:cubicBezTo>
                        <a:pt x="628022" y="88442"/>
                        <a:pt x="623155" y="76451"/>
                        <a:pt x="617974" y="60908"/>
                      </a:cubicBezTo>
                      <a:cubicBezTo>
                        <a:pt x="619649" y="49185"/>
                        <a:pt x="625870" y="37227"/>
                        <a:pt x="622998" y="25739"/>
                      </a:cubicBezTo>
                      <a:cubicBezTo>
                        <a:pt x="621713" y="20601"/>
                        <a:pt x="613221" y="20715"/>
                        <a:pt x="607925" y="20715"/>
                      </a:cubicBezTo>
                      <a:cubicBezTo>
                        <a:pt x="597738" y="20715"/>
                        <a:pt x="587828" y="24064"/>
                        <a:pt x="577780" y="25739"/>
                      </a:cubicBezTo>
                      <a:cubicBezTo>
                        <a:pt x="576105" y="30763"/>
                        <a:pt x="575481" y="36270"/>
                        <a:pt x="572756" y="40811"/>
                      </a:cubicBezTo>
                      <a:cubicBezTo>
                        <a:pt x="570319" y="44873"/>
                        <a:pt x="566407" y="47901"/>
                        <a:pt x="562708" y="50860"/>
                      </a:cubicBezTo>
                      <a:cubicBezTo>
                        <a:pt x="557993" y="54632"/>
                        <a:pt x="553036" y="58208"/>
                        <a:pt x="547635" y="60908"/>
                      </a:cubicBezTo>
                      <a:cubicBezTo>
                        <a:pt x="533604" y="67923"/>
                        <a:pt x="510356" y="69104"/>
                        <a:pt x="497394" y="70956"/>
                      </a:cubicBezTo>
                      <a:cubicBezTo>
                        <a:pt x="492370" y="72631"/>
                        <a:pt x="487413" y="74526"/>
                        <a:pt x="482321" y="75981"/>
                      </a:cubicBezTo>
                      <a:cubicBezTo>
                        <a:pt x="475682" y="77878"/>
                        <a:pt x="468571" y="78285"/>
                        <a:pt x="462224" y="81005"/>
                      </a:cubicBezTo>
                      <a:cubicBezTo>
                        <a:pt x="451133" y="85758"/>
                        <a:pt x="445206" y="92999"/>
                        <a:pt x="437103" y="101102"/>
                      </a:cubicBezTo>
                      <a:cubicBezTo>
                        <a:pt x="418681" y="99427"/>
                        <a:pt x="400150" y="98693"/>
                        <a:pt x="381838" y="96077"/>
                      </a:cubicBezTo>
                      <a:cubicBezTo>
                        <a:pt x="351933" y="91805"/>
                        <a:pt x="381550" y="90957"/>
                        <a:pt x="351693" y="81005"/>
                      </a:cubicBezTo>
                      <a:cubicBezTo>
                        <a:pt x="342028" y="77784"/>
                        <a:pt x="331596" y="77656"/>
                        <a:pt x="321547" y="75981"/>
                      </a:cubicBezTo>
                      <a:lnTo>
                        <a:pt x="291402" y="65932"/>
                      </a:lnTo>
                      <a:cubicBezTo>
                        <a:pt x="279945" y="62113"/>
                        <a:pt x="272714" y="49655"/>
                        <a:pt x="261257" y="45836"/>
                      </a:cubicBezTo>
                      <a:lnTo>
                        <a:pt x="231112" y="35787"/>
                      </a:lnTo>
                      <a:lnTo>
                        <a:pt x="216040" y="30763"/>
                      </a:lnTo>
                      <a:lnTo>
                        <a:pt x="200967" y="25739"/>
                      </a:lnTo>
                      <a:cubicBezTo>
                        <a:pt x="181224" y="84969"/>
                        <a:pt x="203965" y="0"/>
                        <a:pt x="211016" y="45836"/>
                      </a:cubicBezTo>
                      <a:cubicBezTo>
                        <a:pt x="218268" y="92976"/>
                        <a:pt x="213351" y="95086"/>
                        <a:pt x="195943" y="121198"/>
                      </a:cubicBezTo>
                      <a:cubicBezTo>
                        <a:pt x="192634" y="131127"/>
                        <a:pt x="189725" y="144260"/>
                        <a:pt x="180871" y="151343"/>
                      </a:cubicBezTo>
                      <a:cubicBezTo>
                        <a:pt x="176735" y="154651"/>
                        <a:pt x="170822" y="154692"/>
                        <a:pt x="165798" y="156367"/>
                      </a:cubicBezTo>
                      <a:cubicBezTo>
                        <a:pt x="162449" y="159717"/>
                        <a:pt x="157868" y="162179"/>
                        <a:pt x="155750" y="166416"/>
                      </a:cubicBezTo>
                      <a:cubicBezTo>
                        <a:pt x="152662" y="172592"/>
                        <a:pt x="152622" y="179873"/>
                        <a:pt x="150725" y="186513"/>
                      </a:cubicBezTo>
                      <a:cubicBezTo>
                        <a:pt x="149270" y="191605"/>
                        <a:pt x="147376" y="196561"/>
                        <a:pt x="145701" y="201585"/>
                      </a:cubicBezTo>
                      <a:cubicBezTo>
                        <a:pt x="136266" y="258196"/>
                        <a:pt x="153657" y="213475"/>
                        <a:pt x="95460" y="236754"/>
                      </a:cubicBezTo>
                      <a:cubicBezTo>
                        <a:pt x="90543" y="238721"/>
                        <a:pt x="93744" y="247691"/>
                        <a:pt x="90435" y="251827"/>
                      </a:cubicBezTo>
                      <a:cubicBezTo>
                        <a:pt x="86663" y="256542"/>
                        <a:pt x="80387" y="258526"/>
                        <a:pt x="75363" y="261875"/>
                      </a:cubicBezTo>
                      <a:cubicBezTo>
                        <a:pt x="74910" y="273209"/>
                        <a:pt x="92890" y="369953"/>
                        <a:pt x="60290" y="402552"/>
                      </a:cubicBezTo>
                      <a:cubicBezTo>
                        <a:pt x="56020" y="406821"/>
                        <a:pt x="50242" y="409251"/>
                        <a:pt x="45218" y="412600"/>
                      </a:cubicBezTo>
                      <a:cubicBezTo>
                        <a:pt x="43543" y="417624"/>
                        <a:pt x="40194" y="422377"/>
                        <a:pt x="40194" y="427673"/>
                      </a:cubicBezTo>
                      <a:cubicBezTo>
                        <a:pt x="40194" y="432969"/>
                        <a:pt x="46257" y="437552"/>
                        <a:pt x="45218" y="442745"/>
                      </a:cubicBezTo>
                      <a:cubicBezTo>
                        <a:pt x="41966" y="459000"/>
                        <a:pt x="1934" y="457542"/>
                        <a:pt x="0" y="457818"/>
                      </a:cubicBezTo>
                      <a:cubicBezTo>
                        <a:pt x="940" y="461578"/>
                        <a:pt x="6957" y="487834"/>
                        <a:pt x="10049" y="492987"/>
                      </a:cubicBezTo>
                      <a:cubicBezTo>
                        <a:pt x="14823" y="500944"/>
                        <a:pt x="28320" y="508518"/>
                        <a:pt x="35169" y="513084"/>
                      </a:cubicBezTo>
                      <a:cubicBezTo>
                        <a:pt x="48077" y="667956"/>
                        <a:pt x="35169" y="474417"/>
                        <a:pt x="35169" y="638688"/>
                      </a:cubicBezTo>
                      <a:cubicBezTo>
                        <a:pt x="35169" y="753745"/>
                        <a:pt x="13575" y="727623"/>
                        <a:pt x="50242" y="764293"/>
                      </a:cubicBezTo>
                      <a:cubicBezTo>
                        <a:pt x="48215" y="770375"/>
                        <a:pt x="31997" y="798933"/>
                        <a:pt x="45218" y="809510"/>
                      </a:cubicBezTo>
                      <a:cubicBezTo>
                        <a:pt x="50610" y="813824"/>
                        <a:pt x="58615" y="812860"/>
                        <a:pt x="65314" y="814535"/>
                      </a:cubicBezTo>
                      <a:cubicBezTo>
                        <a:pt x="74659" y="823880"/>
                        <a:pt x="77761" y="828294"/>
                        <a:pt x="90435" y="834631"/>
                      </a:cubicBezTo>
                      <a:cubicBezTo>
                        <a:pt x="95172" y="836999"/>
                        <a:pt x="100484" y="837980"/>
                        <a:pt x="105508" y="839655"/>
                      </a:cubicBezTo>
                      <a:cubicBezTo>
                        <a:pt x="108857" y="843005"/>
                        <a:pt x="110924" y="848711"/>
                        <a:pt x="115556" y="849704"/>
                      </a:cubicBezTo>
                      <a:cubicBezTo>
                        <a:pt x="191404" y="865958"/>
                        <a:pt x="159040" y="837924"/>
                        <a:pt x="185895" y="864776"/>
                      </a:cubicBezTo>
                      <a:cubicBezTo>
                        <a:pt x="187570" y="874824"/>
                        <a:pt x="185865" y="886076"/>
                        <a:pt x="190919" y="894921"/>
                      </a:cubicBezTo>
                      <a:cubicBezTo>
                        <a:pt x="193546" y="899519"/>
                        <a:pt x="204707" y="894807"/>
                        <a:pt x="205991" y="899945"/>
                      </a:cubicBezTo>
                      <a:cubicBezTo>
                        <a:pt x="221318" y="961254"/>
                        <a:pt x="187693" y="966158"/>
                        <a:pt x="226088" y="985356"/>
                      </a:cubicBezTo>
                      <a:cubicBezTo>
                        <a:pt x="230825" y="987725"/>
                        <a:pt x="236137" y="988706"/>
                        <a:pt x="241161" y="990381"/>
                      </a:cubicBezTo>
                      <a:cubicBezTo>
                        <a:pt x="256464" y="1013336"/>
                        <a:pt x="246939" y="1001183"/>
                        <a:pt x="271306" y="1025550"/>
                      </a:cubicBezTo>
                      <a:cubicBezTo>
                        <a:pt x="275576" y="1029820"/>
                        <a:pt x="277582" y="1035907"/>
                        <a:pt x="281354" y="1040622"/>
                      </a:cubicBezTo>
                      <a:cubicBezTo>
                        <a:pt x="284313" y="1044321"/>
                        <a:pt x="288053" y="1047321"/>
                        <a:pt x="291402" y="1050671"/>
                      </a:cubicBezTo>
                      <a:cubicBezTo>
                        <a:pt x="286378" y="1052346"/>
                        <a:pt x="281500" y="1054546"/>
                        <a:pt x="276330" y="1055695"/>
                      </a:cubicBezTo>
                      <a:cubicBezTo>
                        <a:pt x="266386" y="1057905"/>
                        <a:pt x="255030" y="1055665"/>
                        <a:pt x="246185" y="1060719"/>
                      </a:cubicBezTo>
                      <a:cubicBezTo>
                        <a:pt x="241587" y="1063347"/>
                        <a:pt x="242836" y="1070768"/>
                        <a:pt x="241161" y="1075792"/>
                      </a:cubicBezTo>
                      <a:cubicBezTo>
                        <a:pt x="242836" y="1085840"/>
                        <a:pt x="243975" y="1095993"/>
                        <a:pt x="246185" y="1105937"/>
                      </a:cubicBezTo>
                      <a:cubicBezTo>
                        <a:pt x="247334" y="1111107"/>
                        <a:pt x="246900" y="1117931"/>
                        <a:pt x="251209" y="1121009"/>
                      </a:cubicBezTo>
                      <a:cubicBezTo>
                        <a:pt x="259828" y="1127165"/>
                        <a:pt x="281354" y="1131058"/>
                        <a:pt x="281354" y="1131058"/>
                      </a:cubicBezTo>
                      <a:cubicBezTo>
                        <a:pt x="284703" y="1136082"/>
                        <a:pt x="286687" y="1142358"/>
                        <a:pt x="291402" y="1146130"/>
                      </a:cubicBezTo>
                      <a:cubicBezTo>
                        <a:pt x="295538" y="1149438"/>
                        <a:pt x="301934" y="1148429"/>
                        <a:pt x="306475" y="1151154"/>
                      </a:cubicBezTo>
                      <a:cubicBezTo>
                        <a:pt x="310537" y="1153591"/>
                        <a:pt x="313174" y="1157853"/>
                        <a:pt x="316523" y="1161203"/>
                      </a:cubicBezTo>
                      <a:cubicBezTo>
                        <a:pt x="318198" y="1166227"/>
                        <a:pt x="317238" y="1173197"/>
                        <a:pt x="321547" y="1176275"/>
                      </a:cubicBezTo>
                      <a:cubicBezTo>
                        <a:pt x="336734" y="1187123"/>
                        <a:pt x="376578" y="1189435"/>
                        <a:pt x="391886" y="1191348"/>
                      </a:cubicBezTo>
                      <a:cubicBezTo>
                        <a:pt x="396910" y="1194697"/>
                        <a:pt x="400920" y="1201396"/>
                        <a:pt x="406958" y="1201396"/>
                      </a:cubicBezTo>
                      <a:cubicBezTo>
                        <a:pt x="411695" y="1201396"/>
                        <a:pt x="414570" y="1195410"/>
                        <a:pt x="417007" y="1191348"/>
                      </a:cubicBezTo>
                      <a:cubicBezTo>
                        <a:pt x="419732" y="1186807"/>
                        <a:pt x="420576" y="1181367"/>
                        <a:pt x="422031" y="1176275"/>
                      </a:cubicBezTo>
                      <a:cubicBezTo>
                        <a:pt x="423928" y="1169636"/>
                        <a:pt x="423225" y="1161923"/>
                        <a:pt x="427055" y="1156178"/>
                      </a:cubicBezTo>
                      <a:cubicBezTo>
                        <a:pt x="433994" y="1145770"/>
                        <a:pt x="452141" y="1143627"/>
                        <a:pt x="462224" y="1141106"/>
                      </a:cubicBezTo>
                      <a:cubicBezTo>
                        <a:pt x="474457" y="1104411"/>
                        <a:pt x="461997" y="1113530"/>
                        <a:pt x="492369" y="1105937"/>
                      </a:cubicBezTo>
                      <a:cubicBezTo>
                        <a:pt x="504662" y="1044480"/>
                        <a:pt x="485429" y="1102830"/>
                        <a:pt x="512466" y="1075792"/>
                      </a:cubicBezTo>
                      <a:cubicBezTo>
                        <a:pt x="526395" y="1061863"/>
                        <a:pt x="507120" y="1059421"/>
                        <a:pt x="527539" y="1050671"/>
                      </a:cubicBezTo>
                      <a:cubicBezTo>
                        <a:pt x="538735" y="1045873"/>
                        <a:pt x="595311" y="1040907"/>
                        <a:pt x="597877" y="1040622"/>
                      </a:cubicBezTo>
                      <a:cubicBezTo>
                        <a:pt x="596202" y="1033923"/>
                        <a:pt x="595941" y="1026702"/>
                        <a:pt x="592853" y="1020526"/>
                      </a:cubicBezTo>
                      <a:cubicBezTo>
                        <a:pt x="590735" y="1016289"/>
                        <a:pt x="585242" y="1014539"/>
                        <a:pt x="582805" y="1010477"/>
                      </a:cubicBezTo>
                      <a:cubicBezTo>
                        <a:pt x="580080" y="1005936"/>
                        <a:pt x="579455" y="1000429"/>
                        <a:pt x="577780" y="995405"/>
                      </a:cubicBezTo>
                      <a:cubicBezTo>
                        <a:pt x="604316" y="968869"/>
                        <a:pt x="573628" y="995230"/>
                        <a:pt x="648119" y="980332"/>
                      </a:cubicBezTo>
                      <a:cubicBezTo>
                        <a:pt x="656040" y="978748"/>
                        <a:pt x="667623" y="965852"/>
                        <a:pt x="673240" y="960236"/>
                      </a:cubicBezTo>
                      <a:cubicBezTo>
                        <a:pt x="671565" y="951862"/>
                        <a:pt x="671580" y="942964"/>
                        <a:pt x="668216" y="935115"/>
                      </a:cubicBezTo>
                      <a:cubicBezTo>
                        <a:pt x="665352" y="928433"/>
                        <a:pt x="647508" y="917960"/>
                        <a:pt x="643095" y="915018"/>
                      </a:cubicBezTo>
                      <a:cubicBezTo>
                        <a:pt x="629697" y="916693"/>
                        <a:pt x="616403" y="920042"/>
                        <a:pt x="602901" y="920042"/>
                      </a:cubicBezTo>
                      <a:cubicBezTo>
                        <a:pt x="595996" y="920042"/>
                        <a:pt x="589630" y="916068"/>
                        <a:pt x="582805" y="915018"/>
                      </a:cubicBezTo>
                      <a:cubicBezTo>
                        <a:pt x="567816" y="912712"/>
                        <a:pt x="552660" y="911669"/>
                        <a:pt x="537587" y="909994"/>
                      </a:cubicBezTo>
                      <a:lnTo>
                        <a:pt x="507442" y="920042"/>
                      </a:lnTo>
                      <a:cubicBezTo>
                        <a:pt x="502948" y="921540"/>
                        <a:pt x="501456" y="927654"/>
                        <a:pt x="497394" y="930091"/>
                      </a:cubicBezTo>
                      <a:cubicBezTo>
                        <a:pt x="492853" y="932816"/>
                        <a:pt x="487345" y="933440"/>
                        <a:pt x="482321" y="935115"/>
                      </a:cubicBezTo>
                      <a:cubicBezTo>
                        <a:pt x="477297" y="933440"/>
                        <a:pt x="471790" y="932816"/>
                        <a:pt x="467249" y="930091"/>
                      </a:cubicBezTo>
                      <a:cubicBezTo>
                        <a:pt x="463187" y="927654"/>
                        <a:pt x="460899" y="923001"/>
                        <a:pt x="457200" y="920042"/>
                      </a:cubicBezTo>
                      <a:cubicBezTo>
                        <a:pt x="443287" y="908911"/>
                        <a:pt x="442975" y="910276"/>
                        <a:pt x="427055" y="904970"/>
                      </a:cubicBezTo>
                      <a:cubicBezTo>
                        <a:pt x="415509" y="870331"/>
                        <a:pt x="409518" y="882315"/>
                        <a:pt x="427055" y="864776"/>
                      </a:cubicBezTo>
                      <a:cubicBezTo>
                        <a:pt x="425380" y="858077"/>
                        <a:pt x="426344" y="850072"/>
                        <a:pt x="422031" y="844680"/>
                      </a:cubicBezTo>
                      <a:cubicBezTo>
                        <a:pt x="418722" y="840544"/>
                        <a:pt x="412128" y="840804"/>
                        <a:pt x="406958" y="839655"/>
                      </a:cubicBezTo>
                      <a:cubicBezTo>
                        <a:pt x="397014" y="837445"/>
                        <a:pt x="386861" y="836306"/>
                        <a:pt x="376813" y="834631"/>
                      </a:cubicBezTo>
                      <a:cubicBezTo>
                        <a:pt x="366765" y="831282"/>
                        <a:pt x="355481" y="830458"/>
                        <a:pt x="346668" y="824583"/>
                      </a:cubicBezTo>
                      <a:cubicBezTo>
                        <a:pt x="341644" y="821234"/>
                        <a:pt x="337250" y="816655"/>
                        <a:pt x="331596" y="814535"/>
                      </a:cubicBezTo>
                      <a:cubicBezTo>
                        <a:pt x="323600" y="811536"/>
                        <a:pt x="314849" y="811185"/>
                        <a:pt x="306475" y="809510"/>
                      </a:cubicBezTo>
                      <a:cubicBezTo>
                        <a:pt x="301451" y="806161"/>
                        <a:pt x="292151" y="805454"/>
                        <a:pt x="291402" y="799462"/>
                      </a:cubicBezTo>
                      <a:cubicBezTo>
                        <a:pt x="290088" y="788952"/>
                        <a:pt x="298101" y="779365"/>
                        <a:pt x="301451" y="769317"/>
                      </a:cubicBezTo>
                      <a:cubicBezTo>
                        <a:pt x="303635" y="762766"/>
                        <a:pt x="303755" y="755567"/>
                        <a:pt x="306475" y="749220"/>
                      </a:cubicBezTo>
                      <a:cubicBezTo>
                        <a:pt x="308853" y="743670"/>
                        <a:pt x="313174" y="739172"/>
                        <a:pt x="316523" y="734148"/>
                      </a:cubicBezTo>
                      <a:cubicBezTo>
                        <a:pt x="314848" y="729124"/>
                        <a:pt x="309130" y="723812"/>
                        <a:pt x="311499" y="719075"/>
                      </a:cubicBezTo>
                      <a:cubicBezTo>
                        <a:pt x="319299" y="703475"/>
                        <a:pt x="345802" y="726870"/>
                        <a:pt x="311499" y="704003"/>
                      </a:cubicBezTo>
                      <a:cubicBezTo>
                        <a:pt x="313174" y="698979"/>
                        <a:pt x="316523" y="694226"/>
                        <a:pt x="316523" y="688930"/>
                      </a:cubicBezTo>
                      <a:cubicBezTo>
                        <a:pt x="316523" y="685328"/>
                        <a:pt x="310440" y="655345"/>
                        <a:pt x="306475" y="648737"/>
                      </a:cubicBezTo>
                      <a:cubicBezTo>
                        <a:pt x="304038" y="644675"/>
                        <a:pt x="300664" y="640806"/>
                        <a:pt x="296427" y="638688"/>
                      </a:cubicBezTo>
                      <a:cubicBezTo>
                        <a:pt x="286953" y="633951"/>
                        <a:pt x="266282" y="628640"/>
                        <a:pt x="266282" y="628640"/>
                      </a:cubicBezTo>
                      <a:cubicBezTo>
                        <a:pt x="264607" y="623616"/>
                        <a:pt x="258889" y="618304"/>
                        <a:pt x="261257" y="613567"/>
                      </a:cubicBezTo>
                      <a:cubicBezTo>
                        <a:pt x="263625" y="608830"/>
                        <a:pt x="271034" y="608543"/>
                        <a:pt x="276330" y="608543"/>
                      </a:cubicBezTo>
                      <a:cubicBezTo>
                        <a:pt x="286517" y="608543"/>
                        <a:pt x="296427" y="611892"/>
                        <a:pt x="306475" y="613567"/>
                      </a:cubicBezTo>
                      <a:cubicBezTo>
                        <a:pt x="309824" y="616917"/>
                        <a:pt x="312461" y="621179"/>
                        <a:pt x="316523" y="623616"/>
                      </a:cubicBezTo>
                      <a:cubicBezTo>
                        <a:pt x="321064" y="626341"/>
                        <a:pt x="328288" y="624504"/>
                        <a:pt x="331596" y="628640"/>
                      </a:cubicBezTo>
                      <a:cubicBezTo>
                        <a:pt x="335910" y="634032"/>
                        <a:pt x="330875" y="644907"/>
                        <a:pt x="336620" y="648737"/>
                      </a:cubicBezTo>
                      <a:cubicBezTo>
                        <a:pt x="348111" y="656397"/>
                        <a:pt x="363415" y="655436"/>
                        <a:pt x="376813" y="658785"/>
                      </a:cubicBezTo>
                      <a:cubicBezTo>
                        <a:pt x="387089" y="661354"/>
                        <a:pt x="406958" y="668833"/>
                        <a:pt x="406958" y="668833"/>
                      </a:cubicBezTo>
                      <a:cubicBezTo>
                        <a:pt x="410308" y="672183"/>
                        <a:pt x="412770" y="676763"/>
                        <a:pt x="417007" y="678882"/>
                      </a:cubicBezTo>
                      <a:cubicBezTo>
                        <a:pt x="426481" y="683619"/>
                        <a:pt x="447152" y="688930"/>
                        <a:pt x="447152" y="688930"/>
                      </a:cubicBezTo>
                      <a:cubicBezTo>
                        <a:pt x="452176" y="692279"/>
                        <a:pt x="457509" y="695206"/>
                        <a:pt x="462224" y="698978"/>
                      </a:cubicBezTo>
                      <a:cubicBezTo>
                        <a:pt x="498018" y="727614"/>
                        <a:pt x="440958" y="688150"/>
                        <a:pt x="487345" y="719075"/>
                      </a:cubicBezTo>
                      <a:cubicBezTo>
                        <a:pt x="489020" y="714051"/>
                        <a:pt x="489644" y="708544"/>
                        <a:pt x="492369" y="704003"/>
                      </a:cubicBezTo>
                      <a:cubicBezTo>
                        <a:pt x="504786" y="683308"/>
                        <a:pt x="474785" y="709027"/>
                        <a:pt x="477297" y="709027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222 Forma libre">
                  <a:extLst>
                    <a:ext uri="{FF2B5EF4-FFF2-40B4-BE49-F238E27FC236}">
                      <a16:creationId xmlns:a16="http://schemas.microsoft.com/office/drawing/2014/main" xmlns="" id="{262DCFB0-9979-43C8-8015-75F9628E3CD3}"/>
                    </a:ext>
                  </a:extLst>
                </p:cNvPr>
                <p:cNvSpPr/>
                <p:nvPr/>
              </p:nvSpPr>
              <p:spPr>
                <a:xfrm>
                  <a:off x="3386259" y="4200024"/>
                  <a:ext cx="422278" cy="332847"/>
                </a:xfrm>
                <a:custGeom>
                  <a:avLst/>
                  <a:gdLst>
                    <a:gd name="connsiteX0" fmla="*/ 366339 w 386436"/>
                    <a:gd name="connsiteY0" fmla="*/ 313174 h 333271"/>
                    <a:gd name="connsiteX1" fmla="*/ 361315 w 386436"/>
                    <a:gd name="connsiteY1" fmla="*/ 298102 h 333271"/>
                    <a:gd name="connsiteX2" fmla="*/ 351266 w 386436"/>
                    <a:gd name="connsiteY2" fmla="*/ 288053 h 333271"/>
                    <a:gd name="connsiteX3" fmla="*/ 356290 w 386436"/>
                    <a:gd name="connsiteY3" fmla="*/ 272981 h 333271"/>
                    <a:gd name="connsiteX4" fmla="*/ 386436 w 386436"/>
                    <a:gd name="connsiteY4" fmla="*/ 257908 h 333271"/>
                    <a:gd name="connsiteX5" fmla="*/ 376387 w 386436"/>
                    <a:gd name="connsiteY5" fmla="*/ 222739 h 333271"/>
                    <a:gd name="connsiteX6" fmla="*/ 361315 w 386436"/>
                    <a:gd name="connsiteY6" fmla="*/ 212691 h 333271"/>
                    <a:gd name="connsiteX7" fmla="*/ 321121 w 386436"/>
                    <a:gd name="connsiteY7" fmla="*/ 212691 h 333271"/>
                    <a:gd name="connsiteX8" fmla="*/ 316097 w 386436"/>
                    <a:gd name="connsiteY8" fmla="*/ 197618 h 333271"/>
                    <a:gd name="connsiteX9" fmla="*/ 301025 w 386436"/>
                    <a:gd name="connsiteY9" fmla="*/ 192594 h 333271"/>
                    <a:gd name="connsiteX10" fmla="*/ 290976 w 386436"/>
                    <a:gd name="connsiteY10" fmla="*/ 182546 h 333271"/>
                    <a:gd name="connsiteX11" fmla="*/ 285952 w 386436"/>
                    <a:gd name="connsiteY11" fmla="*/ 167473 h 333271"/>
                    <a:gd name="connsiteX12" fmla="*/ 270879 w 386436"/>
                    <a:gd name="connsiteY12" fmla="*/ 157425 h 333271"/>
                    <a:gd name="connsiteX13" fmla="*/ 250783 w 386436"/>
                    <a:gd name="connsiteY13" fmla="*/ 132304 h 333271"/>
                    <a:gd name="connsiteX14" fmla="*/ 230686 w 386436"/>
                    <a:gd name="connsiteY14" fmla="*/ 112207 h 333271"/>
                    <a:gd name="connsiteX15" fmla="*/ 225662 w 386436"/>
                    <a:gd name="connsiteY15" fmla="*/ 97135 h 333271"/>
                    <a:gd name="connsiteX16" fmla="*/ 210589 w 386436"/>
                    <a:gd name="connsiteY16" fmla="*/ 92110 h 333271"/>
                    <a:gd name="connsiteX17" fmla="*/ 195517 w 386436"/>
                    <a:gd name="connsiteY17" fmla="*/ 82062 h 333271"/>
                    <a:gd name="connsiteX18" fmla="*/ 175420 w 386436"/>
                    <a:gd name="connsiteY18" fmla="*/ 77038 h 333271"/>
                    <a:gd name="connsiteX19" fmla="*/ 160348 w 386436"/>
                    <a:gd name="connsiteY19" fmla="*/ 72014 h 333271"/>
                    <a:gd name="connsiteX20" fmla="*/ 150299 w 386436"/>
                    <a:gd name="connsiteY20" fmla="*/ 61965 h 333271"/>
                    <a:gd name="connsiteX21" fmla="*/ 120154 w 386436"/>
                    <a:gd name="connsiteY21" fmla="*/ 51917 h 333271"/>
                    <a:gd name="connsiteX22" fmla="*/ 105082 w 386436"/>
                    <a:gd name="connsiteY22" fmla="*/ 41869 h 333271"/>
                    <a:gd name="connsiteX23" fmla="*/ 79961 w 386436"/>
                    <a:gd name="connsiteY23" fmla="*/ 36845 h 333271"/>
                    <a:gd name="connsiteX24" fmla="*/ 69912 w 386436"/>
                    <a:gd name="connsiteY24" fmla="*/ 21772 h 333271"/>
                    <a:gd name="connsiteX25" fmla="*/ 54840 w 386436"/>
                    <a:gd name="connsiteY25" fmla="*/ 11724 h 333271"/>
                    <a:gd name="connsiteX26" fmla="*/ 44792 w 386436"/>
                    <a:gd name="connsiteY26" fmla="*/ 1675 h 333271"/>
                    <a:gd name="connsiteX27" fmla="*/ 4598 w 386436"/>
                    <a:gd name="connsiteY27" fmla="*/ 6699 h 333271"/>
                    <a:gd name="connsiteX28" fmla="*/ 9622 w 386436"/>
                    <a:gd name="connsiteY28" fmla="*/ 21772 h 333271"/>
                    <a:gd name="connsiteX29" fmla="*/ 44792 w 386436"/>
                    <a:gd name="connsiteY29" fmla="*/ 51917 h 333271"/>
                    <a:gd name="connsiteX30" fmla="*/ 49816 w 386436"/>
                    <a:gd name="connsiteY30" fmla="*/ 66990 h 333271"/>
                    <a:gd name="connsiteX31" fmla="*/ 59864 w 386436"/>
                    <a:gd name="connsiteY31" fmla="*/ 82062 h 333271"/>
                    <a:gd name="connsiteX32" fmla="*/ 64888 w 386436"/>
                    <a:gd name="connsiteY32" fmla="*/ 112207 h 333271"/>
                    <a:gd name="connsiteX33" fmla="*/ 59864 w 386436"/>
                    <a:gd name="connsiteY33" fmla="*/ 127280 h 333271"/>
                    <a:gd name="connsiteX34" fmla="*/ 49816 w 386436"/>
                    <a:gd name="connsiteY34" fmla="*/ 142352 h 333271"/>
                    <a:gd name="connsiteX35" fmla="*/ 44792 w 386436"/>
                    <a:gd name="connsiteY35" fmla="*/ 187570 h 333271"/>
                    <a:gd name="connsiteX36" fmla="*/ 59864 w 386436"/>
                    <a:gd name="connsiteY36" fmla="*/ 192594 h 333271"/>
                    <a:gd name="connsiteX37" fmla="*/ 69912 w 386436"/>
                    <a:gd name="connsiteY37" fmla="*/ 207667 h 333271"/>
                    <a:gd name="connsiteX38" fmla="*/ 100058 w 386436"/>
                    <a:gd name="connsiteY38" fmla="*/ 217715 h 333271"/>
                    <a:gd name="connsiteX39" fmla="*/ 115130 w 386436"/>
                    <a:gd name="connsiteY39" fmla="*/ 222739 h 333271"/>
                    <a:gd name="connsiteX40" fmla="*/ 130203 w 386436"/>
                    <a:gd name="connsiteY40" fmla="*/ 232787 h 333271"/>
                    <a:gd name="connsiteX41" fmla="*/ 145275 w 386436"/>
                    <a:gd name="connsiteY41" fmla="*/ 237812 h 333271"/>
                    <a:gd name="connsiteX42" fmla="*/ 160348 w 386436"/>
                    <a:gd name="connsiteY42" fmla="*/ 232787 h 333271"/>
                    <a:gd name="connsiteX43" fmla="*/ 160348 w 386436"/>
                    <a:gd name="connsiteY43" fmla="*/ 262932 h 333271"/>
                    <a:gd name="connsiteX44" fmla="*/ 165372 w 386436"/>
                    <a:gd name="connsiteY44" fmla="*/ 278005 h 333271"/>
                    <a:gd name="connsiteX45" fmla="*/ 180444 w 386436"/>
                    <a:gd name="connsiteY45" fmla="*/ 288053 h 333271"/>
                    <a:gd name="connsiteX46" fmla="*/ 190493 w 386436"/>
                    <a:gd name="connsiteY46" fmla="*/ 298102 h 333271"/>
                    <a:gd name="connsiteX47" fmla="*/ 200541 w 386436"/>
                    <a:gd name="connsiteY47" fmla="*/ 313174 h 333271"/>
                    <a:gd name="connsiteX48" fmla="*/ 230686 w 386436"/>
                    <a:gd name="connsiteY48" fmla="*/ 323223 h 333271"/>
                    <a:gd name="connsiteX49" fmla="*/ 245759 w 386436"/>
                    <a:gd name="connsiteY49" fmla="*/ 333271 h 333271"/>
                    <a:gd name="connsiteX50" fmla="*/ 341218 w 386436"/>
                    <a:gd name="connsiteY50" fmla="*/ 323223 h 333271"/>
                    <a:gd name="connsiteX51" fmla="*/ 371363 w 386436"/>
                    <a:gd name="connsiteY51" fmla="*/ 318198 h 333271"/>
                    <a:gd name="connsiteX52" fmla="*/ 366339 w 386436"/>
                    <a:gd name="connsiteY52" fmla="*/ 313174 h 333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86436" h="333271">
                      <a:moveTo>
                        <a:pt x="366339" y="313174"/>
                      </a:moveTo>
                      <a:cubicBezTo>
                        <a:pt x="364664" y="308150"/>
                        <a:pt x="364040" y="302643"/>
                        <a:pt x="361315" y="298102"/>
                      </a:cubicBezTo>
                      <a:cubicBezTo>
                        <a:pt x="358878" y="294040"/>
                        <a:pt x="352195" y="292698"/>
                        <a:pt x="351266" y="288053"/>
                      </a:cubicBezTo>
                      <a:cubicBezTo>
                        <a:pt x="350227" y="282860"/>
                        <a:pt x="353565" y="277522"/>
                        <a:pt x="356290" y="272981"/>
                      </a:cubicBezTo>
                      <a:cubicBezTo>
                        <a:pt x="364195" y="259806"/>
                        <a:pt x="371985" y="261520"/>
                        <a:pt x="386436" y="257908"/>
                      </a:cubicBezTo>
                      <a:cubicBezTo>
                        <a:pt x="386108" y="256598"/>
                        <a:pt x="379006" y="226013"/>
                        <a:pt x="376387" y="222739"/>
                      </a:cubicBezTo>
                      <a:cubicBezTo>
                        <a:pt x="372615" y="218024"/>
                        <a:pt x="366339" y="216040"/>
                        <a:pt x="361315" y="212691"/>
                      </a:cubicBezTo>
                      <a:cubicBezTo>
                        <a:pt x="348556" y="215881"/>
                        <a:pt x="333880" y="222899"/>
                        <a:pt x="321121" y="212691"/>
                      </a:cubicBezTo>
                      <a:cubicBezTo>
                        <a:pt x="316985" y="209383"/>
                        <a:pt x="319842" y="201363"/>
                        <a:pt x="316097" y="197618"/>
                      </a:cubicBezTo>
                      <a:cubicBezTo>
                        <a:pt x="312352" y="193873"/>
                        <a:pt x="306049" y="194269"/>
                        <a:pt x="301025" y="192594"/>
                      </a:cubicBezTo>
                      <a:cubicBezTo>
                        <a:pt x="297675" y="189245"/>
                        <a:pt x="293413" y="186608"/>
                        <a:pt x="290976" y="182546"/>
                      </a:cubicBezTo>
                      <a:cubicBezTo>
                        <a:pt x="288251" y="178005"/>
                        <a:pt x="289260" y="171609"/>
                        <a:pt x="285952" y="167473"/>
                      </a:cubicBezTo>
                      <a:cubicBezTo>
                        <a:pt x="282180" y="162758"/>
                        <a:pt x="275594" y="161197"/>
                        <a:pt x="270879" y="157425"/>
                      </a:cubicBezTo>
                      <a:cubicBezTo>
                        <a:pt x="255334" y="144989"/>
                        <a:pt x="265023" y="148917"/>
                        <a:pt x="250783" y="132304"/>
                      </a:cubicBezTo>
                      <a:cubicBezTo>
                        <a:pt x="244618" y="125111"/>
                        <a:pt x="230686" y="112207"/>
                        <a:pt x="230686" y="112207"/>
                      </a:cubicBezTo>
                      <a:cubicBezTo>
                        <a:pt x="229011" y="107183"/>
                        <a:pt x="229407" y="100880"/>
                        <a:pt x="225662" y="97135"/>
                      </a:cubicBezTo>
                      <a:cubicBezTo>
                        <a:pt x="221917" y="93390"/>
                        <a:pt x="215326" y="94479"/>
                        <a:pt x="210589" y="92110"/>
                      </a:cubicBezTo>
                      <a:cubicBezTo>
                        <a:pt x="205188" y="89410"/>
                        <a:pt x="201067" y="84440"/>
                        <a:pt x="195517" y="82062"/>
                      </a:cubicBezTo>
                      <a:cubicBezTo>
                        <a:pt x="189170" y="79342"/>
                        <a:pt x="182059" y="78935"/>
                        <a:pt x="175420" y="77038"/>
                      </a:cubicBezTo>
                      <a:cubicBezTo>
                        <a:pt x="170328" y="75583"/>
                        <a:pt x="165372" y="73689"/>
                        <a:pt x="160348" y="72014"/>
                      </a:cubicBezTo>
                      <a:cubicBezTo>
                        <a:pt x="156998" y="68664"/>
                        <a:pt x="154536" y="64084"/>
                        <a:pt x="150299" y="61965"/>
                      </a:cubicBezTo>
                      <a:cubicBezTo>
                        <a:pt x="140825" y="57228"/>
                        <a:pt x="120154" y="51917"/>
                        <a:pt x="120154" y="51917"/>
                      </a:cubicBezTo>
                      <a:cubicBezTo>
                        <a:pt x="115130" y="48568"/>
                        <a:pt x="110736" y="43989"/>
                        <a:pt x="105082" y="41869"/>
                      </a:cubicBezTo>
                      <a:cubicBezTo>
                        <a:pt x="97086" y="38871"/>
                        <a:pt x="87375" y="41082"/>
                        <a:pt x="79961" y="36845"/>
                      </a:cubicBezTo>
                      <a:cubicBezTo>
                        <a:pt x="74718" y="33849"/>
                        <a:pt x="74182" y="26042"/>
                        <a:pt x="69912" y="21772"/>
                      </a:cubicBezTo>
                      <a:cubicBezTo>
                        <a:pt x="65642" y="17502"/>
                        <a:pt x="59555" y="15496"/>
                        <a:pt x="54840" y="11724"/>
                      </a:cubicBezTo>
                      <a:cubicBezTo>
                        <a:pt x="51141" y="8765"/>
                        <a:pt x="48141" y="5025"/>
                        <a:pt x="44792" y="1675"/>
                      </a:cubicBezTo>
                      <a:cubicBezTo>
                        <a:pt x="31394" y="3350"/>
                        <a:pt x="16321" y="0"/>
                        <a:pt x="4598" y="6699"/>
                      </a:cubicBezTo>
                      <a:cubicBezTo>
                        <a:pt x="0" y="9327"/>
                        <a:pt x="6544" y="17462"/>
                        <a:pt x="9622" y="21772"/>
                      </a:cubicBezTo>
                      <a:cubicBezTo>
                        <a:pt x="20698" y="37279"/>
                        <a:pt x="30307" y="42261"/>
                        <a:pt x="44792" y="51917"/>
                      </a:cubicBezTo>
                      <a:cubicBezTo>
                        <a:pt x="46467" y="56941"/>
                        <a:pt x="47448" y="62253"/>
                        <a:pt x="49816" y="66990"/>
                      </a:cubicBezTo>
                      <a:cubicBezTo>
                        <a:pt x="52516" y="72391"/>
                        <a:pt x="57955" y="76334"/>
                        <a:pt x="59864" y="82062"/>
                      </a:cubicBezTo>
                      <a:cubicBezTo>
                        <a:pt x="63085" y="91726"/>
                        <a:pt x="63213" y="102159"/>
                        <a:pt x="64888" y="112207"/>
                      </a:cubicBezTo>
                      <a:cubicBezTo>
                        <a:pt x="63213" y="117231"/>
                        <a:pt x="62232" y="122543"/>
                        <a:pt x="59864" y="127280"/>
                      </a:cubicBezTo>
                      <a:cubicBezTo>
                        <a:pt x="57164" y="132681"/>
                        <a:pt x="51280" y="136494"/>
                        <a:pt x="49816" y="142352"/>
                      </a:cubicBezTo>
                      <a:cubicBezTo>
                        <a:pt x="46138" y="157065"/>
                        <a:pt x="46467" y="172497"/>
                        <a:pt x="44792" y="187570"/>
                      </a:cubicBezTo>
                      <a:cubicBezTo>
                        <a:pt x="49816" y="189245"/>
                        <a:pt x="55729" y="189286"/>
                        <a:pt x="59864" y="192594"/>
                      </a:cubicBezTo>
                      <a:cubicBezTo>
                        <a:pt x="64579" y="196366"/>
                        <a:pt x="64791" y="204467"/>
                        <a:pt x="69912" y="207667"/>
                      </a:cubicBezTo>
                      <a:cubicBezTo>
                        <a:pt x="78894" y="213281"/>
                        <a:pt x="90009" y="214366"/>
                        <a:pt x="100058" y="217715"/>
                      </a:cubicBezTo>
                      <a:lnTo>
                        <a:pt x="115130" y="222739"/>
                      </a:lnTo>
                      <a:cubicBezTo>
                        <a:pt x="120859" y="224649"/>
                        <a:pt x="124802" y="230086"/>
                        <a:pt x="130203" y="232787"/>
                      </a:cubicBezTo>
                      <a:cubicBezTo>
                        <a:pt x="134940" y="235155"/>
                        <a:pt x="140251" y="236137"/>
                        <a:pt x="145275" y="237812"/>
                      </a:cubicBezTo>
                      <a:cubicBezTo>
                        <a:pt x="150299" y="236137"/>
                        <a:pt x="155611" y="230419"/>
                        <a:pt x="160348" y="232787"/>
                      </a:cubicBezTo>
                      <a:cubicBezTo>
                        <a:pt x="171832" y="238529"/>
                        <a:pt x="162262" y="257190"/>
                        <a:pt x="160348" y="262932"/>
                      </a:cubicBezTo>
                      <a:cubicBezTo>
                        <a:pt x="162023" y="267956"/>
                        <a:pt x="162064" y="273869"/>
                        <a:pt x="165372" y="278005"/>
                      </a:cubicBezTo>
                      <a:cubicBezTo>
                        <a:pt x="169144" y="282720"/>
                        <a:pt x="175729" y="284281"/>
                        <a:pt x="180444" y="288053"/>
                      </a:cubicBezTo>
                      <a:cubicBezTo>
                        <a:pt x="184143" y="291012"/>
                        <a:pt x="187534" y="294403"/>
                        <a:pt x="190493" y="298102"/>
                      </a:cubicBezTo>
                      <a:cubicBezTo>
                        <a:pt x="194265" y="302817"/>
                        <a:pt x="195421" y="309974"/>
                        <a:pt x="200541" y="313174"/>
                      </a:cubicBezTo>
                      <a:cubicBezTo>
                        <a:pt x="209523" y="318788"/>
                        <a:pt x="221873" y="317348"/>
                        <a:pt x="230686" y="323223"/>
                      </a:cubicBezTo>
                      <a:lnTo>
                        <a:pt x="245759" y="333271"/>
                      </a:lnTo>
                      <a:cubicBezTo>
                        <a:pt x="272385" y="293329"/>
                        <a:pt x="246193" y="323223"/>
                        <a:pt x="341218" y="323223"/>
                      </a:cubicBezTo>
                      <a:cubicBezTo>
                        <a:pt x="351405" y="323223"/>
                        <a:pt x="361315" y="319873"/>
                        <a:pt x="371363" y="318198"/>
                      </a:cubicBezTo>
                      <a:lnTo>
                        <a:pt x="366339" y="31317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4" name="223 Forma libre">
                  <a:extLst>
                    <a:ext uri="{FF2B5EF4-FFF2-40B4-BE49-F238E27FC236}">
                      <a16:creationId xmlns:a16="http://schemas.microsoft.com/office/drawing/2014/main" xmlns="" id="{CD877D77-16D2-4449-B90E-8BE22FFDE206}"/>
                    </a:ext>
                  </a:extLst>
                </p:cNvPr>
                <p:cNvSpPr/>
                <p:nvPr/>
              </p:nvSpPr>
              <p:spPr>
                <a:xfrm>
                  <a:off x="2994880" y="4417449"/>
                  <a:ext cx="435152" cy="507322"/>
                </a:xfrm>
                <a:custGeom>
                  <a:avLst/>
                  <a:gdLst>
                    <a:gd name="connsiteX0" fmla="*/ 356717 w 401934"/>
                    <a:gd name="connsiteY0" fmla="*/ 271305 h 508292"/>
                    <a:gd name="connsiteX1" fmla="*/ 351693 w 401934"/>
                    <a:gd name="connsiteY1" fmla="*/ 256233 h 508292"/>
                    <a:gd name="connsiteX2" fmla="*/ 401934 w 401934"/>
                    <a:gd name="connsiteY2" fmla="*/ 236136 h 508292"/>
                    <a:gd name="connsiteX3" fmla="*/ 386862 w 401934"/>
                    <a:gd name="connsiteY3" fmla="*/ 226088 h 508292"/>
                    <a:gd name="connsiteX4" fmla="*/ 381838 w 401934"/>
                    <a:gd name="connsiteY4" fmla="*/ 205991 h 508292"/>
                    <a:gd name="connsiteX5" fmla="*/ 376814 w 401934"/>
                    <a:gd name="connsiteY5" fmla="*/ 190919 h 508292"/>
                    <a:gd name="connsiteX6" fmla="*/ 366765 w 401934"/>
                    <a:gd name="connsiteY6" fmla="*/ 180870 h 508292"/>
                    <a:gd name="connsiteX7" fmla="*/ 361741 w 401934"/>
                    <a:gd name="connsiteY7" fmla="*/ 165798 h 508292"/>
                    <a:gd name="connsiteX8" fmla="*/ 326572 w 401934"/>
                    <a:gd name="connsiteY8" fmla="*/ 155749 h 508292"/>
                    <a:gd name="connsiteX9" fmla="*/ 311499 w 401934"/>
                    <a:gd name="connsiteY9" fmla="*/ 85411 h 508292"/>
                    <a:gd name="connsiteX10" fmla="*/ 281354 w 401934"/>
                    <a:gd name="connsiteY10" fmla="*/ 35169 h 508292"/>
                    <a:gd name="connsiteX11" fmla="*/ 266282 w 401934"/>
                    <a:gd name="connsiteY11" fmla="*/ 25121 h 508292"/>
                    <a:gd name="connsiteX12" fmla="*/ 226088 w 401934"/>
                    <a:gd name="connsiteY12" fmla="*/ 20097 h 508292"/>
                    <a:gd name="connsiteX13" fmla="*/ 216040 w 401934"/>
                    <a:gd name="connsiteY13" fmla="*/ 10048 h 508292"/>
                    <a:gd name="connsiteX14" fmla="*/ 185895 w 401934"/>
                    <a:gd name="connsiteY14" fmla="*/ 0 h 508292"/>
                    <a:gd name="connsiteX15" fmla="*/ 180871 w 401934"/>
                    <a:gd name="connsiteY15" fmla="*/ 35169 h 508292"/>
                    <a:gd name="connsiteX16" fmla="*/ 175846 w 401934"/>
                    <a:gd name="connsiteY16" fmla="*/ 50242 h 508292"/>
                    <a:gd name="connsiteX17" fmla="*/ 170822 w 401934"/>
                    <a:gd name="connsiteY17" fmla="*/ 100483 h 508292"/>
                    <a:gd name="connsiteX18" fmla="*/ 155750 w 401934"/>
                    <a:gd name="connsiteY18" fmla="*/ 105508 h 508292"/>
                    <a:gd name="connsiteX19" fmla="*/ 145701 w 401934"/>
                    <a:gd name="connsiteY19" fmla="*/ 135653 h 508292"/>
                    <a:gd name="connsiteX20" fmla="*/ 115556 w 401934"/>
                    <a:gd name="connsiteY20" fmla="*/ 145701 h 508292"/>
                    <a:gd name="connsiteX21" fmla="*/ 100484 w 401934"/>
                    <a:gd name="connsiteY21" fmla="*/ 150725 h 508292"/>
                    <a:gd name="connsiteX22" fmla="*/ 95460 w 401934"/>
                    <a:gd name="connsiteY22" fmla="*/ 165798 h 508292"/>
                    <a:gd name="connsiteX23" fmla="*/ 70339 w 401934"/>
                    <a:gd name="connsiteY23" fmla="*/ 185894 h 508292"/>
                    <a:gd name="connsiteX24" fmla="*/ 30145 w 401934"/>
                    <a:gd name="connsiteY24" fmla="*/ 221064 h 508292"/>
                    <a:gd name="connsiteX25" fmla="*/ 20097 w 401934"/>
                    <a:gd name="connsiteY25" fmla="*/ 236136 h 508292"/>
                    <a:gd name="connsiteX26" fmla="*/ 25121 w 401934"/>
                    <a:gd name="connsiteY26" fmla="*/ 296426 h 508292"/>
                    <a:gd name="connsiteX27" fmla="*/ 30145 w 401934"/>
                    <a:gd name="connsiteY27" fmla="*/ 366765 h 508292"/>
                    <a:gd name="connsiteX28" fmla="*/ 10049 w 401934"/>
                    <a:gd name="connsiteY28" fmla="*/ 371789 h 508292"/>
                    <a:gd name="connsiteX29" fmla="*/ 0 w 401934"/>
                    <a:gd name="connsiteY29" fmla="*/ 381837 h 508292"/>
                    <a:gd name="connsiteX30" fmla="*/ 20097 w 401934"/>
                    <a:gd name="connsiteY30" fmla="*/ 437103 h 508292"/>
                    <a:gd name="connsiteX31" fmla="*/ 25121 w 401934"/>
                    <a:gd name="connsiteY31" fmla="*/ 452176 h 508292"/>
                    <a:gd name="connsiteX32" fmla="*/ 30145 w 401934"/>
                    <a:gd name="connsiteY32" fmla="*/ 477297 h 508292"/>
                    <a:gd name="connsiteX33" fmla="*/ 60290 w 401934"/>
                    <a:gd name="connsiteY33" fmla="*/ 487345 h 508292"/>
                    <a:gd name="connsiteX34" fmla="*/ 95460 w 401934"/>
                    <a:gd name="connsiteY34" fmla="*/ 507442 h 508292"/>
                    <a:gd name="connsiteX35" fmla="*/ 120581 w 401934"/>
                    <a:gd name="connsiteY35" fmla="*/ 502417 h 508292"/>
                    <a:gd name="connsiteX36" fmla="*/ 135653 w 401934"/>
                    <a:gd name="connsiteY36" fmla="*/ 492369 h 508292"/>
                    <a:gd name="connsiteX37" fmla="*/ 150726 w 401934"/>
                    <a:gd name="connsiteY37" fmla="*/ 487345 h 508292"/>
                    <a:gd name="connsiteX38" fmla="*/ 155750 w 401934"/>
                    <a:gd name="connsiteY38" fmla="*/ 452176 h 508292"/>
                    <a:gd name="connsiteX39" fmla="*/ 195943 w 401934"/>
                    <a:gd name="connsiteY39" fmla="*/ 437103 h 508292"/>
                    <a:gd name="connsiteX40" fmla="*/ 200967 w 401934"/>
                    <a:gd name="connsiteY40" fmla="*/ 376813 h 508292"/>
                    <a:gd name="connsiteX41" fmla="*/ 256233 w 401934"/>
                    <a:gd name="connsiteY41" fmla="*/ 351692 h 508292"/>
                    <a:gd name="connsiteX42" fmla="*/ 271306 w 401934"/>
                    <a:gd name="connsiteY42" fmla="*/ 341644 h 508292"/>
                    <a:gd name="connsiteX43" fmla="*/ 276330 w 401934"/>
                    <a:gd name="connsiteY43" fmla="*/ 326571 h 508292"/>
                    <a:gd name="connsiteX44" fmla="*/ 281354 w 401934"/>
                    <a:gd name="connsiteY44" fmla="*/ 241160 h 508292"/>
                    <a:gd name="connsiteX45" fmla="*/ 296427 w 401934"/>
                    <a:gd name="connsiteY45" fmla="*/ 236136 h 508292"/>
                    <a:gd name="connsiteX46" fmla="*/ 336620 w 401934"/>
                    <a:gd name="connsiteY46" fmla="*/ 251209 h 508292"/>
                    <a:gd name="connsiteX47" fmla="*/ 351693 w 401934"/>
                    <a:gd name="connsiteY47" fmla="*/ 256233 h 508292"/>
                    <a:gd name="connsiteX48" fmla="*/ 356717 w 401934"/>
                    <a:gd name="connsiteY48" fmla="*/ 271305 h 50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401934" h="508292">
                      <a:moveTo>
                        <a:pt x="356717" y="271305"/>
                      </a:moveTo>
                      <a:cubicBezTo>
                        <a:pt x="356717" y="271305"/>
                        <a:pt x="351693" y="261529"/>
                        <a:pt x="351693" y="256233"/>
                      </a:cubicBezTo>
                      <a:cubicBezTo>
                        <a:pt x="351693" y="227864"/>
                        <a:pt x="379571" y="238621"/>
                        <a:pt x="401934" y="236136"/>
                      </a:cubicBezTo>
                      <a:cubicBezTo>
                        <a:pt x="396910" y="232787"/>
                        <a:pt x="390211" y="231112"/>
                        <a:pt x="386862" y="226088"/>
                      </a:cubicBezTo>
                      <a:cubicBezTo>
                        <a:pt x="383032" y="220343"/>
                        <a:pt x="383735" y="212630"/>
                        <a:pt x="381838" y="205991"/>
                      </a:cubicBezTo>
                      <a:cubicBezTo>
                        <a:pt x="380383" y="200899"/>
                        <a:pt x="379539" y="195460"/>
                        <a:pt x="376814" y="190919"/>
                      </a:cubicBezTo>
                      <a:cubicBezTo>
                        <a:pt x="374377" y="186857"/>
                        <a:pt x="370115" y="184220"/>
                        <a:pt x="366765" y="180870"/>
                      </a:cubicBezTo>
                      <a:cubicBezTo>
                        <a:pt x="365090" y="175846"/>
                        <a:pt x="365486" y="169543"/>
                        <a:pt x="361741" y="165798"/>
                      </a:cubicBezTo>
                      <a:cubicBezTo>
                        <a:pt x="359337" y="163394"/>
                        <a:pt x="326749" y="155793"/>
                        <a:pt x="326572" y="155749"/>
                      </a:cubicBezTo>
                      <a:cubicBezTo>
                        <a:pt x="300736" y="129915"/>
                        <a:pt x="323417" y="156922"/>
                        <a:pt x="311499" y="85411"/>
                      </a:cubicBezTo>
                      <a:cubicBezTo>
                        <a:pt x="306281" y="54105"/>
                        <a:pt x="301940" y="55755"/>
                        <a:pt x="281354" y="35169"/>
                      </a:cubicBezTo>
                      <a:cubicBezTo>
                        <a:pt x="277084" y="30899"/>
                        <a:pt x="272107" y="26710"/>
                        <a:pt x="266282" y="25121"/>
                      </a:cubicBezTo>
                      <a:cubicBezTo>
                        <a:pt x="253255" y="21568"/>
                        <a:pt x="239486" y="21772"/>
                        <a:pt x="226088" y="20097"/>
                      </a:cubicBezTo>
                      <a:cubicBezTo>
                        <a:pt x="222739" y="16747"/>
                        <a:pt x="220277" y="12166"/>
                        <a:pt x="216040" y="10048"/>
                      </a:cubicBezTo>
                      <a:cubicBezTo>
                        <a:pt x="206566" y="5311"/>
                        <a:pt x="185895" y="0"/>
                        <a:pt x="185895" y="0"/>
                      </a:cubicBezTo>
                      <a:cubicBezTo>
                        <a:pt x="184220" y="11723"/>
                        <a:pt x="183194" y="23557"/>
                        <a:pt x="180871" y="35169"/>
                      </a:cubicBezTo>
                      <a:cubicBezTo>
                        <a:pt x="179832" y="40362"/>
                        <a:pt x="176651" y="45007"/>
                        <a:pt x="175846" y="50242"/>
                      </a:cubicBezTo>
                      <a:cubicBezTo>
                        <a:pt x="173287" y="66877"/>
                        <a:pt x="176574" y="84666"/>
                        <a:pt x="170822" y="100483"/>
                      </a:cubicBezTo>
                      <a:cubicBezTo>
                        <a:pt x="169012" y="105460"/>
                        <a:pt x="160774" y="103833"/>
                        <a:pt x="155750" y="105508"/>
                      </a:cubicBezTo>
                      <a:lnTo>
                        <a:pt x="145701" y="135653"/>
                      </a:lnTo>
                      <a:cubicBezTo>
                        <a:pt x="142351" y="145701"/>
                        <a:pt x="125604" y="142352"/>
                        <a:pt x="115556" y="145701"/>
                      </a:cubicBezTo>
                      <a:lnTo>
                        <a:pt x="100484" y="150725"/>
                      </a:lnTo>
                      <a:cubicBezTo>
                        <a:pt x="98809" y="155749"/>
                        <a:pt x="98185" y="161257"/>
                        <a:pt x="95460" y="165798"/>
                      </a:cubicBezTo>
                      <a:cubicBezTo>
                        <a:pt x="90688" y="173751"/>
                        <a:pt x="77183" y="181331"/>
                        <a:pt x="70339" y="185894"/>
                      </a:cubicBezTo>
                      <a:cubicBezTo>
                        <a:pt x="57068" y="225703"/>
                        <a:pt x="70738" y="214297"/>
                        <a:pt x="30145" y="221064"/>
                      </a:cubicBezTo>
                      <a:cubicBezTo>
                        <a:pt x="26796" y="226088"/>
                        <a:pt x="20499" y="230111"/>
                        <a:pt x="20097" y="236136"/>
                      </a:cubicBezTo>
                      <a:cubicBezTo>
                        <a:pt x="18756" y="256258"/>
                        <a:pt x="23574" y="276319"/>
                        <a:pt x="25121" y="296426"/>
                      </a:cubicBezTo>
                      <a:cubicBezTo>
                        <a:pt x="26924" y="319863"/>
                        <a:pt x="28470" y="343319"/>
                        <a:pt x="30145" y="366765"/>
                      </a:cubicBezTo>
                      <a:cubicBezTo>
                        <a:pt x="23446" y="368440"/>
                        <a:pt x="16225" y="368701"/>
                        <a:pt x="10049" y="371789"/>
                      </a:cubicBezTo>
                      <a:cubicBezTo>
                        <a:pt x="5812" y="373907"/>
                        <a:pt x="0" y="377100"/>
                        <a:pt x="0" y="381837"/>
                      </a:cubicBezTo>
                      <a:cubicBezTo>
                        <a:pt x="0" y="410619"/>
                        <a:pt x="7422" y="418091"/>
                        <a:pt x="20097" y="437103"/>
                      </a:cubicBezTo>
                      <a:cubicBezTo>
                        <a:pt x="21772" y="442127"/>
                        <a:pt x="23837" y="447038"/>
                        <a:pt x="25121" y="452176"/>
                      </a:cubicBezTo>
                      <a:cubicBezTo>
                        <a:pt x="27192" y="460461"/>
                        <a:pt x="24107" y="471259"/>
                        <a:pt x="30145" y="477297"/>
                      </a:cubicBezTo>
                      <a:cubicBezTo>
                        <a:pt x="37635" y="484787"/>
                        <a:pt x="60290" y="487345"/>
                        <a:pt x="60290" y="487345"/>
                      </a:cubicBezTo>
                      <a:cubicBezTo>
                        <a:pt x="71547" y="498601"/>
                        <a:pt x="75783" y="505474"/>
                        <a:pt x="95460" y="507442"/>
                      </a:cubicBezTo>
                      <a:cubicBezTo>
                        <a:pt x="103957" y="508292"/>
                        <a:pt x="112207" y="504092"/>
                        <a:pt x="120581" y="502417"/>
                      </a:cubicBezTo>
                      <a:cubicBezTo>
                        <a:pt x="125605" y="499068"/>
                        <a:pt x="130252" y="495069"/>
                        <a:pt x="135653" y="492369"/>
                      </a:cubicBezTo>
                      <a:cubicBezTo>
                        <a:pt x="140390" y="490001"/>
                        <a:pt x="148357" y="492082"/>
                        <a:pt x="150726" y="487345"/>
                      </a:cubicBezTo>
                      <a:cubicBezTo>
                        <a:pt x="156022" y="476753"/>
                        <a:pt x="152005" y="463410"/>
                        <a:pt x="155750" y="452176"/>
                      </a:cubicBezTo>
                      <a:cubicBezTo>
                        <a:pt x="160824" y="436953"/>
                        <a:pt x="187312" y="438541"/>
                        <a:pt x="195943" y="437103"/>
                      </a:cubicBezTo>
                      <a:cubicBezTo>
                        <a:pt x="197618" y="417006"/>
                        <a:pt x="194952" y="396061"/>
                        <a:pt x="200967" y="376813"/>
                      </a:cubicBezTo>
                      <a:cubicBezTo>
                        <a:pt x="208949" y="351269"/>
                        <a:pt x="237295" y="354397"/>
                        <a:pt x="256233" y="351692"/>
                      </a:cubicBezTo>
                      <a:cubicBezTo>
                        <a:pt x="261257" y="348343"/>
                        <a:pt x="267534" y="346359"/>
                        <a:pt x="271306" y="341644"/>
                      </a:cubicBezTo>
                      <a:cubicBezTo>
                        <a:pt x="274614" y="337508"/>
                        <a:pt x="275803" y="331841"/>
                        <a:pt x="276330" y="326571"/>
                      </a:cubicBezTo>
                      <a:cubicBezTo>
                        <a:pt x="279168" y="298193"/>
                        <a:pt x="275167" y="269000"/>
                        <a:pt x="281354" y="241160"/>
                      </a:cubicBezTo>
                      <a:cubicBezTo>
                        <a:pt x="282503" y="235990"/>
                        <a:pt x="291403" y="237811"/>
                        <a:pt x="296427" y="236136"/>
                      </a:cubicBezTo>
                      <a:cubicBezTo>
                        <a:pt x="344897" y="245830"/>
                        <a:pt x="302120" y="233958"/>
                        <a:pt x="336620" y="251209"/>
                      </a:cubicBezTo>
                      <a:cubicBezTo>
                        <a:pt x="341357" y="253578"/>
                        <a:pt x="348515" y="251996"/>
                        <a:pt x="351693" y="256233"/>
                      </a:cubicBezTo>
                      <a:cubicBezTo>
                        <a:pt x="354708" y="260252"/>
                        <a:pt x="356717" y="271305"/>
                        <a:pt x="356717" y="27130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5" name="224 Forma libre">
                  <a:extLst>
                    <a:ext uri="{FF2B5EF4-FFF2-40B4-BE49-F238E27FC236}">
                      <a16:creationId xmlns:a16="http://schemas.microsoft.com/office/drawing/2014/main" xmlns="" id="{38A7BD9A-BC9D-40C5-BE4D-571BEAE3003C}"/>
                    </a:ext>
                  </a:extLst>
                </p:cNvPr>
                <p:cNvSpPr/>
                <p:nvPr/>
              </p:nvSpPr>
              <p:spPr>
                <a:xfrm>
                  <a:off x="3092725" y="4659032"/>
                  <a:ext cx="507248" cy="434849"/>
                </a:xfrm>
                <a:custGeom>
                  <a:avLst/>
                  <a:gdLst>
                    <a:gd name="connsiteX0" fmla="*/ 331596 w 466945"/>
                    <a:gd name="connsiteY0" fmla="*/ 376843 h 434891"/>
                    <a:gd name="connsiteX1" fmla="*/ 361741 w 466945"/>
                    <a:gd name="connsiteY1" fmla="*/ 361771 h 434891"/>
                    <a:gd name="connsiteX2" fmla="*/ 351693 w 466945"/>
                    <a:gd name="connsiteY2" fmla="*/ 276360 h 434891"/>
                    <a:gd name="connsiteX3" fmla="*/ 356717 w 466945"/>
                    <a:gd name="connsiteY3" fmla="*/ 241191 h 434891"/>
                    <a:gd name="connsiteX4" fmla="*/ 391886 w 466945"/>
                    <a:gd name="connsiteY4" fmla="*/ 241191 h 434891"/>
                    <a:gd name="connsiteX5" fmla="*/ 411983 w 466945"/>
                    <a:gd name="connsiteY5" fmla="*/ 236167 h 434891"/>
                    <a:gd name="connsiteX6" fmla="*/ 422031 w 466945"/>
                    <a:gd name="connsiteY6" fmla="*/ 226118 h 434891"/>
                    <a:gd name="connsiteX7" fmla="*/ 442128 w 466945"/>
                    <a:gd name="connsiteY7" fmla="*/ 221094 h 434891"/>
                    <a:gd name="connsiteX8" fmla="*/ 457200 w 466945"/>
                    <a:gd name="connsiteY8" fmla="*/ 216070 h 434891"/>
                    <a:gd name="connsiteX9" fmla="*/ 457200 w 466945"/>
                    <a:gd name="connsiteY9" fmla="*/ 165828 h 434891"/>
                    <a:gd name="connsiteX10" fmla="*/ 447152 w 466945"/>
                    <a:gd name="connsiteY10" fmla="*/ 150756 h 434891"/>
                    <a:gd name="connsiteX11" fmla="*/ 442128 w 466945"/>
                    <a:gd name="connsiteY11" fmla="*/ 135683 h 434891"/>
                    <a:gd name="connsiteX12" fmla="*/ 427055 w 466945"/>
                    <a:gd name="connsiteY12" fmla="*/ 130659 h 434891"/>
                    <a:gd name="connsiteX13" fmla="*/ 396910 w 466945"/>
                    <a:gd name="connsiteY13" fmla="*/ 125635 h 434891"/>
                    <a:gd name="connsiteX14" fmla="*/ 371790 w 466945"/>
                    <a:gd name="connsiteY14" fmla="*/ 120611 h 434891"/>
                    <a:gd name="connsiteX15" fmla="*/ 356717 w 466945"/>
                    <a:gd name="connsiteY15" fmla="*/ 115586 h 434891"/>
                    <a:gd name="connsiteX16" fmla="*/ 336620 w 466945"/>
                    <a:gd name="connsiteY16" fmla="*/ 110562 h 434891"/>
                    <a:gd name="connsiteX17" fmla="*/ 301451 w 466945"/>
                    <a:gd name="connsiteY17" fmla="*/ 75393 h 434891"/>
                    <a:gd name="connsiteX18" fmla="*/ 286379 w 466945"/>
                    <a:gd name="connsiteY18" fmla="*/ 65345 h 434891"/>
                    <a:gd name="connsiteX19" fmla="*/ 271306 w 466945"/>
                    <a:gd name="connsiteY19" fmla="*/ 60320 h 434891"/>
                    <a:gd name="connsiteX20" fmla="*/ 261258 w 466945"/>
                    <a:gd name="connsiteY20" fmla="*/ 30175 h 434891"/>
                    <a:gd name="connsiteX21" fmla="*/ 251209 w 466945"/>
                    <a:gd name="connsiteY21" fmla="*/ 20127 h 434891"/>
                    <a:gd name="connsiteX22" fmla="*/ 241161 w 466945"/>
                    <a:gd name="connsiteY22" fmla="*/ 5054 h 434891"/>
                    <a:gd name="connsiteX23" fmla="*/ 221064 w 466945"/>
                    <a:gd name="connsiteY23" fmla="*/ 30 h 434891"/>
                    <a:gd name="connsiteX24" fmla="*/ 190919 w 466945"/>
                    <a:gd name="connsiteY24" fmla="*/ 5054 h 434891"/>
                    <a:gd name="connsiteX25" fmla="*/ 185895 w 466945"/>
                    <a:gd name="connsiteY25" fmla="*/ 20127 h 434891"/>
                    <a:gd name="connsiteX26" fmla="*/ 165798 w 466945"/>
                    <a:gd name="connsiteY26" fmla="*/ 90465 h 434891"/>
                    <a:gd name="connsiteX27" fmla="*/ 145702 w 466945"/>
                    <a:gd name="connsiteY27" fmla="*/ 115586 h 434891"/>
                    <a:gd name="connsiteX28" fmla="*/ 115557 w 466945"/>
                    <a:gd name="connsiteY28" fmla="*/ 125635 h 434891"/>
                    <a:gd name="connsiteX29" fmla="*/ 110532 w 466945"/>
                    <a:gd name="connsiteY29" fmla="*/ 140707 h 434891"/>
                    <a:gd name="connsiteX30" fmla="*/ 105508 w 466945"/>
                    <a:gd name="connsiteY30" fmla="*/ 185925 h 434891"/>
                    <a:gd name="connsiteX31" fmla="*/ 90436 w 466945"/>
                    <a:gd name="connsiteY31" fmla="*/ 190949 h 434891"/>
                    <a:gd name="connsiteX32" fmla="*/ 70339 w 466945"/>
                    <a:gd name="connsiteY32" fmla="*/ 195973 h 434891"/>
                    <a:gd name="connsiteX33" fmla="*/ 60291 w 466945"/>
                    <a:gd name="connsiteY33" fmla="*/ 206022 h 434891"/>
                    <a:gd name="connsiteX34" fmla="*/ 55266 w 466945"/>
                    <a:gd name="connsiteY34" fmla="*/ 241191 h 434891"/>
                    <a:gd name="connsiteX35" fmla="*/ 35170 w 466945"/>
                    <a:gd name="connsiteY35" fmla="*/ 246215 h 434891"/>
                    <a:gd name="connsiteX36" fmla="*/ 10049 w 466945"/>
                    <a:gd name="connsiteY36" fmla="*/ 261287 h 434891"/>
                    <a:gd name="connsiteX37" fmla="*/ 0 w 466945"/>
                    <a:gd name="connsiteY37" fmla="*/ 271336 h 434891"/>
                    <a:gd name="connsiteX38" fmla="*/ 10049 w 466945"/>
                    <a:gd name="connsiteY38" fmla="*/ 281384 h 434891"/>
                    <a:gd name="connsiteX39" fmla="*/ 15073 w 466945"/>
                    <a:gd name="connsiteY39" fmla="*/ 296457 h 434891"/>
                    <a:gd name="connsiteX40" fmla="*/ 50242 w 466945"/>
                    <a:gd name="connsiteY40" fmla="*/ 301481 h 434891"/>
                    <a:gd name="connsiteX41" fmla="*/ 85411 w 466945"/>
                    <a:gd name="connsiteY41" fmla="*/ 326602 h 434891"/>
                    <a:gd name="connsiteX42" fmla="*/ 110532 w 466945"/>
                    <a:gd name="connsiteY42" fmla="*/ 341674 h 434891"/>
                    <a:gd name="connsiteX43" fmla="*/ 130629 w 466945"/>
                    <a:gd name="connsiteY43" fmla="*/ 366795 h 434891"/>
                    <a:gd name="connsiteX44" fmla="*/ 145702 w 466945"/>
                    <a:gd name="connsiteY44" fmla="*/ 396940 h 434891"/>
                    <a:gd name="connsiteX45" fmla="*/ 175847 w 466945"/>
                    <a:gd name="connsiteY45" fmla="*/ 406989 h 434891"/>
                    <a:gd name="connsiteX46" fmla="*/ 190919 w 466945"/>
                    <a:gd name="connsiteY46" fmla="*/ 417037 h 434891"/>
                    <a:gd name="connsiteX47" fmla="*/ 200968 w 466945"/>
                    <a:gd name="connsiteY47" fmla="*/ 427085 h 434891"/>
                    <a:gd name="connsiteX48" fmla="*/ 216040 w 466945"/>
                    <a:gd name="connsiteY48" fmla="*/ 432109 h 434891"/>
                    <a:gd name="connsiteX49" fmla="*/ 301451 w 466945"/>
                    <a:gd name="connsiteY49" fmla="*/ 412013 h 434891"/>
                    <a:gd name="connsiteX50" fmla="*/ 321548 w 466945"/>
                    <a:gd name="connsiteY50" fmla="*/ 391916 h 434891"/>
                    <a:gd name="connsiteX51" fmla="*/ 331596 w 466945"/>
                    <a:gd name="connsiteY51" fmla="*/ 376843 h 43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466945" h="434891">
                      <a:moveTo>
                        <a:pt x="331596" y="376843"/>
                      </a:moveTo>
                      <a:cubicBezTo>
                        <a:pt x="338295" y="371819"/>
                        <a:pt x="360894" y="368547"/>
                        <a:pt x="361741" y="361771"/>
                      </a:cubicBezTo>
                      <a:cubicBezTo>
                        <a:pt x="367142" y="318558"/>
                        <a:pt x="361716" y="306430"/>
                        <a:pt x="351693" y="276360"/>
                      </a:cubicBezTo>
                      <a:cubicBezTo>
                        <a:pt x="353368" y="264637"/>
                        <a:pt x="351421" y="251783"/>
                        <a:pt x="356717" y="241191"/>
                      </a:cubicBezTo>
                      <a:cubicBezTo>
                        <a:pt x="362323" y="229979"/>
                        <a:pt x="387535" y="240103"/>
                        <a:pt x="391886" y="241191"/>
                      </a:cubicBezTo>
                      <a:cubicBezTo>
                        <a:pt x="398585" y="239516"/>
                        <a:pt x="405807" y="239255"/>
                        <a:pt x="411983" y="236167"/>
                      </a:cubicBezTo>
                      <a:cubicBezTo>
                        <a:pt x="416220" y="234049"/>
                        <a:pt x="417794" y="228236"/>
                        <a:pt x="422031" y="226118"/>
                      </a:cubicBezTo>
                      <a:cubicBezTo>
                        <a:pt x="428207" y="223030"/>
                        <a:pt x="435489" y="222991"/>
                        <a:pt x="442128" y="221094"/>
                      </a:cubicBezTo>
                      <a:cubicBezTo>
                        <a:pt x="447220" y="219639"/>
                        <a:pt x="452176" y="217745"/>
                        <a:pt x="457200" y="216070"/>
                      </a:cubicBezTo>
                      <a:cubicBezTo>
                        <a:pt x="460796" y="190905"/>
                        <a:pt x="466945" y="185316"/>
                        <a:pt x="457200" y="165828"/>
                      </a:cubicBezTo>
                      <a:cubicBezTo>
                        <a:pt x="454500" y="160427"/>
                        <a:pt x="450501" y="155780"/>
                        <a:pt x="447152" y="150756"/>
                      </a:cubicBezTo>
                      <a:cubicBezTo>
                        <a:pt x="445477" y="145732"/>
                        <a:pt x="445873" y="139428"/>
                        <a:pt x="442128" y="135683"/>
                      </a:cubicBezTo>
                      <a:cubicBezTo>
                        <a:pt x="438383" y="131938"/>
                        <a:pt x="432225" y="131808"/>
                        <a:pt x="427055" y="130659"/>
                      </a:cubicBezTo>
                      <a:cubicBezTo>
                        <a:pt x="417111" y="128449"/>
                        <a:pt x="406933" y="127457"/>
                        <a:pt x="396910" y="125635"/>
                      </a:cubicBezTo>
                      <a:cubicBezTo>
                        <a:pt x="388509" y="124107"/>
                        <a:pt x="380074" y="122682"/>
                        <a:pt x="371790" y="120611"/>
                      </a:cubicBezTo>
                      <a:cubicBezTo>
                        <a:pt x="366652" y="119326"/>
                        <a:pt x="361809" y="117041"/>
                        <a:pt x="356717" y="115586"/>
                      </a:cubicBezTo>
                      <a:cubicBezTo>
                        <a:pt x="350078" y="113689"/>
                        <a:pt x="343319" y="112237"/>
                        <a:pt x="336620" y="110562"/>
                      </a:cubicBezTo>
                      <a:cubicBezTo>
                        <a:pt x="313586" y="76010"/>
                        <a:pt x="327981" y="84236"/>
                        <a:pt x="301451" y="75393"/>
                      </a:cubicBezTo>
                      <a:cubicBezTo>
                        <a:pt x="296427" y="72044"/>
                        <a:pt x="291780" y="68045"/>
                        <a:pt x="286379" y="65345"/>
                      </a:cubicBezTo>
                      <a:cubicBezTo>
                        <a:pt x="281642" y="62976"/>
                        <a:pt x="274384" y="64630"/>
                        <a:pt x="271306" y="60320"/>
                      </a:cubicBezTo>
                      <a:cubicBezTo>
                        <a:pt x="265150" y="51701"/>
                        <a:pt x="268748" y="37664"/>
                        <a:pt x="261258" y="30175"/>
                      </a:cubicBezTo>
                      <a:cubicBezTo>
                        <a:pt x="257908" y="26826"/>
                        <a:pt x="254168" y="23826"/>
                        <a:pt x="251209" y="20127"/>
                      </a:cubicBezTo>
                      <a:cubicBezTo>
                        <a:pt x="247437" y="15412"/>
                        <a:pt x="246185" y="8404"/>
                        <a:pt x="241161" y="5054"/>
                      </a:cubicBezTo>
                      <a:cubicBezTo>
                        <a:pt x="235416" y="1224"/>
                        <a:pt x="227763" y="1705"/>
                        <a:pt x="221064" y="30"/>
                      </a:cubicBezTo>
                      <a:cubicBezTo>
                        <a:pt x="211016" y="1705"/>
                        <a:pt x="199764" y="0"/>
                        <a:pt x="190919" y="5054"/>
                      </a:cubicBezTo>
                      <a:cubicBezTo>
                        <a:pt x="186321" y="7682"/>
                        <a:pt x="186552" y="14872"/>
                        <a:pt x="185895" y="20127"/>
                      </a:cubicBezTo>
                      <a:cubicBezTo>
                        <a:pt x="176923" y="91902"/>
                        <a:pt x="202445" y="78250"/>
                        <a:pt x="165798" y="90465"/>
                      </a:cubicBezTo>
                      <a:cubicBezTo>
                        <a:pt x="160350" y="106810"/>
                        <a:pt x="163487" y="107681"/>
                        <a:pt x="145702" y="115586"/>
                      </a:cubicBezTo>
                      <a:cubicBezTo>
                        <a:pt x="136023" y="119888"/>
                        <a:pt x="115557" y="125635"/>
                        <a:pt x="115557" y="125635"/>
                      </a:cubicBezTo>
                      <a:cubicBezTo>
                        <a:pt x="113882" y="130659"/>
                        <a:pt x="111403" y="135483"/>
                        <a:pt x="110532" y="140707"/>
                      </a:cubicBezTo>
                      <a:cubicBezTo>
                        <a:pt x="108039" y="155666"/>
                        <a:pt x="111140" y="171844"/>
                        <a:pt x="105508" y="185925"/>
                      </a:cubicBezTo>
                      <a:cubicBezTo>
                        <a:pt x="103541" y="190842"/>
                        <a:pt x="95528" y="189494"/>
                        <a:pt x="90436" y="190949"/>
                      </a:cubicBezTo>
                      <a:cubicBezTo>
                        <a:pt x="83797" y="192846"/>
                        <a:pt x="77038" y="194298"/>
                        <a:pt x="70339" y="195973"/>
                      </a:cubicBezTo>
                      <a:cubicBezTo>
                        <a:pt x="66990" y="199323"/>
                        <a:pt x="61789" y="201528"/>
                        <a:pt x="60291" y="206022"/>
                      </a:cubicBezTo>
                      <a:cubicBezTo>
                        <a:pt x="56546" y="217256"/>
                        <a:pt x="61542" y="231149"/>
                        <a:pt x="55266" y="241191"/>
                      </a:cubicBezTo>
                      <a:cubicBezTo>
                        <a:pt x="51606" y="247046"/>
                        <a:pt x="41869" y="244540"/>
                        <a:pt x="35170" y="246215"/>
                      </a:cubicBezTo>
                      <a:cubicBezTo>
                        <a:pt x="9705" y="271678"/>
                        <a:pt x="42663" y="241718"/>
                        <a:pt x="10049" y="261287"/>
                      </a:cubicBezTo>
                      <a:cubicBezTo>
                        <a:pt x="5987" y="263724"/>
                        <a:pt x="3350" y="267986"/>
                        <a:pt x="0" y="271336"/>
                      </a:cubicBezTo>
                      <a:cubicBezTo>
                        <a:pt x="3350" y="274685"/>
                        <a:pt x="7612" y="277322"/>
                        <a:pt x="10049" y="281384"/>
                      </a:cubicBezTo>
                      <a:cubicBezTo>
                        <a:pt x="12774" y="285925"/>
                        <a:pt x="10336" y="294088"/>
                        <a:pt x="15073" y="296457"/>
                      </a:cubicBezTo>
                      <a:cubicBezTo>
                        <a:pt x="25665" y="301753"/>
                        <a:pt x="38519" y="299806"/>
                        <a:pt x="50242" y="301481"/>
                      </a:cubicBezTo>
                      <a:cubicBezTo>
                        <a:pt x="74084" y="325323"/>
                        <a:pt x="61351" y="318582"/>
                        <a:pt x="85411" y="326602"/>
                      </a:cubicBezTo>
                      <a:cubicBezTo>
                        <a:pt x="110876" y="352065"/>
                        <a:pt x="77918" y="322105"/>
                        <a:pt x="110532" y="341674"/>
                      </a:cubicBezTo>
                      <a:cubicBezTo>
                        <a:pt x="118487" y="346447"/>
                        <a:pt x="126065" y="359948"/>
                        <a:pt x="130629" y="366795"/>
                      </a:cubicBezTo>
                      <a:cubicBezTo>
                        <a:pt x="133367" y="375009"/>
                        <a:pt x="137499" y="391813"/>
                        <a:pt x="145702" y="396940"/>
                      </a:cubicBezTo>
                      <a:cubicBezTo>
                        <a:pt x="154684" y="402554"/>
                        <a:pt x="167034" y="401114"/>
                        <a:pt x="175847" y="406989"/>
                      </a:cubicBezTo>
                      <a:cubicBezTo>
                        <a:pt x="180871" y="410338"/>
                        <a:pt x="186204" y="413265"/>
                        <a:pt x="190919" y="417037"/>
                      </a:cubicBezTo>
                      <a:cubicBezTo>
                        <a:pt x="194618" y="419996"/>
                        <a:pt x="196906" y="424648"/>
                        <a:pt x="200968" y="427085"/>
                      </a:cubicBezTo>
                      <a:cubicBezTo>
                        <a:pt x="205509" y="429810"/>
                        <a:pt x="211016" y="430434"/>
                        <a:pt x="216040" y="432109"/>
                      </a:cubicBezTo>
                      <a:cubicBezTo>
                        <a:pt x="230706" y="388110"/>
                        <a:pt x="209937" y="434891"/>
                        <a:pt x="301451" y="412013"/>
                      </a:cubicBezTo>
                      <a:cubicBezTo>
                        <a:pt x="310642" y="409715"/>
                        <a:pt x="321548" y="391916"/>
                        <a:pt x="321548" y="391916"/>
                      </a:cubicBezTo>
                      <a:cubicBezTo>
                        <a:pt x="327384" y="368570"/>
                        <a:pt x="324897" y="381867"/>
                        <a:pt x="331596" y="37684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6" name="225 CuadroTexto">
                  <a:extLst>
                    <a:ext uri="{FF2B5EF4-FFF2-40B4-BE49-F238E27FC236}">
                      <a16:creationId xmlns:a16="http://schemas.microsoft.com/office/drawing/2014/main" xmlns="" id="{C9221BA0-EBC7-4022-BD59-E8E3E75050CF}"/>
                    </a:ext>
                  </a:extLst>
                </p:cNvPr>
                <p:cNvSpPr txBox="1"/>
                <p:nvPr/>
              </p:nvSpPr>
              <p:spPr>
                <a:xfrm>
                  <a:off x="1838765" y="855448"/>
                  <a:ext cx="522699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Loreto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7" name="226 CuadroTexto">
                  <a:extLst>
                    <a:ext uri="{FF2B5EF4-FFF2-40B4-BE49-F238E27FC236}">
                      <a16:creationId xmlns:a16="http://schemas.microsoft.com/office/drawing/2014/main" xmlns="" id="{575548D6-0FBD-4642-A395-C1EAF84FE76D}"/>
                    </a:ext>
                  </a:extLst>
                </p:cNvPr>
                <p:cNvSpPr txBox="1"/>
                <p:nvPr/>
              </p:nvSpPr>
              <p:spPr>
                <a:xfrm>
                  <a:off x="1609602" y="3867177"/>
                  <a:ext cx="440301" cy="217423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8" name="228 CuadroTexto">
                  <a:extLst>
                    <a:ext uri="{FF2B5EF4-FFF2-40B4-BE49-F238E27FC236}">
                      <a16:creationId xmlns:a16="http://schemas.microsoft.com/office/drawing/2014/main" xmlns="" id="{FF2F5AE4-8FCA-4F70-BFB7-6256304407FA}"/>
                    </a:ext>
                  </a:extLst>
                </p:cNvPr>
                <p:cNvSpPr txBox="1"/>
                <p:nvPr/>
              </p:nvSpPr>
              <p:spPr>
                <a:xfrm>
                  <a:off x="953011" y="2506263"/>
                  <a:ext cx="682338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Áncash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9" name="229 CuadroTexto">
                  <a:extLst>
                    <a:ext uri="{FF2B5EF4-FFF2-40B4-BE49-F238E27FC236}">
                      <a16:creationId xmlns:a16="http://schemas.microsoft.com/office/drawing/2014/main" xmlns="" id="{4800D08B-59D6-471E-8C70-539B29D72B3D}"/>
                    </a:ext>
                  </a:extLst>
                </p:cNvPr>
                <p:cNvSpPr txBox="1"/>
                <p:nvPr/>
              </p:nvSpPr>
              <p:spPr>
                <a:xfrm>
                  <a:off x="51807" y="874238"/>
                  <a:ext cx="569046" cy="185336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Tumbes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0" name="230 CuadroTexto">
                  <a:extLst>
                    <a:ext uri="{FF2B5EF4-FFF2-40B4-BE49-F238E27FC236}">
                      <a16:creationId xmlns:a16="http://schemas.microsoft.com/office/drawing/2014/main" xmlns="" id="{C9B50620-B10E-4808-8DD5-21B5B17A759E}"/>
                    </a:ext>
                  </a:extLst>
                </p:cNvPr>
                <p:cNvSpPr txBox="1"/>
                <p:nvPr/>
              </p:nvSpPr>
              <p:spPr>
                <a:xfrm>
                  <a:off x="301571" y="2143888"/>
                  <a:ext cx="746706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La Libertad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231 CuadroTexto">
                  <a:extLst>
                    <a:ext uri="{FF2B5EF4-FFF2-40B4-BE49-F238E27FC236}">
                      <a16:creationId xmlns:a16="http://schemas.microsoft.com/office/drawing/2014/main" xmlns="" id="{9DA39973-5A87-4FAF-8DEC-87E90941B7DA}"/>
                    </a:ext>
                  </a:extLst>
                </p:cNvPr>
                <p:cNvSpPr txBox="1"/>
                <p:nvPr/>
              </p:nvSpPr>
              <p:spPr>
                <a:xfrm>
                  <a:off x="111030" y="1789567"/>
                  <a:ext cx="826532" cy="276466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Lambayeque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232 CuadroTexto">
                  <a:extLst>
                    <a:ext uri="{FF2B5EF4-FFF2-40B4-BE49-F238E27FC236}">
                      <a16:creationId xmlns:a16="http://schemas.microsoft.com/office/drawing/2014/main" xmlns="" id="{59568FBD-D996-4F1C-846E-747B52712C65}"/>
                    </a:ext>
                  </a:extLst>
                </p:cNvPr>
                <p:cNvSpPr txBox="1"/>
                <p:nvPr/>
              </p:nvSpPr>
              <p:spPr>
                <a:xfrm>
                  <a:off x="216598" y="1287613"/>
                  <a:ext cx="821383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Piura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233 CuadroTexto">
                  <a:extLst>
                    <a:ext uri="{FF2B5EF4-FFF2-40B4-BE49-F238E27FC236}">
                      <a16:creationId xmlns:a16="http://schemas.microsoft.com/office/drawing/2014/main" xmlns="" id="{7E483075-92F7-4E86-AA61-4327CC51B268}"/>
                    </a:ext>
                  </a:extLst>
                </p:cNvPr>
                <p:cNvSpPr txBox="1"/>
                <p:nvPr/>
              </p:nvSpPr>
              <p:spPr>
                <a:xfrm>
                  <a:off x="1207923" y="1910359"/>
                  <a:ext cx="543296" cy="142264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San Martín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234 CuadroTexto">
                  <a:extLst>
                    <a:ext uri="{FF2B5EF4-FFF2-40B4-BE49-F238E27FC236}">
                      <a16:creationId xmlns:a16="http://schemas.microsoft.com/office/drawing/2014/main" xmlns="" id="{16DDC2A0-FDCB-4BF7-BD4B-2908894EAB30}"/>
                    </a:ext>
                  </a:extLst>
                </p:cNvPr>
                <p:cNvSpPr txBox="1"/>
                <p:nvPr/>
              </p:nvSpPr>
              <p:spPr>
                <a:xfrm>
                  <a:off x="819116" y="1282245"/>
                  <a:ext cx="602521" cy="158367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Amazonas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235 CuadroTexto">
                  <a:extLst>
                    <a:ext uri="{FF2B5EF4-FFF2-40B4-BE49-F238E27FC236}">
                      <a16:creationId xmlns:a16="http://schemas.microsoft.com/office/drawing/2014/main" xmlns="" id="{37F80D12-F4B9-4D06-B7DE-B146E4F8C00C}"/>
                    </a:ext>
                  </a:extLst>
                </p:cNvPr>
                <p:cNvSpPr txBox="1"/>
                <p:nvPr/>
              </p:nvSpPr>
              <p:spPr>
                <a:xfrm>
                  <a:off x="600252" y="1714408"/>
                  <a:ext cx="708089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Cajamarca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236 CuadroTexto">
                  <a:extLst>
                    <a:ext uri="{FF2B5EF4-FFF2-40B4-BE49-F238E27FC236}">
                      <a16:creationId xmlns:a16="http://schemas.microsoft.com/office/drawing/2014/main" xmlns="" id="{2B94E93A-37C2-4253-A9EA-595043527DC2}"/>
                    </a:ext>
                  </a:extLst>
                </p:cNvPr>
                <p:cNvSpPr txBox="1"/>
                <p:nvPr/>
              </p:nvSpPr>
              <p:spPr>
                <a:xfrm>
                  <a:off x="3154520" y="4793245"/>
                  <a:ext cx="635990" cy="2596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422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Tacna</a:t>
                  </a:r>
                  <a:endParaRPr lang="es-ES" sz="422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7" name="237 CuadroTexto">
                  <a:extLst>
                    <a:ext uri="{FF2B5EF4-FFF2-40B4-BE49-F238E27FC236}">
                      <a16:creationId xmlns:a16="http://schemas.microsoft.com/office/drawing/2014/main" xmlns="" id="{FCD76CD3-48E8-4CA4-8147-3C058A822B06}"/>
                    </a:ext>
                  </a:extLst>
                </p:cNvPr>
                <p:cNvSpPr txBox="1"/>
                <p:nvPr/>
              </p:nvSpPr>
              <p:spPr>
                <a:xfrm>
                  <a:off x="2868710" y="4629504"/>
                  <a:ext cx="717149" cy="212044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Moquegua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8" name="238 CuadroTexto">
                  <a:extLst>
                    <a:ext uri="{FF2B5EF4-FFF2-40B4-BE49-F238E27FC236}">
                      <a16:creationId xmlns:a16="http://schemas.microsoft.com/office/drawing/2014/main" xmlns="" id="{83FB5492-48BB-4D3C-AAB6-12A5F5C36296}"/>
                    </a:ext>
                  </a:extLst>
                </p:cNvPr>
                <p:cNvSpPr txBox="1"/>
                <p:nvPr/>
              </p:nvSpPr>
              <p:spPr>
                <a:xfrm>
                  <a:off x="2425834" y="4293973"/>
                  <a:ext cx="651442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Arequipa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9" name="239 CuadroTexto">
                  <a:extLst>
                    <a:ext uri="{FF2B5EF4-FFF2-40B4-BE49-F238E27FC236}">
                      <a16:creationId xmlns:a16="http://schemas.microsoft.com/office/drawing/2014/main" xmlns="" id="{D28EA332-F484-4FA3-8757-318B66FCD60F}"/>
                    </a:ext>
                  </a:extLst>
                </p:cNvPr>
                <p:cNvSpPr txBox="1"/>
                <p:nvPr/>
              </p:nvSpPr>
              <p:spPr>
                <a:xfrm>
                  <a:off x="2405233" y="3365224"/>
                  <a:ext cx="669463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Cusco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0" name="240 CuadroTexto">
                  <a:extLst>
                    <a:ext uri="{FF2B5EF4-FFF2-40B4-BE49-F238E27FC236}">
                      <a16:creationId xmlns:a16="http://schemas.microsoft.com/office/drawing/2014/main" xmlns="" id="{FCF1C3DE-3027-44F2-9DD5-8ECC007B4B83}"/>
                    </a:ext>
                  </a:extLst>
                </p:cNvPr>
                <p:cNvSpPr txBox="1"/>
                <p:nvPr/>
              </p:nvSpPr>
              <p:spPr>
                <a:xfrm>
                  <a:off x="2361462" y="3805440"/>
                  <a:ext cx="635988" cy="171791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Apurímac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1" name="241 CuadroTexto">
                  <a:extLst>
                    <a:ext uri="{FF2B5EF4-FFF2-40B4-BE49-F238E27FC236}">
                      <a16:creationId xmlns:a16="http://schemas.microsoft.com/office/drawing/2014/main" xmlns="" id="{562D32A4-23F6-407F-96BA-7DD97ADEDBA9}"/>
                    </a:ext>
                  </a:extLst>
                </p:cNvPr>
                <p:cNvSpPr txBox="1"/>
                <p:nvPr/>
              </p:nvSpPr>
              <p:spPr>
                <a:xfrm>
                  <a:off x="1934035" y="3885968"/>
                  <a:ext cx="496948" cy="120790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Ayacucho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" name="242 CuadroTexto">
                  <a:extLst>
                    <a:ext uri="{FF2B5EF4-FFF2-40B4-BE49-F238E27FC236}">
                      <a16:creationId xmlns:a16="http://schemas.microsoft.com/office/drawing/2014/main" xmlns="" id="{0C714C22-D8EC-4C92-B401-C3EC702B6F83}"/>
                    </a:ext>
                  </a:extLst>
                </p:cNvPr>
                <p:cNvSpPr txBox="1"/>
                <p:nvPr/>
              </p:nvSpPr>
              <p:spPr>
                <a:xfrm>
                  <a:off x="1746070" y="3078006"/>
                  <a:ext cx="587064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Junín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" name="243 CuadroTexto">
                  <a:extLst>
                    <a:ext uri="{FF2B5EF4-FFF2-40B4-BE49-F238E27FC236}">
                      <a16:creationId xmlns:a16="http://schemas.microsoft.com/office/drawing/2014/main" xmlns="" id="{E73E3BF2-8044-471D-829B-6AF673A7DE45}"/>
                    </a:ext>
                  </a:extLst>
                </p:cNvPr>
                <p:cNvSpPr txBox="1"/>
                <p:nvPr/>
              </p:nvSpPr>
              <p:spPr>
                <a:xfrm>
                  <a:off x="1717748" y="2785425"/>
                  <a:ext cx="623111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Pasco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" name="244 CuadroTexto">
                  <a:extLst>
                    <a:ext uri="{FF2B5EF4-FFF2-40B4-BE49-F238E27FC236}">
                      <a16:creationId xmlns:a16="http://schemas.microsoft.com/office/drawing/2014/main" xmlns="" id="{72A43117-4133-4406-8B8E-67E3BBD5BF61}"/>
                    </a:ext>
                  </a:extLst>
                </p:cNvPr>
                <p:cNvSpPr txBox="1"/>
                <p:nvPr/>
              </p:nvSpPr>
              <p:spPr>
                <a:xfrm>
                  <a:off x="1346965" y="2578736"/>
                  <a:ext cx="785333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Huánuco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" name="245 CuadroTexto">
                  <a:extLst>
                    <a:ext uri="{FF2B5EF4-FFF2-40B4-BE49-F238E27FC236}">
                      <a16:creationId xmlns:a16="http://schemas.microsoft.com/office/drawing/2014/main" xmlns="" id="{E82F9E87-A662-4A40-BC00-7A309CBAF7BE}"/>
                    </a:ext>
                  </a:extLst>
                </p:cNvPr>
                <p:cNvSpPr txBox="1"/>
                <p:nvPr/>
              </p:nvSpPr>
              <p:spPr>
                <a:xfrm>
                  <a:off x="2224993" y="2637792"/>
                  <a:ext cx="630843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Ucayali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246 CuadroTexto">
                  <a:extLst>
                    <a:ext uri="{FF2B5EF4-FFF2-40B4-BE49-F238E27FC236}">
                      <a16:creationId xmlns:a16="http://schemas.microsoft.com/office/drawing/2014/main" xmlns="" id="{00B5136D-4EDC-49CB-9454-EFF3AC2AD819}"/>
                    </a:ext>
                  </a:extLst>
                </p:cNvPr>
                <p:cNvSpPr txBox="1"/>
                <p:nvPr/>
              </p:nvSpPr>
              <p:spPr>
                <a:xfrm>
                  <a:off x="3234341" y="3792018"/>
                  <a:ext cx="540723" cy="245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Puno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" name="247 CuadroTexto">
                  <a:extLst>
                    <a:ext uri="{FF2B5EF4-FFF2-40B4-BE49-F238E27FC236}">
                      <a16:creationId xmlns:a16="http://schemas.microsoft.com/office/drawing/2014/main" xmlns="" id="{63DFEBE5-7DC0-4D69-8B45-15C857D2B820}"/>
                    </a:ext>
                  </a:extLst>
                </p:cNvPr>
                <p:cNvSpPr txBox="1"/>
                <p:nvPr/>
              </p:nvSpPr>
              <p:spPr>
                <a:xfrm>
                  <a:off x="2860986" y="3150482"/>
                  <a:ext cx="754436" cy="38372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Madre de Dios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8" name="248 Forma libre">
                  <a:extLst>
                    <a:ext uri="{FF2B5EF4-FFF2-40B4-BE49-F238E27FC236}">
                      <a16:creationId xmlns:a16="http://schemas.microsoft.com/office/drawing/2014/main" xmlns="" id="{E08482A4-C084-4473-9F5B-79A999995B16}"/>
                    </a:ext>
                  </a:extLst>
                </p:cNvPr>
                <p:cNvSpPr/>
                <p:nvPr/>
              </p:nvSpPr>
              <p:spPr>
                <a:xfrm>
                  <a:off x="1174449" y="2865952"/>
                  <a:ext cx="690064" cy="840169"/>
                </a:xfrm>
                <a:custGeom>
                  <a:avLst/>
                  <a:gdLst>
                    <a:gd name="connsiteX0" fmla="*/ 610766 w 633289"/>
                    <a:gd name="connsiteY0" fmla="*/ 698360 h 839037"/>
                    <a:gd name="connsiteX1" fmla="*/ 630862 w 633289"/>
                    <a:gd name="connsiteY1" fmla="*/ 673239 h 839037"/>
                    <a:gd name="connsiteX2" fmla="*/ 620814 w 633289"/>
                    <a:gd name="connsiteY2" fmla="*/ 658167 h 839037"/>
                    <a:gd name="connsiteX3" fmla="*/ 615790 w 633289"/>
                    <a:gd name="connsiteY3" fmla="*/ 643094 h 839037"/>
                    <a:gd name="connsiteX4" fmla="*/ 615790 w 633289"/>
                    <a:gd name="connsiteY4" fmla="*/ 577780 h 839037"/>
                    <a:gd name="connsiteX5" fmla="*/ 605742 w 633289"/>
                    <a:gd name="connsiteY5" fmla="*/ 567731 h 839037"/>
                    <a:gd name="connsiteX6" fmla="*/ 595693 w 633289"/>
                    <a:gd name="connsiteY6" fmla="*/ 517490 h 839037"/>
                    <a:gd name="connsiteX7" fmla="*/ 590669 w 633289"/>
                    <a:gd name="connsiteY7" fmla="*/ 497393 h 839037"/>
                    <a:gd name="connsiteX8" fmla="*/ 575596 w 633289"/>
                    <a:gd name="connsiteY8" fmla="*/ 487345 h 839037"/>
                    <a:gd name="connsiteX9" fmla="*/ 550476 w 633289"/>
                    <a:gd name="connsiteY9" fmla="*/ 467248 h 839037"/>
                    <a:gd name="connsiteX10" fmla="*/ 510282 w 633289"/>
                    <a:gd name="connsiteY10" fmla="*/ 457200 h 839037"/>
                    <a:gd name="connsiteX11" fmla="*/ 495210 w 633289"/>
                    <a:gd name="connsiteY11" fmla="*/ 452175 h 839037"/>
                    <a:gd name="connsiteX12" fmla="*/ 449992 w 633289"/>
                    <a:gd name="connsiteY12" fmla="*/ 427054 h 839037"/>
                    <a:gd name="connsiteX13" fmla="*/ 439944 w 633289"/>
                    <a:gd name="connsiteY13" fmla="*/ 396909 h 839037"/>
                    <a:gd name="connsiteX14" fmla="*/ 434920 w 633289"/>
                    <a:gd name="connsiteY14" fmla="*/ 356716 h 839037"/>
                    <a:gd name="connsiteX15" fmla="*/ 414823 w 633289"/>
                    <a:gd name="connsiteY15" fmla="*/ 336619 h 839037"/>
                    <a:gd name="connsiteX16" fmla="*/ 389702 w 633289"/>
                    <a:gd name="connsiteY16" fmla="*/ 316523 h 839037"/>
                    <a:gd name="connsiteX17" fmla="*/ 379654 w 633289"/>
                    <a:gd name="connsiteY17" fmla="*/ 306474 h 839037"/>
                    <a:gd name="connsiteX18" fmla="*/ 374629 w 633289"/>
                    <a:gd name="connsiteY18" fmla="*/ 281353 h 839037"/>
                    <a:gd name="connsiteX19" fmla="*/ 369605 w 633289"/>
                    <a:gd name="connsiteY19" fmla="*/ 266281 h 839037"/>
                    <a:gd name="connsiteX20" fmla="*/ 364581 w 633289"/>
                    <a:gd name="connsiteY20" fmla="*/ 226087 h 839037"/>
                    <a:gd name="connsiteX21" fmla="*/ 359557 w 633289"/>
                    <a:gd name="connsiteY21" fmla="*/ 175846 h 839037"/>
                    <a:gd name="connsiteX22" fmla="*/ 339460 w 633289"/>
                    <a:gd name="connsiteY22" fmla="*/ 155749 h 839037"/>
                    <a:gd name="connsiteX23" fmla="*/ 334436 w 633289"/>
                    <a:gd name="connsiteY23" fmla="*/ 140676 h 839037"/>
                    <a:gd name="connsiteX24" fmla="*/ 314339 w 633289"/>
                    <a:gd name="connsiteY24" fmla="*/ 115556 h 839037"/>
                    <a:gd name="connsiteX25" fmla="*/ 309315 w 633289"/>
                    <a:gd name="connsiteY25" fmla="*/ 100483 h 839037"/>
                    <a:gd name="connsiteX26" fmla="*/ 299267 w 633289"/>
                    <a:gd name="connsiteY26" fmla="*/ 55265 h 839037"/>
                    <a:gd name="connsiteX27" fmla="*/ 284194 w 633289"/>
                    <a:gd name="connsiteY27" fmla="*/ 10048 h 839037"/>
                    <a:gd name="connsiteX28" fmla="*/ 254049 w 633289"/>
                    <a:gd name="connsiteY28" fmla="*/ 0 h 839037"/>
                    <a:gd name="connsiteX29" fmla="*/ 238977 w 633289"/>
                    <a:gd name="connsiteY29" fmla="*/ 5024 h 839037"/>
                    <a:gd name="connsiteX30" fmla="*/ 208832 w 633289"/>
                    <a:gd name="connsiteY30" fmla="*/ 10048 h 839037"/>
                    <a:gd name="connsiteX31" fmla="*/ 203807 w 633289"/>
                    <a:gd name="connsiteY31" fmla="*/ 25120 h 839037"/>
                    <a:gd name="connsiteX32" fmla="*/ 193759 w 633289"/>
                    <a:gd name="connsiteY32" fmla="*/ 35169 h 839037"/>
                    <a:gd name="connsiteX33" fmla="*/ 188735 w 633289"/>
                    <a:gd name="connsiteY33" fmla="*/ 55265 h 839037"/>
                    <a:gd name="connsiteX34" fmla="*/ 168638 w 633289"/>
                    <a:gd name="connsiteY34" fmla="*/ 75362 h 839037"/>
                    <a:gd name="connsiteX35" fmla="*/ 143517 w 633289"/>
                    <a:gd name="connsiteY35" fmla="*/ 95459 h 839037"/>
                    <a:gd name="connsiteX36" fmla="*/ 133469 w 633289"/>
                    <a:gd name="connsiteY36" fmla="*/ 110531 h 839037"/>
                    <a:gd name="connsiteX37" fmla="*/ 103324 w 633289"/>
                    <a:gd name="connsiteY37" fmla="*/ 120580 h 839037"/>
                    <a:gd name="connsiteX38" fmla="*/ 88251 w 633289"/>
                    <a:gd name="connsiteY38" fmla="*/ 115556 h 839037"/>
                    <a:gd name="connsiteX39" fmla="*/ 68155 w 633289"/>
                    <a:gd name="connsiteY39" fmla="*/ 110531 h 839037"/>
                    <a:gd name="connsiteX40" fmla="*/ 43034 w 633289"/>
                    <a:gd name="connsiteY40" fmla="*/ 75362 h 839037"/>
                    <a:gd name="connsiteX41" fmla="*/ 2840 w 633289"/>
                    <a:gd name="connsiteY41" fmla="*/ 90435 h 839037"/>
                    <a:gd name="connsiteX42" fmla="*/ 12889 w 633289"/>
                    <a:gd name="connsiteY42" fmla="*/ 140676 h 839037"/>
                    <a:gd name="connsiteX43" fmla="*/ 17913 w 633289"/>
                    <a:gd name="connsiteY43" fmla="*/ 165797 h 839037"/>
                    <a:gd name="connsiteX44" fmla="*/ 32985 w 633289"/>
                    <a:gd name="connsiteY44" fmla="*/ 170822 h 839037"/>
                    <a:gd name="connsiteX45" fmla="*/ 38010 w 633289"/>
                    <a:gd name="connsiteY45" fmla="*/ 256232 h 839037"/>
                    <a:gd name="connsiteX46" fmla="*/ 27961 w 633289"/>
                    <a:gd name="connsiteY46" fmla="*/ 266281 h 839037"/>
                    <a:gd name="connsiteX47" fmla="*/ 38010 w 633289"/>
                    <a:gd name="connsiteY47" fmla="*/ 276329 h 839037"/>
                    <a:gd name="connsiteX48" fmla="*/ 78203 w 633289"/>
                    <a:gd name="connsiteY48" fmla="*/ 286378 h 839037"/>
                    <a:gd name="connsiteX49" fmla="*/ 93276 w 633289"/>
                    <a:gd name="connsiteY49" fmla="*/ 291402 h 839037"/>
                    <a:gd name="connsiteX50" fmla="*/ 98300 w 633289"/>
                    <a:gd name="connsiteY50" fmla="*/ 321547 h 839037"/>
                    <a:gd name="connsiteX51" fmla="*/ 133469 w 633289"/>
                    <a:gd name="connsiteY51" fmla="*/ 336619 h 839037"/>
                    <a:gd name="connsiteX52" fmla="*/ 143517 w 633289"/>
                    <a:gd name="connsiteY52" fmla="*/ 346668 h 839037"/>
                    <a:gd name="connsiteX53" fmla="*/ 158590 w 633289"/>
                    <a:gd name="connsiteY53" fmla="*/ 391885 h 839037"/>
                    <a:gd name="connsiteX54" fmla="*/ 163614 w 633289"/>
                    <a:gd name="connsiteY54" fmla="*/ 406958 h 839037"/>
                    <a:gd name="connsiteX55" fmla="*/ 168638 w 633289"/>
                    <a:gd name="connsiteY55" fmla="*/ 422030 h 839037"/>
                    <a:gd name="connsiteX56" fmla="*/ 168638 w 633289"/>
                    <a:gd name="connsiteY56" fmla="*/ 492369 h 839037"/>
                    <a:gd name="connsiteX57" fmla="*/ 183711 w 633289"/>
                    <a:gd name="connsiteY57" fmla="*/ 497393 h 839037"/>
                    <a:gd name="connsiteX58" fmla="*/ 203807 w 633289"/>
                    <a:gd name="connsiteY58" fmla="*/ 502417 h 839037"/>
                    <a:gd name="connsiteX59" fmla="*/ 213856 w 633289"/>
                    <a:gd name="connsiteY59" fmla="*/ 517490 h 839037"/>
                    <a:gd name="connsiteX60" fmla="*/ 218880 w 633289"/>
                    <a:gd name="connsiteY60" fmla="*/ 537586 h 839037"/>
                    <a:gd name="connsiteX61" fmla="*/ 233953 w 633289"/>
                    <a:gd name="connsiteY61" fmla="*/ 542611 h 839037"/>
                    <a:gd name="connsiteX62" fmla="*/ 269122 w 633289"/>
                    <a:gd name="connsiteY62" fmla="*/ 562707 h 839037"/>
                    <a:gd name="connsiteX63" fmla="*/ 274146 w 633289"/>
                    <a:gd name="connsiteY63" fmla="*/ 587828 h 839037"/>
                    <a:gd name="connsiteX64" fmla="*/ 294243 w 633289"/>
                    <a:gd name="connsiteY64" fmla="*/ 612949 h 839037"/>
                    <a:gd name="connsiteX65" fmla="*/ 299267 w 633289"/>
                    <a:gd name="connsiteY65" fmla="*/ 628022 h 839037"/>
                    <a:gd name="connsiteX66" fmla="*/ 304291 w 633289"/>
                    <a:gd name="connsiteY66" fmla="*/ 648118 h 839037"/>
                    <a:gd name="connsiteX67" fmla="*/ 324388 w 633289"/>
                    <a:gd name="connsiteY67" fmla="*/ 668215 h 839037"/>
                    <a:gd name="connsiteX68" fmla="*/ 334436 w 633289"/>
                    <a:gd name="connsiteY68" fmla="*/ 683287 h 839037"/>
                    <a:gd name="connsiteX69" fmla="*/ 349509 w 633289"/>
                    <a:gd name="connsiteY69" fmla="*/ 688312 h 839037"/>
                    <a:gd name="connsiteX70" fmla="*/ 364581 w 633289"/>
                    <a:gd name="connsiteY70" fmla="*/ 763674 h 839037"/>
                    <a:gd name="connsiteX71" fmla="*/ 379654 w 633289"/>
                    <a:gd name="connsiteY71" fmla="*/ 788795 h 839037"/>
                    <a:gd name="connsiteX72" fmla="*/ 399750 w 633289"/>
                    <a:gd name="connsiteY72" fmla="*/ 793819 h 839037"/>
                    <a:gd name="connsiteX73" fmla="*/ 409799 w 633289"/>
                    <a:gd name="connsiteY73" fmla="*/ 803868 h 839037"/>
                    <a:gd name="connsiteX74" fmla="*/ 414823 w 633289"/>
                    <a:gd name="connsiteY74" fmla="*/ 818940 h 839037"/>
                    <a:gd name="connsiteX75" fmla="*/ 429895 w 633289"/>
                    <a:gd name="connsiteY75" fmla="*/ 823964 h 839037"/>
                    <a:gd name="connsiteX76" fmla="*/ 434920 w 633289"/>
                    <a:gd name="connsiteY76" fmla="*/ 839037 h 839037"/>
                    <a:gd name="connsiteX77" fmla="*/ 444968 w 633289"/>
                    <a:gd name="connsiteY77" fmla="*/ 823964 h 839037"/>
                    <a:gd name="connsiteX78" fmla="*/ 460040 w 633289"/>
                    <a:gd name="connsiteY78" fmla="*/ 798843 h 839037"/>
                    <a:gd name="connsiteX79" fmla="*/ 500234 w 633289"/>
                    <a:gd name="connsiteY79" fmla="*/ 778747 h 839037"/>
                    <a:gd name="connsiteX80" fmla="*/ 510282 w 633289"/>
                    <a:gd name="connsiteY80" fmla="*/ 748602 h 839037"/>
                    <a:gd name="connsiteX81" fmla="*/ 520331 w 633289"/>
                    <a:gd name="connsiteY81" fmla="*/ 738553 h 839037"/>
                    <a:gd name="connsiteX82" fmla="*/ 565548 w 633289"/>
                    <a:gd name="connsiteY82" fmla="*/ 753626 h 839037"/>
                    <a:gd name="connsiteX83" fmla="*/ 580621 w 633289"/>
                    <a:gd name="connsiteY83" fmla="*/ 758650 h 839037"/>
                    <a:gd name="connsiteX84" fmla="*/ 595693 w 633289"/>
                    <a:gd name="connsiteY84" fmla="*/ 753626 h 839037"/>
                    <a:gd name="connsiteX85" fmla="*/ 600717 w 633289"/>
                    <a:gd name="connsiteY85" fmla="*/ 738553 h 839037"/>
                    <a:gd name="connsiteX86" fmla="*/ 610766 w 633289"/>
                    <a:gd name="connsiteY86" fmla="*/ 728505 h 839037"/>
                    <a:gd name="connsiteX87" fmla="*/ 610766 w 633289"/>
                    <a:gd name="connsiteY87" fmla="*/ 698360 h 839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633289" h="839037">
                      <a:moveTo>
                        <a:pt x="610766" y="698360"/>
                      </a:moveTo>
                      <a:cubicBezTo>
                        <a:pt x="619573" y="692489"/>
                        <a:pt x="633289" y="687800"/>
                        <a:pt x="630862" y="673239"/>
                      </a:cubicBezTo>
                      <a:cubicBezTo>
                        <a:pt x="629869" y="667283"/>
                        <a:pt x="624163" y="663191"/>
                        <a:pt x="620814" y="658167"/>
                      </a:cubicBezTo>
                      <a:cubicBezTo>
                        <a:pt x="619139" y="653143"/>
                        <a:pt x="615790" y="648390"/>
                        <a:pt x="615790" y="643094"/>
                      </a:cubicBezTo>
                      <a:cubicBezTo>
                        <a:pt x="615790" y="607612"/>
                        <a:pt x="628322" y="611200"/>
                        <a:pt x="615790" y="577780"/>
                      </a:cubicBezTo>
                      <a:cubicBezTo>
                        <a:pt x="614127" y="573345"/>
                        <a:pt x="609091" y="571081"/>
                        <a:pt x="605742" y="567731"/>
                      </a:cubicBezTo>
                      <a:cubicBezTo>
                        <a:pt x="595423" y="536780"/>
                        <a:pt x="604929" y="568288"/>
                        <a:pt x="595693" y="517490"/>
                      </a:cubicBezTo>
                      <a:cubicBezTo>
                        <a:pt x="594458" y="510696"/>
                        <a:pt x="594499" y="503138"/>
                        <a:pt x="590669" y="497393"/>
                      </a:cubicBezTo>
                      <a:cubicBezTo>
                        <a:pt x="587319" y="492369"/>
                        <a:pt x="580311" y="491117"/>
                        <a:pt x="575596" y="487345"/>
                      </a:cubicBezTo>
                      <a:cubicBezTo>
                        <a:pt x="560017" y="474882"/>
                        <a:pt x="571098" y="477558"/>
                        <a:pt x="550476" y="467248"/>
                      </a:cubicBezTo>
                      <a:cubicBezTo>
                        <a:pt x="538991" y="461506"/>
                        <a:pt x="521748" y="460067"/>
                        <a:pt x="510282" y="457200"/>
                      </a:cubicBezTo>
                      <a:cubicBezTo>
                        <a:pt x="505144" y="455915"/>
                        <a:pt x="499839" y="454747"/>
                        <a:pt x="495210" y="452175"/>
                      </a:cubicBezTo>
                      <a:cubicBezTo>
                        <a:pt x="443385" y="423383"/>
                        <a:pt x="484097" y="438424"/>
                        <a:pt x="449992" y="427054"/>
                      </a:cubicBezTo>
                      <a:cubicBezTo>
                        <a:pt x="446643" y="417006"/>
                        <a:pt x="441258" y="407419"/>
                        <a:pt x="439944" y="396909"/>
                      </a:cubicBezTo>
                      <a:cubicBezTo>
                        <a:pt x="438269" y="383511"/>
                        <a:pt x="440113" y="369179"/>
                        <a:pt x="434920" y="356716"/>
                      </a:cubicBezTo>
                      <a:cubicBezTo>
                        <a:pt x="431276" y="347971"/>
                        <a:pt x="421522" y="343318"/>
                        <a:pt x="414823" y="336619"/>
                      </a:cubicBezTo>
                      <a:cubicBezTo>
                        <a:pt x="390558" y="312355"/>
                        <a:pt x="421393" y="341877"/>
                        <a:pt x="389702" y="316523"/>
                      </a:cubicBezTo>
                      <a:cubicBezTo>
                        <a:pt x="386003" y="313564"/>
                        <a:pt x="383003" y="309824"/>
                        <a:pt x="379654" y="306474"/>
                      </a:cubicBezTo>
                      <a:cubicBezTo>
                        <a:pt x="377979" y="298100"/>
                        <a:pt x="376700" y="289638"/>
                        <a:pt x="374629" y="281353"/>
                      </a:cubicBezTo>
                      <a:cubicBezTo>
                        <a:pt x="373344" y="276215"/>
                        <a:pt x="370552" y="271491"/>
                        <a:pt x="369605" y="266281"/>
                      </a:cubicBezTo>
                      <a:cubicBezTo>
                        <a:pt x="367190" y="252997"/>
                        <a:pt x="366072" y="239507"/>
                        <a:pt x="364581" y="226087"/>
                      </a:cubicBezTo>
                      <a:cubicBezTo>
                        <a:pt x="362722" y="209359"/>
                        <a:pt x="365218" y="191696"/>
                        <a:pt x="359557" y="175846"/>
                      </a:cubicBezTo>
                      <a:cubicBezTo>
                        <a:pt x="356371" y="166924"/>
                        <a:pt x="339460" y="155749"/>
                        <a:pt x="339460" y="155749"/>
                      </a:cubicBezTo>
                      <a:cubicBezTo>
                        <a:pt x="337785" y="150725"/>
                        <a:pt x="336804" y="145413"/>
                        <a:pt x="334436" y="140676"/>
                      </a:cubicBezTo>
                      <a:cubicBezTo>
                        <a:pt x="328098" y="128000"/>
                        <a:pt x="323686" y="124902"/>
                        <a:pt x="314339" y="115556"/>
                      </a:cubicBezTo>
                      <a:cubicBezTo>
                        <a:pt x="312664" y="110532"/>
                        <a:pt x="310599" y="105621"/>
                        <a:pt x="309315" y="100483"/>
                      </a:cubicBezTo>
                      <a:cubicBezTo>
                        <a:pt x="302148" y="71814"/>
                        <a:pt x="307000" y="81041"/>
                        <a:pt x="299267" y="55265"/>
                      </a:cubicBezTo>
                      <a:cubicBezTo>
                        <a:pt x="294702" y="40047"/>
                        <a:pt x="289218" y="25120"/>
                        <a:pt x="284194" y="10048"/>
                      </a:cubicBezTo>
                      <a:cubicBezTo>
                        <a:pt x="280845" y="0"/>
                        <a:pt x="254049" y="0"/>
                        <a:pt x="254049" y="0"/>
                      </a:cubicBezTo>
                      <a:cubicBezTo>
                        <a:pt x="249025" y="1675"/>
                        <a:pt x="244147" y="3875"/>
                        <a:pt x="238977" y="5024"/>
                      </a:cubicBezTo>
                      <a:cubicBezTo>
                        <a:pt x="229033" y="7234"/>
                        <a:pt x="217677" y="4994"/>
                        <a:pt x="208832" y="10048"/>
                      </a:cubicBezTo>
                      <a:cubicBezTo>
                        <a:pt x="204234" y="12675"/>
                        <a:pt x="206532" y="20579"/>
                        <a:pt x="203807" y="25120"/>
                      </a:cubicBezTo>
                      <a:cubicBezTo>
                        <a:pt x="201370" y="29182"/>
                        <a:pt x="197108" y="31819"/>
                        <a:pt x="193759" y="35169"/>
                      </a:cubicBezTo>
                      <a:cubicBezTo>
                        <a:pt x="192084" y="41868"/>
                        <a:pt x="192395" y="49410"/>
                        <a:pt x="188735" y="55265"/>
                      </a:cubicBezTo>
                      <a:cubicBezTo>
                        <a:pt x="183714" y="63299"/>
                        <a:pt x="175337" y="68663"/>
                        <a:pt x="168638" y="75362"/>
                      </a:cubicBezTo>
                      <a:cubicBezTo>
                        <a:pt x="154318" y="89683"/>
                        <a:pt x="162535" y="82781"/>
                        <a:pt x="143517" y="95459"/>
                      </a:cubicBezTo>
                      <a:cubicBezTo>
                        <a:pt x="140168" y="100483"/>
                        <a:pt x="138589" y="107331"/>
                        <a:pt x="133469" y="110531"/>
                      </a:cubicBezTo>
                      <a:cubicBezTo>
                        <a:pt x="124487" y="116145"/>
                        <a:pt x="103324" y="120580"/>
                        <a:pt x="103324" y="120580"/>
                      </a:cubicBezTo>
                      <a:cubicBezTo>
                        <a:pt x="98300" y="118905"/>
                        <a:pt x="93343" y="117011"/>
                        <a:pt x="88251" y="115556"/>
                      </a:cubicBezTo>
                      <a:cubicBezTo>
                        <a:pt x="81612" y="113659"/>
                        <a:pt x="72649" y="115774"/>
                        <a:pt x="68155" y="110531"/>
                      </a:cubicBezTo>
                      <a:cubicBezTo>
                        <a:pt x="30643" y="66766"/>
                        <a:pt x="81048" y="88033"/>
                        <a:pt x="43034" y="75362"/>
                      </a:cubicBezTo>
                      <a:cubicBezTo>
                        <a:pt x="41816" y="75565"/>
                        <a:pt x="4468" y="75787"/>
                        <a:pt x="2840" y="90435"/>
                      </a:cubicBezTo>
                      <a:cubicBezTo>
                        <a:pt x="0" y="115999"/>
                        <a:pt x="7973" y="121010"/>
                        <a:pt x="12889" y="140676"/>
                      </a:cubicBezTo>
                      <a:cubicBezTo>
                        <a:pt x="14960" y="148961"/>
                        <a:pt x="13176" y="158692"/>
                        <a:pt x="17913" y="165797"/>
                      </a:cubicBezTo>
                      <a:cubicBezTo>
                        <a:pt x="20850" y="170204"/>
                        <a:pt x="27961" y="169147"/>
                        <a:pt x="32985" y="170822"/>
                      </a:cubicBezTo>
                      <a:cubicBezTo>
                        <a:pt x="45769" y="209172"/>
                        <a:pt x="49433" y="206736"/>
                        <a:pt x="38010" y="256232"/>
                      </a:cubicBezTo>
                      <a:cubicBezTo>
                        <a:pt x="36945" y="260848"/>
                        <a:pt x="31311" y="262931"/>
                        <a:pt x="27961" y="266281"/>
                      </a:cubicBezTo>
                      <a:cubicBezTo>
                        <a:pt x="31311" y="269630"/>
                        <a:pt x="33948" y="273892"/>
                        <a:pt x="38010" y="276329"/>
                      </a:cubicBezTo>
                      <a:cubicBezTo>
                        <a:pt x="46212" y="281250"/>
                        <a:pt x="72031" y="284835"/>
                        <a:pt x="78203" y="286378"/>
                      </a:cubicBezTo>
                      <a:cubicBezTo>
                        <a:pt x="83341" y="287663"/>
                        <a:pt x="88252" y="289727"/>
                        <a:pt x="93276" y="291402"/>
                      </a:cubicBezTo>
                      <a:cubicBezTo>
                        <a:pt x="94951" y="301450"/>
                        <a:pt x="93744" y="312435"/>
                        <a:pt x="98300" y="321547"/>
                      </a:cubicBezTo>
                      <a:cubicBezTo>
                        <a:pt x="103257" y="331460"/>
                        <a:pt x="125653" y="334665"/>
                        <a:pt x="133469" y="336619"/>
                      </a:cubicBezTo>
                      <a:cubicBezTo>
                        <a:pt x="136818" y="339969"/>
                        <a:pt x="141399" y="342431"/>
                        <a:pt x="143517" y="346668"/>
                      </a:cubicBezTo>
                      <a:cubicBezTo>
                        <a:pt x="143519" y="346672"/>
                        <a:pt x="156077" y="384347"/>
                        <a:pt x="158590" y="391885"/>
                      </a:cubicBezTo>
                      <a:lnTo>
                        <a:pt x="163614" y="406958"/>
                      </a:lnTo>
                      <a:lnTo>
                        <a:pt x="168638" y="422030"/>
                      </a:lnTo>
                      <a:cubicBezTo>
                        <a:pt x="168353" y="424884"/>
                        <a:pt x="157306" y="478204"/>
                        <a:pt x="168638" y="492369"/>
                      </a:cubicBezTo>
                      <a:cubicBezTo>
                        <a:pt x="171946" y="496505"/>
                        <a:pt x="178619" y="495938"/>
                        <a:pt x="183711" y="497393"/>
                      </a:cubicBezTo>
                      <a:cubicBezTo>
                        <a:pt x="190350" y="499290"/>
                        <a:pt x="197108" y="500742"/>
                        <a:pt x="203807" y="502417"/>
                      </a:cubicBezTo>
                      <a:cubicBezTo>
                        <a:pt x="207157" y="507441"/>
                        <a:pt x="211477" y="511940"/>
                        <a:pt x="213856" y="517490"/>
                      </a:cubicBezTo>
                      <a:cubicBezTo>
                        <a:pt x="216576" y="523837"/>
                        <a:pt x="214567" y="532194"/>
                        <a:pt x="218880" y="537586"/>
                      </a:cubicBezTo>
                      <a:cubicBezTo>
                        <a:pt x="222189" y="541722"/>
                        <a:pt x="228929" y="540936"/>
                        <a:pt x="233953" y="542611"/>
                      </a:cubicBezTo>
                      <a:cubicBezTo>
                        <a:pt x="248123" y="585121"/>
                        <a:pt x="222357" y="522622"/>
                        <a:pt x="269122" y="562707"/>
                      </a:cubicBezTo>
                      <a:cubicBezTo>
                        <a:pt x="275606" y="568264"/>
                        <a:pt x="272075" y="579543"/>
                        <a:pt x="274146" y="587828"/>
                      </a:cubicBezTo>
                      <a:cubicBezTo>
                        <a:pt x="279000" y="607243"/>
                        <a:pt x="277135" y="601544"/>
                        <a:pt x="294243" y="612949"/>
                      </a:cubicBezTo>
                      <a:cubicBezTo>
                        <a:pt x="295918" y="617973"/>
                        <a:pt x="297812" y="622930"/>
                        <a:pt x="299267" y="628022"/>
                      </a:cubicBezTo>
                      <a:cubicBezTo>
                        <a:pt x="301164" y="634661"/>
                        <a:pt x="300631" y="642263"/>
                        <a:pt x="304291" y="648118"/>
                      </a:cubicBezTo>
                      <a:cubicBezTo>
                        <a:pt x="309312" y="656152"/>
                        <a:pt x="317689" y="661516"/>
                        <a:pt x="324388" y="668215"/>
                      </a:cubicBezTo>
                      <a:cubicBezTo>
                        <a:pt x="328658" y="672485"/>
                        <a:pt x="329721" y="679515"/>
                        <a:pt x="334436" y="683287"/>
                      </a:cubicBezTo>
                      <a:cubicBezTo>
                        <a:pt x="338572" y="686596"/>
                        <a:pt x="344485" y="686637"/>
                        <a:pt x="349509" y="688312"/>
                      </a:cubicBezTo>
                      <a:cubicBezTo>
                        <a:pt x="355703" y="744057"/>
                        <a:pt x="349737" y="719141"/>
                        <a:pt x="364581" y="763674"/>
                      </a:cubicBezTo>
                      <a:cubicBezTo>
                        <a:pt x="368019" y="773989"/>
                        <a:pt x="368618" y="783277"/>
                        <a:pt x="379654" y="788795"/>
                      </a:cubicBezTo>
                      <a:cubicBezTo>
                        <a:pt x="385830" y="791883"/>
                        <a:pt x="393051" y="792144"/>
                        <a:pt x="399750" y="793819"/>
                      </a:cubicBezTo>
                      <a:cubicBezTo>
                        <a:pt x="403100" y="797169"/>
                        <a:pt x="407362" y="799806"/>
                        <a:pt x="409799" y="803868"/>
                      </a:cubicBezTo>
                      <a:cubicBezTo>
                        <a:pt x="412524" y="808409"/>
                        <a:pt x="411078" y="815195"/>
                        <a:pt x="414823" y="818940"/>
                      </a:cubicBezTo>
                      <a:cubicBezTo>
                        <a:pt x="418568" y="822685"/>
                        <a:pt x="424871" y="822289"/>
                        <a:pt x="429895" y="823964"/>
                      </a:cubicBezTo>
                      <a:cubicBezTo>
                        <a:pt x="431570" y="828988"/>
                        <a:pt x="429624" y="839037"/>
                        <a:pt x="434920" y="839037"/>
                      </a:cubicBezTo>
                      <a:cubicBezTo>
                        <a:pt x="440958" y="839037"/>
                        <a:pt x="442268" y="829365"/>
                        <a:pt x="444968" y="823964"/>
                      </a:cubicBezTo>
                      <a:cubicBezTo>
                        <a:pt x="458012" y="797876"/>
                        <a:pt x="440414" y="818471"/>
                        <a:pt x="460040" y="798843"/>
                      </a:cubicBezTo>
                      <a:cubicBezTo>
                        <a:pt x="473975" y="757045"/>
                        <a:pt x="448273" y="819161"/>
                        <a:pt x="500234" y="778747"/>
                      </a:cubicBezTo>
                      <a:cubicBezTo>
                        <a:pt x="508595" y="772244"/>
                        <a:pt x="506933" y="758650"/>
                        <a:pt x="510282" y="748602"/>
                      </a:cubicBezTo>
                      <a:cubicBezTo>
                        <a:pt x="511780" y="744108"/>
                        <a:pt x="516981" y="741903"/>
                        <a:pt x="520331" y="738553"/>
                      </a:cubicBezTo>
                      <a:lnTo>
                        <a:pt x="565548" y="753626"/>
                      </a:lnTo>
                      <a:lnTo>
                        <a:pt x="580621" y="758650"/>
                      </a:lnTo>
                      <a:cubicBezTo>
                        <a:pt x="585645" y="756975"/>
                        <a:pt x="591948" y="757371"/>
                        <a:pt x="595693" y="753626"/>
                      </a:cubicBezTo>
                      <a:cubicBezTo>
                        <a:pt x="599438" y="749881"/>
                        <a:pt x="597992" y="743094"/>
                        <a:pt x="600717" y="738553"/>
                      </a:cubicBezTo>
                      <a:cubicBezTo>
                        <a:pt x="603154" y="734491"/>
                        <a:pt x="607416" y="731854"/>
                        <a:pt x="610766" y="728505"/>
                      </a:cubicBezTo>
                      <a:lnTo>
                        <a:pt x="610766" y="6983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249 Forma libre">
                  <a:extLst>
                    <a:ext uri="{FF2B5EF4-FFF2-40B4-BE49-F238E27FC236}">
                      <a16:creationId xmlns:a16="http://schemas.microsoft.com/office/drawing/2014/main" xmlns="" id="{2D8CD184-E312-4353-9410-AF03638F40F7}"/>
                    </a:ext>
                  </a:extLst>
                </p:cNvPr>
                <p:cNvSpPr/>
                <p:nvPr/>
              </p:nvSpPr>
              <p:spPr>
                <a:xfrm>
                  <a:off x="1336666" y="3241748"/>
                  <a:ext cx="167365" cy="206686"/>
                </a:xfrm>
                <a:custGeom>
                  <a:avLst/>
                  <a:gdLst>
                    <a:gd name="connsiteX0" fmla="*/ 107262 w 156248"/>
                    <a:gd name="connsiteY0" fmla="*/ 177396 h 205207"/>
                    <a:gd name="connsiteX1" fmla="*/ 156248 w 156248"/>
                    <a:gd name="connsiteY1" fmla="*/ 193725 h 205207"/>
                    <a:gd name="connsiteX2" fmla="*/ 145362 w 156248"/>
                    <a:gd name="connsiteY2" fmla="*/ 177396 h 205207"/>
                    <a:gd name="connsiteX3" fmla="*/ 134476 w 156248"/>
                    <a:gd name="connsiteY3" fmla="*/ 122968 h 205207"/>
                    <a:gd name="connsiteX4" fmla="*/ 90934 w 156248"/>
                    <a:gd name="connsiteY4" fmla="*/ 117525 h 205207"/>
                    <a:gd name="connsiteX5" fmla="*/ 80048 w 156248"/>
                    <a:gd name="connsiteY5" fmla="*/ 101196 h 205207"/>
                    <a:gd name="connsiteX6" fmla="*/ 90934 w 156248"/>
                    <a:gd name="connsiteY6" fmla="*/ 57653 h 205207"/>
                    <a:gd name="connsiteX7" fmla="*/ 80048 w 156248"/>
                    <a:gd name="connsiteY7" fmla="*/ 41325 h 205207"/>
                    <a:gd name="connsiteX8" fmla="*/ 74605 w 156248"/>
                    <a:gd name="connsiteY8" fmla="*/ 19553 h 205207"/>
                    <a:gd name="connsiteX9" fmla="*/ 58276 w 156248"/>
                    <a:gd name="connsiteY9" fmla="*/ 14111 h 205207"/>
                    <a:gd name="connsiteX10" fmla="*/ 41948 w 156248"/>
                    <a:gd name="connsiteY10" fmla="*/ 3225 h 205207"/>
                    <a:gd name="connsiteX11" fmla="*/ 20176 w 156248"/>
                    <a:gd name="connsiteY11" fmla="*/ 24996 h 205207"/>
                    <a:gd name="connsiteX12" fmla="*/ 3848 w 156248"/>
                    <a:gd name="connsiteY12" fmla="*/ 63096 h 205207"/>
                    <a:gd name="connsiteX13" fmla="*/ 14734 w 156248"/>
                    <a:gd name="connsiteY13" fmla="*/ 117525 h 205207"/>
                    <a:gd name="connsiteX14" fmla="*/ 41948 w 156248"/>
                    <a:gd name="connsiteY14" fmla="*/ 122968 h 205207"/>
                    <a:gd name="connsiteX15" fmla="*/ 52834 w 156248"/>
                    <a:gd name="connsiteY15" fmla="*/ 139296 h 205207"/>
                    <a:gd name="connsiteX16" fmla="*/ 69162 w 156248"/>
                    <a:gd name="connsiteY16" fmla="*/ 171953 h 205207"/>
                    <a:gd name="connsiteX17" fmla="*/ 90934 w 156248"/>
                    <a:gd name="connsiteY17" fmla="*/ 182839 h 205207"/>
                    <a:gd name="connsiteX18" fmla="*/ 107262 w 156248"/>
                    <a:gd name="connsiteY18" fmla="*/ 177396 h 20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6248" h="205207">
                      <a:moveTo>
                        <a:pt x="107262" y="177396"/>
                      </a:moveTo>
                      <a:cubicBezTo>
                        <a:pt x="118148" y="179210"/>
                        <a:pt x="127507" y="203305"/>
                        <a:pt x="156248" y="193725"/>
                      </a:cubicBezTo>
                      <a:cubicBezTo>
                        <a:pt x="152619" y="188282"/>
                        <a:pt x="147286" y="183648"/>
                        <a:pt x="145362" y="177396"/>
                      </a:cubicBezTo>
                      <a:cubicBezTo>
                        <a:pt x="139921" y="159712"/>
                        <a:pt x="146922" y="136658"/>
                        <a:pt x="134476" y="122968"/>
                      </a:cubicBezTo>
                      <a:cubicBezTo>
                        <a:pt x="124637" y="112145"/>
                        <a:pt x="105448" y="119339"/>
                        <a:pt x="90934" y="117525"/>
                      </a:cubicBezTo>
                      <a:cubicBezTo>
                        <a:pt x="87305" y="112082"/>
                        <a:pt x="80859" y="107687"/>
                        <a:pt x="80048" y="101196"/>
                      </a:cubicBezTo>
                      <a:cubicBezTo>
                        <a:pt x="78854" y="91643"/>
                        <a:pt x="87380" y="68316"/>
                        <a:pt x="90934" y="57653"/>
                      </a:cubicBezTo>
                      <a:cubicBezTo>
                        <a:pt x="87305" y="52210"/>
                        <a:pt x="82625" y="47337"/>
                        <a:pt x="80048" y="41325"/>
                      </a:cubicBezTo>
                      <a:cubicBezTo>
                        <a:pt x="77101" y="34449"/>
                        <a:pt x="79278" y="25394"/>
                        <a:pt x="74605" y="19553"/>
                      </a:cubicBezTo>
                      <a:cubicBezTo>
                        <a:pt x="71021" y="15073"/>
                        <a:pt x="63719" y="15925"/>
                        <a:pt x="58276" y="14111"/>
                      </a:cubicBezTo>
                      <a:cubicBezTo>
                        <a:pt x="52833" y="10482"/>
                        <a:pt x="48400" y="4300"/>
                        <a:pt x="41948" y="3225"/>
                      </a:cubicBezTo>
                      <a:cubicBezTo>
                        <a:pt x="22596" y="0"/>
                        <a:pt x="25014" y="13707"/>
                        <a:pt x="20176" y="24996"/>
                      </a:cubicBezTo>
                      <a:cubicBezTo>
                        <a:pt x="0" y="72076"/>
                        <a:pt x="16613" y="24804"/>
                        <a:pt x="3848" y="63096"/>
                      </a:cubicBezTo>
                      <a:cubicBezTo>
                        <a:pt x="7477" y="81239"/>
                        <a:pt x="4801" y="101915"/>
                        <a:pt x="14734" y="117525"/>
                      </a:cubicBezTo>
                      <a:cubicBezTo>
                        <a:pt x="19701" y="125330"/>
                        <a:pt x="33916" y="118378"/>
                        <a:pt x="41948" y="122968"/>
                      </a:cubicBezTo>
                      <a:cubicBezTo>
                        <a:pt x="47628" y="126213"/>
                        <a:pt x="49205" y="133853"/>
                        <a:pt x="52834" y="139296"/>
                      </a:cubicBezTo>
                      <a:cubicBezTo>
                        <a:pt x="56549" y="150443"/>
                        <a:pt x="59421" y="163835"/>
                        <a:pt x="69162" y="171953"/>
                      </a:cubicBezTo>
                      <a:cubicBezTo>
                        <a:pt x="75395" y="177147"/>
                        <a:pt x="83677" y="179210"/>
                        <a:pt x="90934" y="182839"/>
                      </a:cubicBezTo>
                      <a:cubicBezTo>
                        <a:pt x="105844" y="205207"/>
                        <a:pt x="96376" y="175582"/>
                        <a:pt x="107262" y="17739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0" name="250 Forma libre">
                  <a:extLst>
                    <a:ext uri="{FF2B5EF4-FFF2-40B4-BE49-F238E27FC236}">
                      <a16:creationId xmlns:a16="http://schemas.microsoft.com/office/drawing/2014/main" xmlns="" id="{9578118F-1D93-476E-BB3D-EAF6087A193C}"/>
                    </a:ext>
                  </a:extLst>
                </p:cNvPr>
                <p:cNvSpPr/>
                <p:nvPr/>
              </p:nvSpPr>
              <p:spPr>
                <a:xfrm>
                  <a:off x="1323791" y="3150483"/>
                  <a:ext cx="260062" cy="378478"/>
                </a:xfrm>
                <a:custGeom>
                  <a:avLst/>
                  <a:gdLst>
                    <a:gd name="connsiteX0" fmla="*/ 188233 w 241645"/>
                    <a:gd name="connsiteY0" fmla="*/ 372910 h 380594"/>
                    <a:gd name="connsiteX1" fmla="*/ 207283 w 241645"/>
                    <a:gd name="connsiteY1" fmla="*/ 365290 h 380594"/>
                    <a:gd name="connsiteX2" fmla="*/ 218713 w 241645"/>
                    <a:gd name="connsiteY2" fmla="*/ 357670 h 380594"/>
                    <a:gd name="connsiteX3" fmla="*/ 214903 w 241645"/>
                    <a:gd name="connsiteY3" fmla="*/ 338620 h 380594"/>
                    <a:gd name="connsiteX4" fmla="*/ 226333 w 241645"/>
                    <a:gd name="connsiteY4" fmla="*/ 304330 h 380594"/>
                    <a:gd name="connsiteX5" fmla="*/ 233953 w 241645"/>
                    <a:gd name="connsiteY5" fmla="*/ 292900 h 380594"/>
                    <a:gd name="connsiteX6" fmla="*/ 237763 w 241645"/>
                    <a:gd name="connsiteY6" fmla="*/ 231940 h 380594"/>
                    <a:gd name="connsiteX7" fmla="*/ 241573 w 241645"/>
                    <a:gd name="connsiteY7" fmla="*/ 220510 h 380594"/>
                    <a:gd name="connsiteX8" fmla="*/ 218713 w 241645"/>
                    <a:gd name="connsiteY8" fmla="*/ 201460 h 380594"/>
                    <a:gd name="connsiteX9" fmla="*/ 226333 w 241645"/>
                    <a:gd name="connsiteY9" fmla="*/ 178600 h 380594"/>
                    <a:gd name="connsiteX10" fmla="*/ 222523 w 241645"/>
                    <a:gd name="connsiteY10" fmla="*/ 163360 h 380594"/>
                    <a:gd name="connsiteX11" fmla="*/ 211093 w 241645"/>
                    <a:gd name="connsiteY11" fmla="*/ 155740 h 380594"/>
                    <a:gd name="connsiteX12" fmla="*/ 165373 w 241645"/>
                    <a:gd name="connsiteY12" fmla="*/ 148120 h 380594"/>
                    <a:gd name="connsiteX13" fmla="*/ 161563 w 241645"/>
                    <a:gd name="connsiteY13" fmla="*/ 129070 h 380594"/>
                    <a:gd name="connsiteX14" fmla="*/ 157753 w 241645"/>
                    <a:gd name="connsiteY14" fmla="*/ 117640 h 380594"/>
                    <a:gd name="connsiteX15" fmla="*/ 172993 w 241645"/>
                    <a:gd name="connsiteY15" fmla="*/ 102400 h 380594"/>
                    <a:gd name="connsiteX16" fmla="*/ 169183 w 241645"/>
                    <a:gd name="connsiteY16" fmla="*/ 79540 h 380594"/>
                    <a:gd name="connsiteX17" fmla="*/ 165373 w 241645"/>
                    <a:gd name="connsiteY17" fmla="*/ 60490 h 380594"/>
                    <a:gd name="connsiteX18" fmla="*/ 146323 w 241645"/>
                    <a:gd name="connsiteY18" fmla="*/ 56680 h 380594"/>
                    <a:gd name="connsiteX19" fmla="*/ 134893 w 241645"/>
                    <a:gd name="connsiteY19" fmla="*/ 45250 h 380594"/>
                    <a:gd name="connsiteX20" fmla="*/ 127273 w 241645"/>
                    <a:gd name="connsiteY20" fmla="*/ 33820 h 380594"/>
                    <a:gd name="connsiteX21" fmla="*/ 115843 w 241645"/>
                    <a:gd name="connsiteY21" fmla="*/ 30010 h 380594"/>
                    <a:gd name="connsiteX22" fmla="*/ 104413 w 241645"/>
                    <a:gd name="connsiteY22" fmla="*/ 22390 h 380594"/>
                    <a:gd name="connsiteX23" fmla="*/ 100603 w 241645"/>
                    <a:gd name="connsiteY23" fmla="*/ 10960 h 380594"/>
                    <a:gd name="connsiteX24" fmla="*/ 51073 w 241645"/>
                    <a:gd name="connsiteY24" fmla="*/ 7150 h 380594"/>
                    <a:gd name="connsiteX25" fmla="*/ 1543 w 241645"/>
                    <a:gd name="connsiteY25" fmla="*/ 7150 h 380594"/>
                    <a:gd name="connsiteX26" fmla="*/ 9163 w 241645"/>
                    <a:gd name="connsiteY26" fmla="*/ 30010 h 380594"/>
                    <a:gd name="connsiteX27" fmla="*/ 12973 w 241645"/>
                    <a:gd name="connsiteY27" fmla="*/ 56680 h 380594"/>
                    <a:gd name="connsiteX28" fmla="*/ 16783 w 241645"/>
                    <a:gd name="connsiteY28" fmla="*/ 68110 h 380594"/>
                    <a:gd name="connsiteX29" fmla="*/ 24403 w 241645"/>
                    <a:gd name="connsiteY29" fmla="*/ 102400 h 380594"/>
                    <a:gd name="connsiteX30" fmla="*/ 35833 w 241645"/>
                    <a:gd name="connsiteY30" fmla="*/ 125260 h 380594"/>
                    <a:gd name="connsiteX31" fmla="*/ 66313 w 241645"/>
                    <a:gd name="connsiteY31" fmla="*/ 125260 h 380594"/>
                    <a:gd name="connsiteX32" fmla="*/ 77743 w 241645"/>
                    <a:gd name="connsiteY32" fmla="*/ 136690 h 380594"/>
                    <a:gd name="connsiteX33" fmla="*/ 81553 w 241645"/>
                    <a:gd name="connsiteY33" fmla="*/ 148120 h 380594"/>
                    <a:gd name="connsiteX34" fmla="*/ 85363 w 241645"/>
                    <a:gd name="connsiteY34" fmla="*/ 193840 h 380594"/>
                    <a:gd name="connsiteX35" fmla="*/ 112033 w 241645"/>
                    <a:gd name="connsiteY35" fmla="*/ 224320 h 380594"/>
                    <a:gd name="connsiteX36" fmla="*/ 142513 w 241645"/>
                    <a:gd name="connsiteY36" fmla="*/ 231940 h 380594"/>
                    <a:gd name="connsiteX37" fmla="*/ 146323 w 241645"/>
                    <a:gd name="connsiteY37" fmla="*/ 273850 h 380594"/>
                    <a:gd name="connsiteX38" fmla="*/ 134893 w 241645"/>
                    <a:gd name="connsiteY38" fmla="*/ 296710 h 380594"/>
                    <a:gd name="connsiteX39" fmla="*/ 131083 w 241645"/>
                    <a:gd name="connsiteY39" fmla="*/ 308140 h 380594"/>
                    <a:gd name="connsiteX40" fmla="*/ 153943 w 241645"/>
                    <a:gd name="connsiteY40" fmla="*/ 342430 h 380594"/>
                    <a:gd name="connsiteX41" fmla="*/ 161563 w 241645"/>
                    <a:gd name="connsiteY41" fmla="*/ 353860 h 380594"/>
                    <a:gd name="connsiteX42" fmla="*/ 165373 w 241645"/>
                    <a:gd name="connsiteY42" fmla="*/ 372910 h 380594"/>
                    <a:gd name="connsiteX43" fmla="*/ 192043 w 241645"/>
                    <a:gd name="connsiteY43" fmla="*/ 372910 h 380594"/>
                    <a:gd name="connsiteX44" fmla="*/ 188233 w 241645"/>
                    <a:gd name="connsiteY44" fmla="*/ 372910 h 3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1645" h="380594">
                      <a:moveTo>
                        <a:pt x="188233" y="372910"/>
                      </a:moveTo>
                      <a:cubicBezTo>
                        <a:pt x="190773" y="371640"/>
                        <a:pt x="201166" y="368349"/>
                        <a:pt x="207283" y="365290"/>
                      </a:cubicBezTo>
                      <a:cubicBezTo>
                        <a:pt x="211379" y="363242"/>
                        <a:pt x="217455" y="362073"/>
                        <a:pt x="218713" y="357670"/>
                      </a:cubicBezTo>
                      <a:cubicBezTo>
                        <a:pt x="220492" y="351443"/>
                        <a:pt x="216173" y="344970"/>
                        <a:pt x="214903" y="338620"/>
                      </a:cubicBezTo>
                      <a:lnTo>
                        <a:pt x="226333" y="304330"/>
                      </a:lnTo>
                      <a:cubicBezTo>
                        <a:pt x="227781" y="299986"/>
                        <a:pt x="231413" y="296710"/>
                        <a:pt x="233953" y="292900"/>
                      </a:cubicBezTo>
                      <a:cubicBezTo>
                        <a:pt x="235223" y="272580"/>
                        <a:pt x="235632" y="252188"/>
                        <a:pt x="237763" y="231940"/>
                      </a:cubicBezTo>
                      <a:cubicBezTo>
                        <a:pt x="238183" y="227946"/>
                        <a:pt x="242233" y="224471"/>
                        <a:pt x="241573" y="220510"/>
                      </a:cubicBezTo>
                      <a:cubicBezTo>
                        <a:pt x="239615" y="208760"/>
                        <a:pt x="227118" y="205663"/>
                        <a:pt x="218713" y="201460"/>
                      </a:cubicBezTo>
                      <a:lnTo>
                        <a:pt x="226333" y="178600"/>
                      </a:lnTo>
                      <a:cubicBezTo>
                        <a:pt x="227989" y="173632"/>
                        <a:pt x="225428" y="167717"/>
                        <a:pt x="222523" y="163360"/>
                      </a:cubicBezTo>
                      <a:cubicBezTo>
                        <a:pt x="219983" y="159550"/>
                        <a:pt x="215189" y="157788"/>
                        <a:pt x="211093" y="155740"/>
                      </a:cubicBezTo>
                      <a:cubicBezTo>
                        <a:pt x="198327" y="149357"/>
                        <a:pt x="176238" y="149327"/>
                        <a:pt x="165373" y="148120"/>
                      </a:cubicBezTo>
                      <a:cubicBezTo>
                        <a:pt x="164103" y="141770"/>
                        <a:pt x="163134" y="135352"/>
                        <a:pt x="161563" y="129070"/>
                      </a:cubicBezTo>
                      <a:cubicBezTo>
                        <a:pt x="160589" y="125174"/>
                        <a:pt x="156171" y="121331"/>
                        <a:pt x="157753" y="117640"/>
                      </a:cubicBezTo>
                      <a:cubicBezTo>
                        <a:pt x="160583" y="111037"/>
                        <a:pt x="167913" y="107480"/>
                        <a:pt x="172993" y="102400"/>
                      </a:cubicBezTo>
                      <a:cubicBezTo>
                        <a:pt x="171723" y="94780"/>
                        <a:pt x="170565" y="87141"/>
                        <a:pt x="169183" y="79540"/>
                      </a:cubicBezTo>
                      <a:cubicBezTo>
                        <a:pt x="168025" y="73169"/>
                        <a:pt x="169952" y="65069"/>
                        <a:pt x="165373" y="60490"/>
                      </a:cubicBezTo>
                      <a:cubicBezTo>
                        <a:pt x="160794" y="55911"/>
                        <a:pt x="152673" y="57950"/>
                        <a:pt x="146323" y="56680"/>
                      </a:cubicBezTo>
                      <a:cubicBezTo>
                        <a:pt x="142513" y="52870"/>
                        <a:pt x="138342" y="49389"/>
                        <a:pt x="134893" y="45250"/>
                      </a:cubicBezTo>
                      <a:cubicBezTo>
                        <a:pt x="131962" y="41732"/>
                        <a:pt x="130849" y="36681"/>
                        <a:pt x="127273" y="33820"/>
                      </a:cubicBezTo>
                      <a:cubicBezTo>
                        <a:pt x="124137" y="31311"/>
                        <a:pt x="119653" y="31280"/>
                        <a:pt x="115843" y="30010"/>
                      </a:cubicBezTo>
                      <a:cubicBezTo>
                        <a:pt x="112033" y="27470"/>
                        <a:pt x="107274" y="25966"/>
                        <a:pt x="104413" y="22390"/>
                      </a:cubicBezTo>
                      <a:cubicBezTo>
                        <a:pt x="101904" y="19254"/>
                        <a:pt x="104465" y="12063"/>
                        <a:pt x="100603" y="10960"/>
                      </a:cubicBezTo>
                      <a:cubicBezTo>
                        <a:pt x="84681" y="6411"/>
                        <a:pt x="67583" y="8420"/>
                        <a:pt x="51073" y="7150"/>
                      </a:cubicBezTo>
                      <a:cubicBezTo>
                        <a:pt x="36030" y="2136"/>
                        <a:pt x="16640" y="-6059"/>
                        <a:pt x="1543" y="7150"/>
                      </a:cubicBezTo>
                      <a:cubicBezTo>
                        <a:pt x="-4502" y="12439"/>
                        <a:pt x="9163" y="30010"/>
                        <a:pt x="9163" y="30010"/>
                      </a:cubicBezTo>
                      <a:cubicBezTo>
                        <a:pt x="273" y="56680"/>
                        <a:pt x="-6077" y="50330"/>
                        <a:pt x="12973" y="56680"/>
                      </a:cubicBezTo>
                      <a:cubicBezTo>
                        <a:pt x="14243" y="60490"/>
                        <a:pt x="15912" y="64190"/>
                        <a:pt x="16783" y="68110"/>
                      </a:cubicBezTo>
                      <a:cubicBezTo>
                        <a:pt x="19124" y="78646"/>
                        <a:pt x="19257" y="92108"/>
                        <a:pt x="24403" y="102400"/>
                      </a:cubicBezTo>
                      <a:cubicBezTo>
                        <a:pt x="39175" y="131943"/>
                        <a:pt x="26256" y="96530"/>
                        <a:pt x="35833" y="125260"/>
                      </a:cubicBezTo>
                      <a:cubicBezTo>
                        <a:pt x="47923" y="122842"/>
                        <a:pt x="55499" y="118050"/>
                        <a:pt x="66313" y="125260"/>
                      </a:cubicBezTo>
                      <a:cubicBezTo>
                        <a:pt x="70796" y="128249"/>
                        <a:pt x="73933" y="132880"/>
                        <a:pt x="77743" y="136690"/>
                      </a:cubicBezTo>
                      <a:cubicBezTo>
                        <a:pt x="79013" y="140500"/>
                        <a:pt x="81022" y="144139"/>
                        <a:pt x="81553" y="148120"/>
                      </a:cubicBezTo>
                      <a:cubicBezTo>
                        <a:pt x="83574" y="163279"/>
                        <a:pt x="81270" y="179105"/>
                        <a:pt x="85363" y="193840"/>
                      </a:cubicBezTo>
                      <a:cubicBezTo>
                        <a:pt x="89050" y="207114"/>
                        <a:pt x="100029" y="218318"/>
                        <a:pt x="112033" y="224320"/>
                      </a:cubicBezTo>
                      <a:cubicBezTo>
                        <a:pt x="119843" y="228225"/>
                        <a:pt x="135267" y="230491"/>
                        <a:pt x="142513" y="231940"/>
                      </a:cubicBezTo>
                      <a:cubicBezTo>
                        <a:pt x="143783" y="245910"/>
                        <a:pt x="146323" y="259822"/>
                        <a:pt x="146323" y="273850"/>
                      </a:cubicBezTo>
                      <a:cubicBezTo>
                        <a:pt x="146323" y="283427"/>
                        <a:pt x="138746" y="289005"/>
                        <a:pt x="134893" y="296710"/>
                      </a:cubicBezTo>
                      <a:cubicBezTo>
                        <a:pt x="133097" y="300302"/>
                        <a:pt x="132353" y="304330"/>
                        <a:pt x="131083" y="308140"/>
                      </a:cubicBezTo>
                      <a:lnTo>
                        <a:pt x="153943" y="342430"/>
                      </a:lnTo>
                      <a:lnTo>
                        <a:pt x="161563" y="353860"/>
                      </a:lnTo>
                      <a:cubicBezTo>
                        <a:pt x="162833" y="360210"/>
                        <a:pt x="162160" y="367287"/>
                        <a:pt x="165373" y="372910"/>
                      </a:cubicBezTo>
                      <a:cubicBezTo>
                        <a:pt x="173418" y="386988"/>
                        <a:pt x="182768" y="378475"/>
                        <a:pt x="192043" y="372910"/>
                      </a:cubicBezTo>
                      <a:cubicBezTo>
                        <a:pt x="193583" y="371986"/>
                        <a:pt x="185693" y="374180"/>
                        <a:pt x="188233" y="37291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1" name="251 CuadroTexto">
                  <a:extLst>
                    <a:ext uri="{FF2B5EF4-FFF2-40B4-BE49-F238E27FC236}">
                      <a16:creationId xmlns:a16="http://schemas.microsoft.com/office/drawing/2014/main" xmlns="" id="{94AF1421-5358-403F-858F-31DAFA2286D6}"/>
                    </a:ext>
                  </a:extLst>
                </p:cNvPr>
                <p:cNvSpPr txBox="1"/>
                <p:nvPr/>
              </p:nvSpPr>
              <p:spPr>
                <a:xfrm>
                  <a:off x="1027679" y="3292747"/>
                  <a:ext cx="535570" cy="155687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Lima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252 CuadroTexto">
                  <a:extLst>
                    <a:ext uri="{FF2B5EF4-FFF2-40B4-BE49-F238E27FC236}">
                      <a16:creationId xmlns:a16="http://schemas.microsoft.com/office/drawing/2014/main" xmlns="" id="{C4716502-49DA-4A19-96DA-A4AB0A2D41F1}"/>
                    </a:ext>
                  </a:extLst>
                </p:cNvPr>
                <p:cNvSpPr txBox="1"/>
                <p:nvPr/>
              </p:nvSpPr>
              <p:spPr>
                <a:xfrm>
                  <a:off x="1710021" y="3494067"/>
                  <a:ext cx="749286" cy="174476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Huancavelica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6" name="Rectángulo 9">
                <a:extLst>
                  <a:ext uri="{FF2B5EF4-FFF2-40B4-BE49-F238E27FC236}">
                    <a16:creationId xmlns:a16="http://schemas.microsoft.com/office/drawing/2014/main" xmlns="" id="{D125CCC6-F24E-4B0C-8262-AD13D74DF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101" y="520571"/>
                <a:ext cx="4353761" cy="57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es-PE" sz="1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Calibri" panose="020F0502020204030204" pitchFamily="34" charset="0"/>
                  </a:rPr>
                  <a:t>Regions with Community Mental Health Centers by 2018</a:t>
                </a:r>
                <a:endParaRPr lang="es-PE" altLang="es-PE" sz="11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7" name="199 Grupo">
                <a:extLst>
                  <a:ext uri="{FF2B5EF4-FFF2-40B4-BE49-F238E27FC236}">
                    <a16:creationId xmlns:a16="http://schemas.microsoft.com/office/drawing/2014/main" xmlns="" id="{0BD625BC-38D4-4E69-8C8F-C14BFA78A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76247" y="1374842"/>
                <a:ext cx="3391705" cy="4128123"/>
                <a:chOff x="51702" y="761"/>
                <a:chExt cx="3797916" cy="5092978"/>
              </a:xfrm>
            </p:grpSpPr>
            <p:sp>
              <p:nvSpPr>
                <p:cNvPr id="19" name="200 Forma libre">
                  <a:extLst>
                    <a:ext uri="{FF2B5EF4-FFF2-40B4-BE49-F238E27FC236}">
                      <a16:creationId xmlns:a16="http://schemas.microsoft.com/office/drawing/2014/main" xmlns="" id="{55AD0FAA-BC1C-4DB1-B734-141B86351260}"/>
                    </a:ext>
                  </a:extLst>
                </p:cNvPr>
                <p:cNvSpPr/>
                <p:nvPr/>
              </p:nvSpPr>
              <p:spPr>
                <a:xfrm>
                  <a:off x="703142" y="1353877"/>
                  <a:ext cx="2963661" cy="3688852"/>
                </a:xfrm>
                <a:custGeom>
                  <a:avLst/>
                  <a:gdLst>
                    <a:gd name="connsiteX0" fmla="*/ 2469451 w 2736151"/>
                    <a:gd name="connsiteY0" fmla="*/ 3676650 h 3689350"/>
                    <a:gd name="connsiteX1" fmla="*/ 2488501 w 2736151"/>
                    <a:gd name="connsiteY1" fmla="*/ 3590925 h 3689350"/>
                    <a:gd name="connsiteX2" fmla="*/ 2498026 w 2736151"/>
                    <a:gd name="connsiteY2" fmla="*/ 3562350 h 3689350"/>
                    <a:gd name="connsiteX3" fmla="*/ 2526601 w 2736151"/>
                    <a:gd name="connsiteY3" fmla="*/ 3552825 h 3689350"/>
                    <a:gd name="connsiteX4" fmla="*/ 2555176 w 2736151"/>
                    <a:gd name="connsiteY4" fmla="*/ 3533775 h 3689350"/>
                    <a:gd name="connsiteX5" fmla="*/ 2593276 w 2736151"/>
                    <a:gd name="connsiteY5" fmla="*/ 3495675 h 3689350"/>
                    <a:gd name="connsiteX6" fmla="*/ 2650426 w 2736151"/>
                    <a:gd name="connsiteY6" fmla="*/ 3457575 h 3689350"/>
                    <a:gd name="connsiteX7" fmla="*/ 2669476 w 2736151"/>
                    <a:gd name="connsiteY7" fmla="*/ 3409950 h 3689350"/>
                    <a:gd name="connsiteX8" fmla="*/ 2679001 w 2736151"/>
                    <a:gd name="connsiteY8" fmla="*/ 3381375 h 3689350"/>
                    <a:gd name="connsiteX9" fmla="*/ 2698051 w 2736151"/>
                    <a:gd name="connsiteY9" fmla="*/ 3343275 h 3689350"/>
                    <a:gd name="connsiteX10" fmla="*/ 2688526 w 2736151"/>
                    <a:gd name="connsiteY10" fmla="*/ 3248025 h 3689350"/>
                    <a:gd name="connsiteX11" fmla="*/ 2679001 w 2736151"/>
                    <a:gd name="connsiteY11" fmla="*/ 3200400 h 3689350"/>
                    <a:gd name="connsiteX12" fmla="*/ 2650426 w 2736151"/>
                    <a:gd name="connsiteY12" fmla="*/ 3190875 h 3689350"/>
                    <a:gd name="connsiteX13" fmla="*/ 2621851 w 2736151"/>
                    <a:gd name="connsiteY13" fmla="*/ 3171825 h 3689350"/>
                    <a:gd name="connsiteX14" fmla="*/ 2593276 w 2736151"/>
                    <a:gd name="connsiteY14" fmla="*/ 3162300 h 3689350"/>
                    <a:gd name="connsiteX15" fmla="*/ 2507551 w 2736151"/>
                    <a:gd name="connsiteY15" fmla="*/ 3133725 h 3689350"/>
                    <a:gd name="connsiteX16" fmla="*/ 2478976 w 2736151"/>
                    <a:gd name="connsiteY16" fmla="*/ 3067050 h 3689350"/>
                    <a:gd name="connsiteX17" fmla="*/ 2469451 w 2736151"/>
                    <a:gd name="connsiteY17" fmla="*/ 3038475 h 3689350"/>
                    <a:gd name="connsiteX18" fmla="*/ 2440876 w 2736151"/>
                    <a:gd name="connsiteY18" fmla="*/ 2952750 h 3689350"/>
                    <a:gd name="connsiteX19" fmla="*/ 2459926 w 2736151"/>
                    <a:gd name="connsiteY19" fmla="*/ 2762250 h 3689350"/>
                    <a:gd name="connsiteX20" fmla="*/ 2488501 w 2736151"/>
                    <a:gd name="connsiteY20" fmla="*/ 2743200 h 3689350"/>
                    <a:gd name="connsiteX21" fmla="*/ 2517076 w 2736151"/>
                    <a:gd name="connsiteY21" fmla="*/ 2733675 h 3689350"/>
                    <a:gd name="connsiteX22" fmla="*/ 2583751 w 2736151"/>
                    <a:gd name="connsiteY22" fmla="*/ 2705100 h 3689350"/>
                    <a:gd name="connsiteX23" fmla="*/ 2612326 w 2736151"/>
                    <a:gd name="connsiteY23" fmla="*/ 2619375 h 3689350"/>
                    <a:gd name="connsiteX24" fmla="*/ 2621851 w 2736151"/>
                    <a:gd name="connsiteY24" fmla="*/ 2581275 h 3689350"/>
                    <a:gd name="connsiteX25" fmla="*/ 2640901 w 2736151"/>
                    <a:gd name="connsiteY25" fmla="*/ 2552700 h 3689350"/>
                    <a:gd name="connsiteX26" fmla="*/ 2669476 w 2736151"/>
                    <a:gd name="connsiteY26" fmla="*/ 2495550 h 3689350"/>
                    <a:gd name="connsiteX27" fmla="*/ 2698051 w 2736151"/>
                    <a:gd name="connsiteY27" fmla="*/ 2476500 h 3689350"/>
                    <a:gd name="connsiteX28" fmla="*/ 2707576 w 2736151"/>
                    <a:gd name="connsiteY28" fmla="*/ 2447925 h 3689350"/>
                    <a:gd name="connsiteX29" fmla="*/ 2736151 w 2736151"/>
                    <a:gd name="connsiteY29" fmla="*/ 2228850 h 3689350"/>
                    <a:gd name="connsiteX30" fmla="*/ 2717101 w 2736151"/>
                    <a:gd name="connsiteY30" fmla="*/ 2047875 h 3689350"/>
                    <a:gd name="connsiteX31" fmla="*/ 2707576 w 2736151"/>
                    <a:gd name="connsiteY31" fmla="*/ 2009775 h 3689350"/>
                    <a:gd name="connsiteX32" fmla="*/ 2631376 w 2736151"/>
                    <a:gd name="connsiteY32" fmla="*/ 1981200 h 3689350"/>
                    <a:gd name="connsiteX33" fmla="*/ 2545651 w 2736151"/>
                    <a:gd name="connsiteY33" fmla="*/ 1933575 h 3689350"/>
                    <a:gd name="connsiteX34" fmla="*/ 2507551 w 2736151"/>
                    <a:gd name="connsiteY34" fmla="*/ 1895475 h 3689350"/>
                    <a:gd name="connsiteX35" fmla="*/ 2478976 w 2736151"/>
                    <a:gd name="connsiteY35" fmla="*/ 1828800 h 3689350"/>
                    <a:gd name="connsiteX36" fmla="*/ 2459926 w 2736151"/>
                    <a:gd name="connsiteY36" fmla="*/ 1790700 h 3689350"/>
                    <a:gd name="connsiteX37" fmla="*/ 2374201 w 2736151"/>
                    <a:gd name="connsiteY37" fmla="*/ 1743075 h 3689350"/>
                    <a:gd name="connsiteX38" fmla="*/ 2345626 w 2736151"/>
                    <a:gd name="connsiteY38" fmla="*/ 1724025 h 3689350"/>
                    <a:gd name="connsiteX39" fmla="*/ 2317051 w 2736151"/>
                    <a:gd name="connsiteY39" fmla="*/ 1714500 h 3689350"/>
                    <a:gd name="connsiteX40" fmla="*/ 2250376 w 2736151"/>
                    <a:gd name="connsiteY40" fmla="*/ 1685925 h 3689350"/>
                    <a:gd name="connsiteX41" fmla="*/ 2193226 w 2736151"/>
                    <a:gd name="connsiteY41" fmla="*/ 1657350 h 3689350"/>
                    <a:gd name="connsiteX42" fmla="*/ 2164651 w 2736151"/>
                    <a:gd name="connsiteY42" fmla="*/ 1638300 h 3689350"/>
                    <a:gd name="connsiteX43" fmla="*/ 2097976 w 2736151"/>
                    <a:gd name="connsiteY43" fmla="*/ 1619250 h 3689350"/>
                    <a:gd name="connsiteX44" fmla="*/ 2069401 w 2736151"/>
                    <a:gd name="connsiteY44" fmla="*/ 1600200 h 3689350"/>
                    <a:gd name="connsiteX45" fmla="*/ 2040826 w 2736151"/>
                    <a:gd name="connsiteY45" fmla="*/ 1590675 h 3689350"/>
                    <a:gd name="connsiteX46" fmla="*/ 2031301 w 2736151"/>
                    <a:gd name="connsiteY46" fmla="*/ 1562100 h 3689350"/>
                    <a:gd name="connsiteX47" fmla="*/ 2002726 w 2736151"/>
                    <a:gd name="connsiteY47" fmla="*/ 1533525 h 3689350"/>
                    <a:gd name="connsiteX48" fmla="*/ 1964626 w 2736151"/>
                    <a:gd name="connsiteY48" fmla="*/ 1476375 h 3689350"/>
                    <a:gd name="connsiteX49" fmla="*/ 1859851 w 2736151"/>
                    <a:gd name="connsiteY49" fmla="*/ 1409700 h 3689350"/>
                    <a:gd name="connsiteX50" fmla="*/ 1831276 w 2736151"/>
                    <a:gd name="connsiteY50" fmla="*/ 1390650 h 3689350"/>
                    <a:gd name="connsiteX51" fmla="*/ 1802701 w 2736151"/>
                    <a:gd name="connsiteY51" fmla="*/ 1381125 h 3689350"/>
                    <a:gd name="connsiteX52" fmla="*/ 1745551 w 2736151"/>
                    <a:gd name="connsiteY52" fmla="*/ 1333500 h 3689350"/>
                    <a:gd name="connsiteX53" fmla="*/ 1716976 w 2736151"/>
                    <a:gd name="connsiteY53" fmla="*/ 1323975 h 3689350"/>
                    <a:gd name="connsiteX54" fmla="*/ 1697926 w 2736151"/>
                    <a:gd name="connsiteY54" fmla="*/ 1295400 h 3689350"/>
                    <a:gd name="connsiteX55" fmla="*/ 1659826 w 2736151"/>
                    <a:gd name="connsiteY55" fmla="*/ 1266825 h 3689350"/>
                    <a:gd name="connsiteX56" fmla="*/ 1631251 w 2736151"/>
                    <a:gd name="connsiteY56" fmla="*/ 1238250 h 3689350"/>
                    <a:gd name="connsiteX57" fmla="*/ 1602676 w 2736151"/>
                    <a:gd name="connsiteY57" fmla="*/ 1181100 h 3689350"/>
                    <a:gd name="connsiteX58" fmla="*/ 1593151 w 2736151"/>
                    <a:gd name="connsiteY58" fmla="*/ 1152525 h 3689350"/>
                    <a:gd name="connsiteX59" fmla="*/ 1545526 w 2736151"/>
                    <a:gd name="connsiteY59" fmla="*/ 1095375 h 3689350"/>
                    <a:gd name="connsiteX60" fmla="*/ 1507426 w 2736151"/>
                    <a:gd name="connsiteY60" fmla="*/ 1038225 h 3689350"/>
                    <a:gd name="connsiteX61" fmla="*/ 1478851 w 2736151"/>
                    <a:gd name="connsiteY61" fmla="*/ 1028700 h 3689350"/>
                    <a:gd name="connsiteX62" fmla="*/ 1450276 w 2736151"/>
                    <a:gd name="connsiteY62" fmla="*/ 981075 h 3689350"/>
                    <a:gd name="connsiteX63" fmla="*/ 1440751 w 2736151"/>
                    <a:gd name="connsiteY63" fmla="*/ 952500 h 3689350"/>
                    <a:gd name="connsiteX64" fmla="*/ 1393126 w 2736151"/>
                    <a:gd name="connsiteY64" fmla="*/ 895350 h 3689350"/>
                    <a:gd name="connsiteX65" fmla="*/ 1383601 w 2736151"/>
                    <a:gd name="connsiteY65" fmla="*/ 866775 h 3689350"/>
                    <a:gd name="connsiteX66" fmla="*/ 1335976 w 2736151"/>
                    <a:gd name="connsiteY66" fmla="*/ 809625 h 3689350"/>
                    <a:gd name="connsiteX67" fmla="*/ 1326451 w 2736151"/>
                    <a:gd name="connsiteY67" fmla="*/ 762000 h 3689350"/>
                    <a:gd name="connsiteX68" fmla="*/ 1307401 w 2736151"/>
                    <a:gd name="connsiteY68" fmla="*/ 733425 h 3689350"/>
                    <a:gd name="connsiteX69" fmla="*/ 1278826 w 2736151"/>
                    <a:gd name="connsiteY69" fmla="*/ 676275 h 3689350"/>
                    <a:gd name="connsiteX70" fmla="*/ 1288351 w 2736151"/>
                    <a:gd name="connsiteY70" fmla="*/ 581025 h 3689350"/>
                    <a:gd name="connsiteX71" fmla="*/ 1297876 w 2736151"/>
                    <a:gd name="connsiteY71" fmla="*/ 542925 h 3689350"/>
                    <a:gd name="connsiteX72" fmla="*/ 1278826 w 2736151"/>
                    <a:gd name="connsiteY72" fmla="*/ 133350 h 3689350"/>
                    <a:gd name="connsiteX73" fmla="*/ 1231201 w 2736151"/>
                    <a:gd name="connsiteY73" fmla="*/ 85725 h 3689350"/>
                    <a:gd name="connsiteX74" fmla="*/ 1212151 w 2736151"/>
                    <a:gd name="connsiteY74" fmla="*/ 57150 h 3689350"/>
                    <a:gd name="connsiteX75" fmla="*/ 1126426 w 2736151"/>
                    <a:gd name="connsiteY75" fmla="*/ 38100 h 3689350"/>
                    <a:gd name="connsiteX76" fmla="*/ 1069276 w 2736151"/>
                    <a:gd name="connsiteY76" fmla="*/ 19050 h 3689350"/>
                    <a:gd name="connsiteX77" fmla="*/ 812101 w 2736151"/>
                    <a:gd name="connsiteY77" fmla="*/ 0 h 3689350"/>
                    <a:gd name="connsiteX78" fmla="*/ 621601 w 2736151"/>
                    <a:gd name="connsiteY78" fmla="*/ 9525 h 3689350"/>
                    <a:gd name="connsiteX79" fmla="*/ 535876 w 2736151"/>
                    <a:gd name="connsiteY79" fmla="*/ 38100 h 3689350"/>
                    <a:gd name="connsiteX80" fmla="*/ 488251 w 2736151"/>
                    <a:gd name="connsiteY80" fmla="*/ 47625 h 3689350"/>
                    <a:gd name="connsiteX81" fmla="*/ 440626 w 2736151"/>
                    <a:gd name="connsiteY81" fmla="*/ 66675 h 3689350"/>
                    <a:gd name="connsiteX82" fmla="*/ 402526 w 2736151"/>
                    <a:gd name="connsiteY82" fmla="*/ 76200 h 3689350"/>
                    <a:gd name="connsiteX83" fmla="*/ 269176 w 2736151"/>
                    <a:gd name="connsiteY83" fmla="*/ 123825 h 3689350"/>
                    <a:gd name="connsiteX84" fmla="*/ 240601 w 2736151"/>
                    <a:gd name="connsiteY84" fmla="*/ 133350 h 3689350"/>
                    <a:gd name="connsiteX85" fmla="*/ 212026 w 2736151"/>
                    <a:gd name="connsiteY85" fmla="*/ 152400 h 3689350"/>
                    <a:gd name="connsiteX86" fmla="*/ 192976 w 2736151"/>
                    <a:gd name="connsiteY86" fmla="*/ 209550 h 3689350"/>
                    <a:gd name="connsiteX87" fmla="*/ 164401 w 2736151"/>
                    <a:gd name="connsiteY87" fmla="*/ 276225 h 3689350"/>
                    <a:gd name="connsiteX88" fmla="*/ 145351 w 2736151"/>
                    <a:gd name="connsiteY88" fmla="*/ 428625 h 3689350"/>
                    <a:gd name="connsiteX89" fmla="*/ 116776 w 2736151"/>
                    <a:gd name="connsiteY89" fmla="*/ 619125 h 3689350"/>
                    <a:gd name="connsiteX90" fmla="*/ 50101 w 2736151"/>
                    <a:gd name="connsiteY90" fmla="*/ 600075 h 3689350"/>
                    <a:gd name="connsiteX91" fmla="*/ 12001 w 2736151"/>
                    <a:gd name="connsiteY91" fmla="*/ 590550 h 3689350"/>
                    <a:gd name="connsiteX92" fmla="*/ 2476 w 2736151"/>
                    <a:gd name="connsiteY92" fmla="*/ 619125 h 3689350"/>
                    <a:gd name="connsiteX93" fmla="*/ 31051 w 2736151"/>
                    <a:gd name="connsiteY93" fmla="*/ 762000 h 3689350"/>
                    <a:gd name="connsiteX94" fmla="*/ 40576 w 2736151"/>
                    <a:gd name="connsiteY94" fmla="*/ 790575 h 3689350"/>
                    <a:gd name="connsiteX95" fmla="*/ 69151 w 2736151"/>
                    <a:gd name="connsiteY95" fmla="*/ 800100 h 3689350"/>
                    <a:gd name="connsiteX96" fmla="*/ 97726 w 2736151"/>
                    <a:gd name="connsiteY96" fmla="*/ 914400 h 3689350"/>
                    <a:gd name="connsiteX97" fmla="*/ 107251 w 2736151"/>
                    <a:gd name="connsiteY97" fmla="*/ 942975 h 3689350"/>
                    <a:gd name="connsiteX98" fmla="*/ 135826 w 2736151"/>
                    <a:gd name="connsiteY98" fmla="*/ 971550 h 3689350"/>
                    <a:gd name="connsiteX99" fmla="*/ 183451 w 2736151"/>
                    <a:gd name="connsiteY99" fmla="*/ 1019175 h 3689350"/>
                    <a:gd name="connsiteX100" fmla="*/ 192976 w 2736151"/>
                    <a:gd name="connsiteY100" fmla="*/ 1066800 h 3689350"/>
                    <a:gd name="connsiteX101" fmla="*/ 221551 w 2736151"/>
                    <a:gd name="connsiteY101" fmla="*/ 1133475 h 3689350"/>
                    <a:gd name="connsiteX102" fmla="*/ 250126 w 2736151"/>
                    <a:gd name="connsiteY102" fmla="*/ 1152525 h 3689350"/>
                    <a:gd name="connsiteX103" fmla="*/ 278701 w 2736151"/>
                    <a:gd name="connsiteY103" fmla="*/ 1219200 h 3689350"/>
                    <a:gd name="connsiteX104" fmla="*/ 307276 w 2736151"/>
                    <a:gd name="connsiteY104" fmla="*/ 1276350 h 3689350"/>
                    <a:gd name="connsiteX105" fmla="*/ 335851 w 2736151"/>
                    <a:gd name="connsiteY105" fmla="*/ 1362075 h 3689350"/>
                    <a:gd name="connsiteX106" fmla="*/ 345376 w 2736151"/>
                    <a:gd name="connsiteY106" fmla="*/ 1400175 h 3689350"/>
                    <a:gd name="connsiteX107" fmla="*/ 364426 w 2736151"/>
                    <a:gd name="connsiteY107" fmla="*/ 1428750 h 3689350"/>
                    <a:gd name="connsiteX108" fmla="*/ 383476 w 2736151"/>
                    <a:gd name="connsiteY108" fmla="*/ 1485900 h 3689350"/>
                    <a:gd name="connsiteX109" fmla="*/ 402526 w 2736151"/>
                    <a:gd name="connsiteY109" fmla="*/ 1514475 h 3689350"/>
                    <a:gd name="connsiteX110" fmla="*/ 412051 w 2736151"/>
                    <a:gd name="connsiteY110" fmla="*/ 1543050 h 3689350"/>
                    <a:gd name="connsiteX111" fmla="*/ 459676 w 2736151"/>
                    <a:gd name="connsiteY111" fmla="*/ 1552575 h 3689350"/>
                    <a:gd name="connsiteX112" fmla="*/ 488251 w 2736151"/>
                    <a:gd name="connsiteY112" fmla="*/ 1609725 h 3689350"/>
                    <a:gd name="connsiteX113" fmla="*/ 497776 w 2736151"/>
                    <a:gd name="connsiteY113" fmla="*/ 1638300 h 3689350"/>
                    <a:gd name="connsiteX114" fmla="*/ 516826 w 2736151"/>
                    <a:gd name="connsiteY114" fmla="*/ 1666875 h 3689350"/>
                    <a:gd name="connsiteX115" fmla="*/ 526351 w 2736151"/>
                    <a:gd name="connsiteY115" fmla="*/ 1695450 h 3689350"/>
                    <a:gd name="connsiteX116" fmla="*/ 554926 w 2736151"/>
                    <a:gd name="connsiteY116" fmla="*/ 1714500 h 3689350"/>
                    <a:gd name="connsiteX117" fmla="*/ 583501 w 2736151"/>
                    <a:gd name="connsiteY117" fmla="*/ 1771650 h 3689350"/>
                    <a:gd name="connsiteX118" fmla="*/ 612076 w 2736151"/>
                    <a:gd name="connsiteY118" fmla="*/ 1800225 h 3689350"/>
                    <a:gd name="connsiteX119" fmla="*/ 650176 w 2736151"/>
                    <a:gd name="connsiteY119" fmla="*/ 1876425 h 3689350"/>
                    <a:gd name="connsiteX120" fmla="*/ 697801 w 2736151"/>
                    <a:gd name="connsiteY120" fmla="*/ 1933575 h 3689350"/>
                    <a:gd name="connsiteX121" fmla="*/ 735901 w 2736151"/>
                    <a:gd name="connsiteY121" fmla="*/ 1981200 h 3689350"/>
                    <a:gd name="connsiteX122" fmla="*/ 745426 w 2736151"/>
                    <a:gd name="connsiteY122" fmla="*/ 2009775 h 3689350"/>
                    <a:gd name="connsiteX123" fmla="*/ 764476 w 2736151"/>
                    <a:gd name="connsiteY123" fmla="*/ 2038350 h 3689350"/>
                    <a:gd name="connsiteX124" fmla="*/ 774001 w 2736151"/>
                    <a:gd name="connsiteY124" fmla="*/ 2066925 h 3689350"/>
                    <a:gd name="connsiteX125" fmla="*/ 831151 w 2736151"/>
                    <a:gd name="connsiteY125" fmla="*/ 2114550 h 3689350"/>
                    <a:gd name="connsiteX126" fmla="*/ 859726 w 2736151"/>
                    <a:gd name="connsiteY126" fmla="*/ 2152650 h 3689350"/>
                    <a:gd name="connsiteX127" fmla="*/ 878776 w 2736151"/>
                    <a:gd name="connsiteY127" fmla="*/ 2181225 h 3689350"/>
                    <a:gd name="connsiteX128" fmla="*/ 916876 w 2736151"/>
                    <a:gd name="connsiteY128" fmla="*/ 2266950 h 3689350"/>
                    <a:gd name="connsiteX129" fmla="*/ 945451 w 2736151"/>
                    <a:gd name="connsiteY129" fmla="*/ 2286000 h 3689350"/>
                    <a:gd name="connsiteX130" fmla="*/ 974026 w 2736151"/>
                    <a:gd name="connsiteY130" fmla="*/ 2343150 h 3689350"/>
                    <a:gd name="connsiteX131" fmla="*/ 983551 w 2736151"/>
                    <a:gd name="connsiteY131" fmla="*/ 2371725 h 3689350"/>
                    <a:gd name="connsiteX132" fmla="*/ 1002601 w 2736151"/>
                    <a:gd name="connsiteY132" fmla="*/ 2400300 h 3689350"/>
                    <a:gd name="connsiteX133" fmla="*/ 1031176 w 2736151"/>
                    <a:gd name="connsiteY133" fmla="*/ 2457450 h 3689350"/>
                    <a:gd name="connsiteX134" fmla="*/ 1050226 w 2736151"/>
                    <a:gd name="connsiteY134" fmla="*/ 2524125 h 3689350"/>
                    <a:gd name="connsiteX135" fmla="*/ 1069276 w 2736151"/>
                    <a:gd name="connsiteY135" fmla="*/ 2552700 h 3689350"/>
                    <a:gd name="connsiteX136" fmla="*/ 1078801 w 2736151"/>
                    <a:gd name="connsiteY136" fmla="*/ 2581275 h 3689350"/>
                    <a:gd name="connsiteX137" fmla="*/ 1097851 w 2736151"/>
                    <a:gd name="connsiteY137" fmla="*/ 2609850 h 3689350"/>
                    <a:gd name="connsiteX138" fmla="*/ 1107376 w 2736151"/>
                    <a:gd name="connsiteY138" fmla="*/ 2638425 h 3689350"/>
                    <a:gd name="connsiteX139" fmla="*/ 1135951 w 2736151"/>
                    <a:gd name="connsiteY139" fmla="*/ 2667000 h 3689350"/>
                    <a:gd name="connsiteX140" fmla="*/ 1183576 w 2736151"/>
                    <a:gd name="connsiteY140" fmla="*/ 2724150 h 3689350"/>
                    <a:gd name="connsiteX141" fmla="*/ 1212151 w 2736151"/>
                    <a:gd name="connsiteY141" fmla="*/ 2790825 h 3689350"/>
                    <a:gd name="connsiteX142" fmla="*/ 1250251 w 2736151"/>
                    <a:gd name="connsiteY142" fmla="*/ 2847975 h 3689350"/>
                    <a:gd name="connsiteX143" fmla="*/ 1278826 w 2736151"/>
                    <a:gd name="connsiteY143" fmla="*/ 2857500 h 3689350"/>
                    <a:gd name="connsiteX144" fmla="*/ 1316926 w 2736151"/>
                    <a:gd name="connsiteY144" fmla="*/ 2905125 h 3689350"/>
                    <a:gd name="connsiteX145" fmla="*/ 1335976 w 2736151"/>
                    <a:gd name="connsiteY145" fmla="*/ 2943225 h 3689350"/>
                    <a:gd name="connsiteX146" fmla="*/ 1345501 w 2736151"/>
                    <a:gd name="connsiteY146" fmla="*/ 2971800 h 3689350"/>
                    <a:gd name="connsiteX147" fmla="*/ 1374076 w 2736151"/>
                    <a:gd name="connsiteY147" fmla="*/ 2981325 h 3689350"/>
                    <a:gd name="connsiteX148" fmla="*/ 1402651 w 2736151"/>
                    <a:gd name="connsiteY148" fmla="*/ 3000375 h 3689350"/>
                    <a:gd name="connsiteX149" fmla="*/ 1431226 w 2736151"/>
                    <a:gd name="connsiteY149" fmla="*/ 3009900 h 3689350"/>
                    <a:gd name="connsiteX150" fmla="*/ 1459801 w 2736151"/>
                    <a:gd name="connsiteY150" fmla="*/ 3028950 h 3689350"/>
                    <a:gd name="connsiteX151" fmla="*/ 1545526 w 2736151"/>
                    <a:gd name="connsiteY151" fmla="*/ 3057525 h 3689350"/>
                    <a:gd name="connsiteX152" fmla="*/ 1621726 w 2736151"/>
                    <a:gd name="connsiteY152" fmla="*/ 3076575 h 3689350"/>
                    <a:gd name="connsiteX153" fmla="*/ 1697926 w 2736151"/>
                    <a:gd name="connsiteY153" fmla="*/ 3105150 h 3689350"/>
                    <a:gd name="connsiteX154" fmla="*/ 1745551 w 2736151"/>
                    <a:gd name="connsiteY154" fmla="*/ 3124200 h 3689350"/>
                    <a:gd name="connsiteX155" fmla="*/ 1774126 w 2736151"/>
                    <a:gd name="connsiteY155" fmla="*/ 3133725 h 3689350"/>
                    <a:gd name="connsiteX156" fmla="*/ 1812226 w 2736151"/>
                    <a:gd name="connsiteY156" fmla="*/ 3152775 h 3689350"/>
                    <a:gd name="connsiteX157" fmla="*/ 1859851 w 2736151"/>
                    <a:gd name="connsiteY157" fmla="*/ 3162300 h 3689350"/>
                    <a:gd name="connsiteX158" fmla="*/ 1897951 w 2736151"/>
                    <a:gd name="connsiteY158" fmla="*/ 3181350 h 3689350"/>
                    <a:gd name="connsiteX159" fmla="*/ 1926526 w 2736151"/>
                    <a:gd name="connsiteY159" fmla="*/ 3190875 h 3689350"/>
                    <a:gd name="connsiteX160" fmla="*/ 1955101 w 2736151"/>
                    <a:gd name="connsiteY160" fmla="*/ 3209925 h 3689350"/>
                    <a:gd name="connsiteX161" fmla="*/ 1983676 w 2736151"/>
                    <a:gd name="connsiteY161" fmla="*/ 3219450 h 3689350"/>
                    <a:gd name="connsiteX162" fmla="*/ 2040826 w 2736151"/>
                    <a:gd name="connsiteY162" fmla="*/ 3248025 h 3689350"/>
                    <a:gd name="connsiteX163" fmla="*/ 2117026 w 2736151"/>
                    <a:gd name="connsiteY163" fmla="*/ 3286125 h 3689350"/>
                    <a:gd name="connsiteX164" fmla="*/ 2183701 w 2736151"/>
                    <a:gd name="connsiteY164" fmla="*/ 3333750 h 3689350"/>
                    <a:gd name="connsiteX165" fmla="*/ 2212276 w 2736151"/>
                    <a:gd name="connsiteY165" fmla="*/ 3362325 h 3689350"/>
                    <a:gd name="connsiteX166" fmla="*/ 2240851 w 2736151"/>
                    <a:gd name="connsiteY166" fmla="*/ 3371850 h 3689350"/>
                    <a:gd name="connsiteX167" fmla="*/ 2250376 w 2736151"/>
                    <a:gd name="connsiteY167" fmla="*/ 3400425 h 3689350"/>
                    <a:gd name="connsiteX168" fmla="*/ 2298001 w 2736151"/>
                    <a:gd name="connsiteY168" fmla="*/ 3457575 h 3689350"/>
                    <a:gd name="connsiteX169" fmla="*/ 2307526 w 2736151"/>
                    <a:gd name="connsiteY169" fmla="*/ 3486150 h 3689350"/>
                    <a:gd name="connsiteX170" fmla="*/ 2355151 w 2736151"/>
                    <a:gd name="connsiteY170" fmla="*/ 3543300 h 3689350"/>
                    <a:gd name="connsiteX171" fmla="*/ 2383726 w 2736151"/>
                    <a:gd name="connsiteY171" fmla="*/ 3552825 h 3689350"/>
                    <a:gd name="connsiteX172" fmla="*/ 2450401 w 2736151"/>
                    <a:gd name="connsiteY172" fmla="*/ 3638550 h 3689350"/>
                    <a:gd name="connsiteX173" fmla="*/ 2459926 w 2736151"/>
                    <a:gd name="connsiteY173" fmla="*/ 3667125 h 3689350"/>
                    <a:gd name="connsiteX174" fmla="*/ 2469451 w 2736151"/>
                    <a:gd name="connsiteY174" fmla="*/ 3676650 h 368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736151" h="3689350">
                      <a:moveTo>
                        <a:pt x="2469451" y="3676650"/>
                      </a:moveTo>
                      <a:cubicBezTo>
                        <a:pt x="2474214" y="3663950"/>
                        <a:pt x="2481401" y="3619323"/>
                        <a:pt x="2488501" y="3590925"/>
                      </a:cubicBezTo>
                      <a:cubicBezTo>
                        <a:pt x="2490936" y="3581185"/>
                        <a:pt x="2490926" y="3569450"/>
                        <a:pt x="2498026" y="3562350"/>
                      </a:cubicBezTo>
                      <a:cubicBezTo>
                        <a:pt x="2505126" y="3555250"/>
                        <a:pt x="2517621" y="3557315"/>
                        <a:pt x="2526601" y="3552825"/>
                      </a:cubicBezTo>
                      <a:cubicBezTo>
                        <a:pt x="2536840" y="3547705"/>
                        <a:pt x="2545651" y="3540125"/>
                        <a:pt x="2555176" y="3533775"/>
                      </a:cubicBezTo>
                      <a:cubicBezTo>
                        <a:pt x="2571340" y="3485284"/>
                        <a:pt x="2551712" y="3518766"/>
                        <a:pt x="2593276" y="3495675"/>
                      </a:cubicBezTo>
                      <a:cubicBezTo>
                        <a:pt x="2613290" y="3484556"/>
                        <a:pt x="2650426" y="3457575"/>
                        <a:pt x="2650426" y="3457575"/>
                      </a:cubicBezTo>
                      <a:cubicBezTo>
                        <a:pt x="2656776" y="3441700"/>
                        <a:pt x="2663473" y="3425959"/>
                        <a:pt x="2669476" y="3409950"/>
                      </a:cubicBezTo>
                      <a:cubicBezTo>
                        <a:pt x="2673001" y="3400549"/>
                        <a:pt x="2675046" y="3390603"/>
                        <a:pt x="2679001" y="3381375"/>
                      </a:cubicBezTo>
                      <a:cubicBezTo>
                        <a:pt x="2684594" y="3368324"/>
                        <a:pt x="2691701" y="3355975"/>
                        <a:pt x="2698051" y="3343275"/>
                      </a:cubicBezTo>
                      <a:cubicBezTo>
                        <a:pt x="2694876" y="3311525"/>
                        <a:pt x="2692743" y="3279653"/>
                        <a:pt x="2688526" y="3248025"/>
                      </a:cubicBezTo>
                      <a:cubicBezTo>
                        <a:pt x="2686386" y="3231978"/>
                        <a:pt x="2687981" y="3213870"/>
                        <a:pt x="2679001" y="3200400"/>
                      </a:cubicBezTo>
                      <a:cubicBezTo>
                        <a:pt x="2673432" y="3192046"/>
                        <a:pt x="2659406" y="3195365"/>
                        <a:pt x="2650426" y="3190875"/>
                      </a:cubicBezTo>
                      <a:cubicBezTo>
                        <a:pt x="2640187" y="3185755"/>
                        <a:pt x="2632090" y="3176945"/>
                        <a:pt x="2621851" y="3171825"/>
                      </a:cubicBezTo>
                      <a:cubicBezTo>
                        <a:pt x="2612871" y="3167335"/>
                        <a:pt x="2602677" y="3165825"/>
                        <a:pt x="2593276" y="3162300"/>
                      </a:cubicBezTo>
                      <a:cubicBezTo>
                        <a:pt x="2521541" y="3135399"/>
                        <a:pt x="2571392" y="3149685"/>
                        <a:pt x="2507551" y="3133725"/>
                      </a:cubicBezTo>
                      <a:cubicBezTo>
                        <a:pt x="2487727" y="3054431"/>
                        <a:pt x="2511865" y="3132829"/>
                        <a:pt x="2478976" y="3067050"/>
                      </a:cubicBezTo>
                      <a:cubicBezTo>
                        <a:pt x="2474486" y="3058070"/>
                        <a:pt x="2472976" y="3047876"/>
                        <a:pt x="2469451" y="3038475"/>
                      </a:cubicBezTo>
                      <a:cubicBezTo>
                        <a:pt x="2442550" y="2966740"/>
                        <a:pt x="2456836" y="3016591"/>
                        <a:pt x="2440876" y="2952750"/>
                      </a:cubicBezTo>
                      <a:cubicBezTo>
                        <a:pt x="2447226" y="2889250"/>
                        <a:pt x="2445783" y="2824480"/>
                        <a:pt x="2459926" y="2762250"/>
                      </a:cubicBezTo>
                      <a:cubicBezTo>
                        <a:pt x="2462463" y="2751087"/>
                        <a:pt x="2478262" y="2748320"/>
                        <a:pt x="2488501" y="2743200"/>
                      </a:cubicBezTo>
                      <a:cubicBezTo>
                        <a:pt x="2497481" y="2738710"/>
                        <a:pt x="2507848" y="2737630"/>
                        <a:pt x="2517076" y="2733675"/>
                      </a:cubicBezTo>
                      <a:cubicBezTo>
                        <a:pt x="2599466" y="2698365"/>
                        <a:pt x="2516738" y="2727438"/>
                        <a:pt x="2583751" y="2705100"/>
                      </a:cubicBezTo>
                      <a:cubicBezTo>
                        <a:pt x="2604625" y="2600730"/>
                        <a:pt x="2578524" y="2709513"/>
                        <a:pt x="2612326" y="2619375"/>
                      </a:cubicBezTo>
                      <a:cubicBezTo>
                        <a:pt x="2616923" y="2607118"/>
                        <a:pt x="2616694" y="2593307"/>
                        <a:pt x="2621851" y="2581275"/>
                      </a:cubicBezTo>
                      <a:cubicBezTo>
                        <a:pt x="2626360" y="2570753"/>
                        <a:pt x="2635781" y="2562939"/>
                        <a:pt x="2640901" y="2552700"/>
                      </a:cubicBezTo>
                      <a:cubicBezTo>
                        <a:pt x="2656395" y="2521712"/>
                        <a:pt x="2642179" y="2522847"/>
                        <a:pt x="2669476" y="2495550"/>
                      </a:cubicBezTo>
                      <a:cubicBezTo>
                        <a:pt x="2677571" y="2487455"/>
                        <a:pt x="2688526" y="2482850"/>
                        <a:pt x="2698051" y="2476500"/>
                      </a:cubicBezTo>
                      <a:cubicBezTo>
                        <a:pt x="2701226" y="2466975"/>
                        <a:pt x="2705141" y="2457665"/>
                        <a:pt x="2707576" y="2447925"/>
                      </a:cubicBezTo>
                      <a:cubicBezTo>
                        <a:pt x="2724218" y="2381359"/>
                        <a:pt x="2730090" y="2283398"/>
                        <a:pt x="2736151" y="2228850"/>
                      </a:cubicBezTo>
                      <a:cubicBezTo>
                        <a:pt x="2729520" y="2142652"/>
                        <a:pt x="2731390" y="2119321"/>
                        <a:pt x="2717101" y="2047875"/>
                      </a:cubicBezTo>
                      <a:cubicBezTo>
                        <a:pt x="2714534" y="2035038"/>
                        <a:pt x="2714838" y="2020667"/>
                        <a:pt x="2707576" y="2009775"/>
                      </a:cubicBezTo>
                      <a:cubicBezTo>
                        <a:pt x="2692483" y="1987135"/>
                        <a:pt x="2652110" y="1985347"/>
                        <a:pt x="2631376" y="1981200"/>
                      </a:cubicBezTo>
                      <a:cubicBezTo>
                        <a:pt x="2606071" y="1968547"/>
                        <a:pt x="2567179" y="1950319"/>
                        <a:pt x="2545651" y="1933575"/>
                      </a:cubicBezTo>
                      <a:cubicBezTo>
                        <a:pt x="2531474" y="1922548"/>
                        <a:pt x="2520251" y="1908175"/>
                        <a:pt x="2507551" y="1895475"/>
                      </a:cubicBezTo>
                      <a:cubicBezTo>
                        <a:pt x="2498026" y="1873250"/>
                        <a:pt x="2488982" y="1850813"/>
                        <a:pt x="2478976" y="1828800"/>
                      </a:cubicBezTo>
                      <a:cubicBezTo>
                        <a:pt x="2473100" y="1815874"/>
                        <a:pt x="2469966" y="1800740"/>
                        <a:pt x="2459926" y="1790700"/>
                      </a:cubicBezTo>
                      <a:cubicBezTo>
                        <a:pt x="2399861" y="1730635"/>
                        <a:pt x="2422111" y="1767030"/>
                        <a:pt x="2374201" y="1743075"/>
                      </a:cubicBezTo>
                      <a:cubicBezTo>
                        <a:pt x="2363962" y="1737955"/>
                        <a:pt x="2355865" y="1729145"/>
                        <a:pt x="2345626" y="1724025"/>
                      </a:cubicBezTo>
                      <a:cubicBezTo>
                        <a:pt x="2336646" y="1719535"/>
                        <a:pt x="2326031" y="1718990"/>
                        <a:pt x="2317051" y="1714500"/>
                      </a:cubicBezTo>
                      <a:cubicBezTo>
                        <a:pt x="2251272" y="1681611"/>
                        <a:pt x="2329670" y="1705749"/>
                        <a:pt x="2250376" y="1685925"/>
                      </a:cubicBezTo>
                      <a:cubicBezTo>
                        <a:pt x="2168484" y="1631330"/>
                        <a:pt x="2272096" y="1696785"/>
                        <a:pt x="2193226" y="1657350"/>
                      </a:cubicBezTo>
                      <a:cubicBezTo>
                        <a:pt x="2182987" y="1652230"/>
                        <a:pt x="2174890" y="1643420"/>
                        <a:pt x="2164651" y="1638300"/>
                      </a:cubicBezTo>
                      <a:cubicBezTo>
                        <a:pt x="2150986" y="1631468"/>
                        <a:pt x="2110183" y="1622302"/>
                        <a:pt x="2097976" y="1619250"/>
                      </a:cubicBezTo>
                      <a:cubicBezTo>
                        <a:pt x="2088451" y="1612900"/>
                        <a:pt x="2079640" y="1605320"/>
                        <a:pt x="2069401" y="1600200"/>
                      </a:cubicBezTo>
                      <a:cubicBezTo>
                        <a:pt x="2060421" y="1595710"/>
                        <a:pt x="2047926" y="1597775"/>
                        <a:pt x="2040826" y="1590675"/>
                      </a:cubicBezTo>
                      <a:cubicBezTo>
                        <a:pt x="2033726" y="1583575"/>
                        <a:pt x="2036870" y="1570454"/>
                        <a:pt x="2031301" y="1562100"/>
                      </a:cubicBezTo>
                      <a:cubicBezTo>
                        <a:pt x="2023829" y="1550892"/>
                        <a:pt x="2010996" y="1544158"/>
                        <a:pt x="2002726" y="1533525"/>
                      </a:cubicBezTo>
                      <a:cubicBezTo>
                        <a:pt x="1988670" y="1515453"/>
                        <a:pt x="1984259" y="1488155"/>
                        <a:pt x="1964626" y="1476375"/>
                      </a:cubicBezTo>
                      <a:cubicBezTo>
                        <a:pt x="1897368" y="1436020"/>
                        <a:pt x="1932405" y="1458069"/>
                        <a:pt x="1859851" y="1409700"/>
                      </a:cubicBezTo>
                      <a:cubicBezTo>
                        <a:pt x="1850326" y="1403350"/>
                        <a:pt x="1842136" y="1394270"/>
                        <a:pt x="1831276" y="1390650"/>
                      </a:cubicBezTo>
                      <a:cubicBezTo>
                        <a:pt x="1821751" y="1387475"/>
                        <a:pt x="1811681" y="1385615"/>
                        <a:pt x="1802701" y="1381125"/>
                      </a:cubicBezTo>
                      <a:cubicBezTo>
                        <a:pt x="1740375" y="1349962"/>
                        <a:pt x="1808748" y="1375631"/>
                        <a:pt x="1745551" y="1333500"/>
                      </a:cubicBezTo>
                      <a:cubicBezTo>
                        <a:pt x="1737197" y="1327931"/>
                        <a:pt x="1726501" y="1327150"/>
                        <a:pt x="1716976" y="1323975"/>
                      </a:cubicBezTo>
                      <a:cubicBezTo>
                        <a:pt x="1710626" y="1314450"/>
                        <a:pt x="1706021" y="1303495"/>
                        <a:pt x="1697926" y="1295400"/>
                      </a:cubicBezTo>
                      <a:cubicBezTo>
                        <a:pt x="1686701" y="1284175"/>
                        <a:pt x="1671879" y="1277156"/>
                        <a:pt x="1659826" y="1266825"/>
                      </a:cubicBezTo>
                      <a:cubicBezTo>
                        <a:pt x="1649599" y="1258059"/>
                        <a:pt x="1640776" y="1247775"/>
                        <a:pt x="1631251" y="1238250"/>
                      </a:cubicBezTo>
                      <a:cubicBezTo>
                        <a:pt x="1607310" y="1166426"/>
                        <a:pt x="1639605" y="1254958"/>
                        <a:pt x="1602676" y="1181100"/>
                      </a:cubicBezTo>
                      <a:cubicBezTo>
                        <a:pt x="1598186" y="1172120"/>
                        <a:pt x="1597641" y="1161505"/>
                        <a:pt x="1593151" y="1152525"/>
                      </a:cubicBezTo>
                      <a:cubicBezTo>
                        <a:pt x="1579890" y="1126003"/>
                        <a:pt x="1566592" y="1116441"/>
                        <a:pt x="1545526" y="1095375"/>
                      </a:cubicBezTo>
                      <a:cubicBezTo>
                        <a:pt x="1535540" y="1065417"/>
                        <a:pt x="1538004" y="1058610"/>
                        <a:pt x="1507426" y="1038225"/>
                      </a:cubicBezTo>
                      <a:cubicBezTo>
                        <a:pt x="1499072" y="1032656"/>
                        <a:pt x="1488376" y="1031875"/>
                        <a:pt x="1478851" y="1028700"/>
                      </a:cubicBezTo>
                      <a:cubicBezTo>
                        <a:pt x="1469326" y="1012825"/>
                        <a:pt x="1458555" y="997634"/>
                        <a:pt x="1450276" y="981075"/>
                      </a:cubicBezTo>
                      <a:cubicBezTo>
                        <a:pt x="1445786" y="972095"/>
                        <a:pt x="1445241" y="961480"/>
                        <a:pt x="1440751" y="952500"/>
                      </a:cubicBezTo>
                      <a:cubicBezTo>
                        <a:pt x="1427490" y="925978"/>
                        <a:pt x="1414192" y="916416"/>
                        <a:pt x="1393126" y="895350"/>
                      </a:cubicBezTo>
                      <a:cubicBezTo>
                        <a:pt x="1389951" y="885825"/>
                        <a:pt x="1388091" y="875755"/>
                        <a:pt x="1383601" y="866775"/>
                      </a:cubicBezTo>
                      <a:cubicBezTo>
                        <a:pt x="1370340" y="840253"/>
                        <a:pt x="1357042" y="830691"/>
                        <a:pt x="1335976" y="809625"/>
                      </a:cubicBezTo>
                      <a:cubicBezTo>
                        <a:pt x="1332801" y="793750"/>
                        <a:pt x="1332135" y="777159"/>
                        <a:pt x="1326451" y="762000"/>
                      </a:cubicBezTo>
                      <a:cubicBezTo>
                        <a:pt x="1322431" y="751281"/>
                        <a:pt x="1312521" y="743664"/>
                        <a:pt x="1307401" y="733425"/>
                      </a:cubicBezTo>
                      <a:cubicBezTo>
                        <a:pt x="1267966" y="654555"/>
                        <a:pt x="1333421" y="758167"/>
                        <a:pt x="1278826" y="676275"/>
                      </a:cubicBezTo>
                      <a:cubicBezTo>
                        <a:pt x="1282001" y="644525"/>
                        <a:pt x="1283838" y="612613"/>
                        <a:pt x="1288351" y="581025"/>
                      </a:cubicBezTo>
                      <a:cubicBezTo>
                        <a:pt x="1290202" y="568066"/>
                        <a:pt x="1298154" y="556013"/>
                        <a:pt x="1297876" y="542925"/>
                      </a:cubicBezTo>
                      <a:cubicBezTo>
                        <a:pt x="1294969" y="406283"/>
                        <a:pt x="1287721" y="269733"/>
                        <a:pt x="1278826" y="133350"/>
                      </a:cubicBezTo>
                      <a:cubicBezTo>
                        <a:pt x="1276464" y="97131"/>
                        <a:pt x="1261801" y="101025"/>
                        <a:pt x="1231201" y="85725"/>
                      </a:cubicBezTo>
                      <a:cubicBezTo>
                        <a:pt x="1224851" y="76200"/>
                        <a:pt x="1221090" y="64301"/>
                        <a:pt x="1212151" y="57150"/>
                      </a:cubicBezTo>
                      <a:cubicBezTo>
                        <a:pt x="1199764" y="47240"/>
                        <a:pt x="1127099" y="38268"/>
                        <a:pt x="1126426" y="38100"/>
                      </a:cubicBezTo>
                      <a:cubicBezTo>
                        <a:pt x="1106945" y="33230"/>
                        <a:pt x="1089211" y="21466"/>
                        <a:pt x="1069276" y="19050"/>
                      </a:cubicBezTo>
                      <a:cubicBezTo>
                        <a:pt x="983941" y="8706"/>
                        <a:pt x="897826" y="6350"/>
                        <a:pt x="812101" y="0"/>
                      </a:cubicBezTo>
                      <a:cubicBezTo>
                        <a:pt x="748601" y="3175"/>
                        <a:pt x="684978" y="4455"/>
                        <a:pt x="621601" y="9525"/>
                      </a:cubicBezTo>
                      <a:cubicBezTo>
                        <a:pt x="549766" y="15272"/>
                        <a:pt x="597478" y="17566"/>
                        <a:pt x="535876" y="38100"/>
                      </a:cubicBezTo>
                      <a:cubicBezTo>
                        <a:pt x="520517" y="43220"/>
                        <a:pt x="503758" y="42973"/>
                        <a:pt x="488251" y="47625"/>
                      </a:cubicBezTo>
                      <a:cubicBezTo>
                        <a:pt x="471874" y="52538"/>
                        <a:pt x="456846" y="61268"/>
                        <a:pt x="440626" y="66675"/>
                      </a:cubicBezTo>
                      <a:cubicBezTo>
                        <a:pt x="428207" y="70815"/>
                        <a:pt x="415038" y="72350"/>
                        <a:pt x="402526" y="76200"/>
                      </a:cubicBezTo>
                      <a:cubicBezTo>
                        <a:pt x="289955" y="110837"/>
                        <a:pt x="350799" y="93216"/>
                        <a:pt x="269176" y="123825"/>
                      </a:cubicBezTo>
                      <a:cubicBezTo>
                        <a:pt x="259775" y="127350"/>
                        <a:pt x="249581" y="128860"/>
                        <a:pt x="240601" y="133350"/>
                      </a:cubicBezTo>
                      <a:cubicBezTo>
                        <a:pt x="230362" y="138470"/>
                        <a:pt x="221551" y="146050"/>
                        <a:pt x="212026" y="152400"/>
                      </a:cubicBezTo>
                      <a:cubicBezTo>
                        <a:pt x="205676" y="171450"/>
                        <a:pt x="201956" y="191589"/>
                        <a:pt x="192976" y="209550"/>
                      </a:cubicBezTo>
                      <a:cubicBezTo>
                        <a:pt x="169436" y="256630"/>
                        <a:pt x="178416" y="234180"/>
                        <a:pt x="164401" y="276225"/>
                      </a:cubicBezTo>
                      <a:cubicBezTo>
                        <a:pt x="158051" y="327025"/>
                        <a:pt x="150130" y="377653"/>
                        <a:pt x="145351" y="428625"/>
                      </a:cubicBezTo>
                      <a:cubicBezTo>
                        <a:pt x="128534" y="608010"/>
                        <a:pt x="160376" y="531925"/>
                        <a:pt x="116776" y="619125"/>
                      </a:cubicBezTo>
                      <a:lnTo>
                        <a:pt x="50101" y="600075"/>
                      </a:lnTo>
                      <a:cubicBezTo>
                        <a:pt x="37471" y="596631"/>
                        <a:pt x="24156" y="585688"/>
                        <a:pt x="12001" y="590550"/>
                      </a:cubicBezTo>
                      <a:cubicBezTo>
                        <a:pt x="2679" y="594279"/>
                        <a:pt x="5651" y="609600"/>
                        <a:pt x="2476" y="619125"/>
                      </a:cubicBezTo>
                      <a:cubicBezTo>
                        <a:pt x="26906" y="692415"/>
                        <a:pt x="0" y="606745"/>
                        <a:pt x="31051" y="762000"/>
                      </a:cubicBezTo>
                      <a:cubicBezTo>
                        <a:pt x="33020" y="771845"/>
                        <a:pt x="33476" y="783475"/>
                        <a:pt x="40576" y="790575"/>
                      </a:cubicBezTo>
                      <a:cubicBezTo>
                        <a:pt x="47676" y="797675"/>
                        <a:pt x="59626" y="796925"/>
                        <a:pt x="69151" y="800100"/>
                      </a:cubicBezTo>
                      <a:cubicBezTo>
                        <a:pt x="91573" y="867367"/>
                        <a:pt x="65884" y="787032"/>
                        <a:pt x="97726" y="914400"/>
                      </a:cubicBezTo>
                      <a:cubicBezTo>
                        <a:pt x="100161" y="924140"/>
                        <a:pt x="101682" y="934621"/>
                        <a:pt x="107251" y="942975"/>
                      </a:cubicBezTo>
                      <a:cubicBezTo>
                        <a:pt x="114723" y="954183"/>
                        <a:pt x="127202" y="961202"/>
                        <a:pt x="135826" y="971550"/>
                      </a:cubicBezTo>
                      <a:cubicBezTo>
                        <a:pt x="175513" y="1019175"/>
                        <a:pt x="131063" y="984250"/>
                        <a:pt x="183451" y="1019175"/>
                      </a:cubicBezTo>
                      <a:cubicBezTo>
                        <a:pt x="186626" y="1035050"/>
                        <a:pt x="189464" y="1050996"/>
                        <a:pt x="192976" y="1066800"/>
                      </a:cubicBezTo>
                      <a:cubicBezTo>
                        <a:pt x="199222" y="1094906"/>
                        <a:pt x="200535" y="1112459"/>
                        <a:pt x="221551" y="1133475"/>
                      </a:cubicBezTo>
                      <a:cubicBezTo>
                        <a:pt x="229646" y="1141570"/>
                        <a:pt x="240601" y="1146175"/>
                        <a:pt x="250126" y="1152525"/>
                      </a:cubicBezTo>
                      <a:cubicBezTo>
                        <a:pt x="269950" y="1231819"/>
                        <a:pt x="245812" y="1153421"/>
                        <a:pt x="278701" y="1219200"/>
                      </a:cubicBezTo>
                      <a:cubicBezTo>
                        <a:pt x="318136" y="1298070"/>
                        <a:pt x="252681" y="1194458"/>
                        <a:pt x="307276" y="1276350"/>
                      </a:cubicBezTo>
                      <a:cubicBezTo>
                        <a:pt x="330102" y="1367653"/>
                        <a:pt x="299983" y="1254472"/>
                        <a:pt x="335851" y="1362075"/>
                      </a:cubicBezTo>
                      <a:cubicBezTo>
                        <a:pt x="339991" y="1374494"/>
                        <a:pt x="340219" y="1388143"/>
                        <a:pt x="345376" y="1400175"/>
                      </a:cubicBezTo>
                      <a:cubicBezTo>
                        <a:pt x="349885" y="1410697"/>
                        <a:pt x="359777" y="1418289"/>
                        <a:pt x="364426" y="1428750"/>
                      </a:cubicBezTo>
                      <a:cubicBezTo>
                        <a:pt x="372581" y="1447100"/>
                        <a:pt x="372337" y="1469192"/>
                        <a:pt x="383476" y="1485900"/>
                      </a:cubicBezTo>
                      <a:cubicBezTo>
                        <a:pt x="389826" y="1495425"/>
                        <a:pt x="397406" y="1504236"/>
                        <a:pt x="402526" y="1514475"/>
                      </a:cubicBezTo>
                      <a:cubicBezTo>
                        <a:pt x="407016" y="1523455"/>
                        <a:pt x="403697" y="1537481"/>
                        <a:pt x="412051" y="1543050"/>
                      </a:cubicBezTo>
                      <a:cubicBezTo>
                        <a:pt x="425521" y="1552030"/>
                        <a:pt x="443801" y="1549400"/>
                        <a:pt x="459676" y="1552575"/>
                      </a:cubicBezTo>
                      <a:cubicBezTo>
                        <a:pt x="483617" y="1624399"/>
                        <a:pt x="451322" y="1535867"/>
                        <a:pt x="488251" y="1609725"/>
                      </a:cubicBezTo>
                      <a:cubicBezTo>
                        <a:pt x="492741" y="1618705"/>
                        <a:pt x="493286" y="1629320"/>
                        <a:pt x="497776" y="1638300"/>
                      </a:cubicBezTo>
                      <a:cubicBezTo>
                        <a:pt x="502896" y="1648539"/>
                        <a:pt x="511706" y="1656636"/>
                        <a:pt x="516826" y="1666875"/>
                      </a:cubicBezTo>
                      <a:cubicBezTo>
                        <a:pt x="521316" y="1675855"/>
                        <a:pt x="520079" y="1687610"/>
                        <a:pt x="526351" y="1695450"/>
                      </a:cubicBezTo>
                      <a:cubicBezTo>
                        <a:pt x="533502" y="1704389"/>
                        <a:pt x="545401" y="1708150"/>
                        <a:pt x="554926" y="1714500"/>
                      </a:cubicBezTo>
                      <a:cubicBezTo>
                        <a:pt x="564472" y="1743139"/>
                        <a:pt x="562985" y="1747031"/>
                        <a:pt x="583501" y="1771650"/>
                      </a:cubicBezTo>
                      <a:cubicBezTo>
                        <a:pt x="592125" y="1781998"/>
                        <a:pt x="603994" y="1789449"/>
                        <a:pt x="612076" y="1800225"/>
                      </a:cubicBezTo>
                      <a:cubicBezTo>
                        <a:pt x="671484" y="1879435"/>
                        <a:pt x="620877" y="1817826"/>
                        <a:pt x="650176" y="1876425"/>
                      </a:cubicBezTo>
                      <a:cubicBezTo>
                        <a:pt x="663437" y="1902947"/>
                        <a:pt x="676735" y="1912509"/>
                        <a:pt x="697801" y="1933575"/>
                      </a:cubicBezTo>
                      <a:cubicBezTo>
                        <a:pt x="721742" y="2005399"/>
                        <a:pt x="686662" y="1919652"/>
                        <a:pt x="735901" y="1981200"/>
                      </a:cubicBezTo>
                      <a:cubicBezTo>
                        <a:pt x="742173" y="1989040"/>
                        <a:pt x="740936" y="2000795"/>
                        <a:pt x="745426" y="2009775"/>
                      </a:cubicBezTo>
                      <a:cubicBezTo>
                        <a:pt x="750546" y="2020014"/>
                        <a:pt x="759356" y="2028111"/>
                        <a:pt x="764476" y="2038350"/>
                      </a:cubicBezTo>
                      <a:cubicBezTo>
                        <a:pt x="768966" y="2047330"/>
                        <a:pt x="768432" y="2058571"/>
                        <a:pt x="774001" y="2066925"/>
                      </a:cubicBezTo>
                      <a:cubicBezTo>
                        <a:pt x="805209" y="2113738"/>
                        <a:pt x="796009" y="2079408"/>
                        <a:pt x="831151" y="2114550"/>
                      </a:cubicBezTo>
                      <a:cubicBezTo>
                        <a:pt x="842376" y="2125775"/>
                        <a:pt x="850499" y="2139732"/>
                        <a:pt x="859726" y="2152650"/>
                      </a:cubicBezTo>
                      <a:cubicBezTo>
                        <a:pt x="866380" y="2161965"/>
                        <a:pt x="874127" y="2170764"/>
                        <a:pt x="878776" y="2181225"/>
                      </a:cubicBezTo>
                      <a:cubicBezTo>
                        <a:pt x="893866" y="2215178"/>
                        <a:pt x="891008" y="2241082"/>
                        <a:pt x="916876" y="2266950"/>
                      </a:cubicBezTo>
                      <a:cubicBezTo>
                        <a:pt x="924971" y="2275045"/>
                        <a:pt x="935926" y="2279650"/>
                        <a:pt x="945451" y="2286000"/>
                      </a:cubicBezTo>
                      <a:cubicBezTo>
                        <a:pt x="969392" y="2357824"/>
                        <a:pt x="937097" y="2269292"/>
                        <a:pt x="974026" y="2343150"/>
                      </a:cubicBezTo>
                      <a:cubicBezTo>
                        <a:pt x="978516" y="2352130"/>
                        <a:pt x="979061" y="2362745"/>
                        <a:pt x="983551" y="2371725"/>
                      </a:cubicBezTo>
                      <a:cubicBezTo>
                        <a:pt x="988671" y="2381964"/>
                        <a:pt x="997481" y="2390061"/>
                        <a:pt x="1002601" y="2400300"/>
                      </a:cubicBezTo>
                      <a:cubicBezTo>
                        <a:pt x="1042036" y="2479170"/>
                        <a:pt x="976581" y="2375558"/>
                        <a:pt x="1031176" y="2457450"/>
                      </a:cubicBezTo>
                      <a:cubicBezTo>
                        <a:pt x="1034228" y="2469657"/>
                        <a:pt x="1043394" y="2510460"/>
                        <a:pt x="1050226" y="2524125"/>
                      </a:cubicBezTo>
                      <a:cubicBezTo>
                        <a:pt x="1055346" y="2534364"/>
                        <a:pt x="1064156" y="2542461"/>
                        <a:pt x="1069276" y="2552700"/>
                      </a:cubicBezTo>
                      <a:cubicBezTo>
                        <a:pt x="1073766" y="2561680"/>
                        <a:pt x="1074311" y="2572295"/>
                        <a:pt x="1078801" y="2581275"/>
                      </a:cubicBezTo>
                      <a:cubicBezTo>
                        <a:pt x="1083921" y="2591514"/>
                        <a:pt x="1092731" y="2599611"/>
                        <a:pt x="1097851" y="2609850"/>
                      </a:cubicBezTo>
                      <a:cubicBezTo>
                        <a:pt x="1102341" y="2618830"/>
                        <a:pt x="1101807" y="2630071"/>
                        <a:pt x="1107376" y="2638425"/>
                      </a:cubicBezTo>
                      <a:cubicBezTo>
                        <a:pt x="1114848" y="2649633"/>
                        <a:pt x="1127327" y="2656652"/>
                        <a:pt x="1135951" y="2667000"/>
                      </a:cubicBezTo>
                      <a:cubicBezTo>
                        <a:pt x="1202256" y="2746566"/>
                        <a:pt x="1100094" y="2640668"/>
                        <a:pt x="1183576" y="2724150"/>
                      </a:cubicBezTo>
                      <a:cubicBezTo>
                        <a:pt x="1193430" y="2753711"/>
                        <a:pt x="1194496" y="2761400"/>
                        <a:pt x="1212151" y="2790825"/>
                      </a:cubicBezTo>
                      <a:cubicBezTo>
                        <a:pt x="1223931" y="2810458"/>
                        <a:pt x="1228531" y="2840735"/>
                        <a:pt x="1250251" y="2847975"/>
                      </a:cubicBezTo>
                      <a:lnTo>
                        <a:pt x="1278826" y="2857500"/>
                      </a:lnTo>
                      <a:cubicBezTo>
                        <a:pt x="1301568" y="2925725"/>
                        <a:pt x="1269055" y="2847680"/>
                        <a:pt x="1316926" y="2905125"/>
                      </a:cubicBezTo>
                      <a:cubicBezTo>
                        <a:pt x="1326016" y="2916033"/>
                        <a:pt x="1330383" y="2930174"/>
                        <a:pt x="1335976" y="2943225"/>
                      </a:cubicBezTo>
                      <a:cubicBezTo>
                        <a:pt x="1339931" y="2952453"/>
                        <a:pt x="1338401" y="2964700"/>
                        <a:pt x="1345501" y="2971800"/>
                      </a:cubicBezTo>
                      <a:cubicBezTo>
                        <a:pt x="1352601" y="2978900"/>
                        <a:pt x="1365096" y="2976835"/>
                        <a:pt x="1374076" y="2981325"/>
                      </a:cubicBezTo>
                      <a:cubicBezTo>
                        <a:pt x="1384315" y="2986445"/>
                        <a:pt x="1392412" y="2995255"/>
                        <a:pt x="1402651" y="3000375"/>
                      </a:cubicBezTo>
                      <a:cubicBezTo>
                        <a:pt x="1411631" y="3004865"/>
                        <a:pt x="1422246" y="3005410"/>
                        <a:pt x="1431226" y="3009900"/>
                      </a:cubicBezTo>
                      <a:cubicBezTo>
                        <a:pt x="1441465" y="3015020"/>
                        <a:pt x="1449234" y="3024547"/>
                        <a:pt x="1459801" y="3028950"/>
                      </a:cubicBezTo>
                      <a:cubicBezTo>
                        <a:pt x="1487605" y="3040535"/>
                        <a:pt x="1515990" y="3051618"/>
                        <a:pt x="1545526" y="3057525"/>
                      </a:cubicBezTo>
                      <a:cubicBezTo>
                        <a:pt x="1563640" y="3061148"/>
                        <a:pt x="1602200" y="3066812"/>
                        <a:pt x="1621726" y="3076575"/>
                      </a:cubicBezTo>
                      <a:cubicBezTo>
                        <a:pt x="1719616" y="3125520"/>
                        <a:pt x="1560100" y="3063802"/>
                        <a:pt x="1697926" y="3105150"/>
                      </a:cubicBezTo>
                      <a:cubicBezTo>
                        <a:pt x="1714303" y="3110063"/>
                        <a:pt x="1729542" y="3118197"/>
                        <a:pt x="1745551" y="3124200"/>
                      </a:cubicBezTo>
                      <a:cubicBezTo>
                        <a:pt x="1754952" y="3127725"/>
                        <a:pt x="1764898" y="3129770"/>
                        <a:pt x="1774126" y="3133725"/>
                      </a:cubicBezTo>
                      <a:cubicBezTo>
                        <a:pt x="1787177" y="3139318"/>
                        <a:pt x="1798756" y="3148285"/>
                        <a:pt x="1812226" y="3152775"/>
                      </a:cubicBezTo>
                      <a:cubicBezTo>
                        <a:pt x="1827585" y="3157895"/>
                        <a:pt x="1843976" y="3159125"/>
                        <a:pt x="1859851" y="3162300"/>
                      </a:cubicBezTo>
                      <a:cubicBezTo>
                        <a:pt x="1872551" y="3168650"/>
                        <a:pt x="1884900" y="3175757"/>
                        <a:pt x="1897951" y="3181350"/>
                      </a:cubicBezTo>
                      <a:cubicBezTo>
                        <a:pt x="1907179" y="3185305"/>
                        <a:pt x="1917546" y="3186385"/>
                        <a:pt x="1926526" y="3190875"/>
                      </a:cubicBezTo>
                      <a:cubicBezTo>
                        <a:pt x="1936765" y="3195995"/>
                        <a:pt x="1944862" y="3204805"/>
                        <a:pt x="1955101" y="3209925"/>
                      </a:cubicBezTo>
                      <a:cubicBezTo>
                        <a:pt x="1964081" y="3214415"/>
                        <a:pt x="1974696" y="3214960"/>
                        <a:pt x="1983676" y="3219450"/>
                      </a:cubicBezTo>
                      <a:cubicBezTo>
                        <a:pt x="2057534" y="3256379"/>
                        <a:pt x="1969002" y="3224084"/>
                        <a:pt x="2040826" y="3248025"/>
                      </a:cubicBezTo>
                      <a:cubicBezTo>
                        <a:pt x="2121342" y="3328541"/>
                        <a:pt x="2007525" y="3225291"/>
                        <a:pt x="2117026" y="3286125"/>
                      </a:cubicBezTo>
                      <a:cubicBezTo>
                        <a:pt x="2252625" y="3361458"/>
                        <a:pt x="2087553" y="3301701"/>
                        <a:pt x="2183701" y="3333750"/>
                      </a:cubicBezTo>
                      <a:cubicBezTo>
                        <a:pt x="2193226" y="3343275"/>
                        <a:pt x="2201068" y="3354853"/>
                        <a:pt x="2212276" y="3362325"/>
                      </a:cubicBezTo>
                      <a:cubicBezTo>
                        <a:pt x="2220630" y="3367894"/>
                        <a:pt x="2233751" y="3364750"/>
                        <a:pt x="2240851" y="3371850"/>
                      </a:cubicBezTo>
                      <a:cubicBezTo>
                        <a:pt x="2247951" y="3378950"/>
                        <a:pt x="2244807" y="3392071"/>
                        <a:pt x="2250376" y="3400425"/>
                      </a:cubicBezTo>
                      <a:cubicBezTo>
                        <a:pt x="2292507" y="3463622"/>
                        <a:pt x="2266838" y="3395249"/>
                        <a:pt x="2298001" y="3457575"/>
                      </a:cubicBezTo>
                      <a:cubicBezTo>
                        <a:pt x="2302491" y="3466555"/>
                        <a:pt x="2303036" y="3477170"/>
                        <a:pt x="2307526" y="3486150"/>
                      </a:cubicBezTo>
                      <a:cubicBezTo>
                        <a:pt x="2316311" y="3503721"/>
                        <a:pt x="2339352" y="3532767"/>
                        <a:pt x="2355151" y="3543300"/>
                      </a:cubicBezTo>
                      <a:cubicBezTo>
                        <a:pt x="2363505" y="3548869"/>
                        <a:pt x="2374201" y="3549650"/>
                        <a:pt x="2383726" y="3552825"/>
                      </a:cubicBezTo>
                      <a:cubicBezTo>
                        <a:pt x="2408381" y="3577480"/>
                        <a:pt x="2439008" y="3604371"/>
                        <a:pt x="2450401" y="3638550"/>
                      </a:cubicBezTo>
                      <a:cubicBezTo>
                        <a:pt x="2453576" y="3648075"/>
                        <a:pt x="2452826" y="3660025"/>
                        <a:pt x="2459926" y="3667125"/>
                      </a:cubicBezTo>
                      <a:cubicBezTo>
                        <a:pt x="2464416" y="3671615"/>
                        <a:pt x="2464688" y="3689350"/>
                        <a:pt x="2469451" y="367665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" name="201 Forma libre">
                  <a:extLst>
                    <a:ext uri="{FF2B5EF4-FFF2-40B4-BE49-F238E27FC236}">
                      <a16:creationId xmlns:a16="http://schemas.microsoft.com/office/drawing/2014/main" xmlns="" id="{8F933EA9-59E8-4248-865C-A8A815ABBCE1}"/>
                    </a:ext>
                  </a:extLst>
                </p:cNvPr>
                <p:cNvSpPr/>
                <p:nvPr/>
              </p:nvSpPr>
              <p:spPr>
                <a:xfrm>
                  <a:off x="183020" y="959217"/>
                  <a:ext cx="298684" cy="230889"/>
                </a:xfrm>
                <a:custGeom>
                  <a:avLst/>
                  <a:gdLst>
                    <a:gd name="connsiteX0" fmla="*/ 272817 w 272817"/>
                    <a:gd name="connsiteY0" fmla="*/ 133350 h 231532"/>
                    <a:gd name="connsiteX1" fmla="*/ 253767 w 272817"/>
                    <a:gd name="connsiteY1" fmla="*/ 69850 h 231532"/>
                    <a:gd name="connsiteX2" fmla="*/ 241067 w 272817"/>
                    <a:gd name="connsiteY2" fmla="*/ 31750 h 231532"/>
                    <a:gd name="connsiteX3" fmla="*/ 234717 w 272817"/>
                    <a:gd name="connsiteY3" fmla="*/ 12700 h 231532"/>
                    <a:gd name="connsiteX4" fmla="*/ 215667 w 272817"/>
                    <a:gd name="connsiteY4" fmla="*/ 0 h 231532"/>
                    <a:gd name="connsiteX5" fmla="*/ 190267 w 272817"/>
                    <a:gd name="connsiteY5" fmla="*/ 6350 h 231532"/>
                    <a:gd name="connsiteX6" fmla="*/ 183917 w 272817"/>
                    <a:gd name="connsiteY6" fmla="*/ 25400 h 231532"/>
                    <a:gd name="connsiteX7" fmla="*/ 145817 w 272817"/>
                    <a:gd name="connsiteY7" fmla="*/ 38100 h 231532"/>
                    <a:gd name="connsiteX8" fmla="*/ 126767 w 272817"/>
                    <a:gd name="connsiteY8" fmla="*/ 44450 h 231532"/>
                    <a:gd name="connsiteX9" fmla="*/ 120417 w 272817"/>
                    <a:gd name="connsiteY9" fmla="*/ 63500 h 231532"/>
                    <a:gd name="connsiteX10" fmla="*/ 114067 w 272817"/>
                    <a:gd name="connsiteY10" fmla="*/ 88900 h 231532"/>
                    <a:gd name="connsiteX11" fmla="*/ 101367 w 272817"/>
                    <a:gd name="connsiteY11" fmla="*/ 107950 h 231532"/>
                    <a:gd name="connsiteX12" fmla="*/ 69617 w 272817"/>
                    <a:gd name="connsiteY12" fmla="*/ 114300 h 231532"/>
                    <a:gd name="connsiteX13" fmla="*/ 50567 w 272817"/>
                    <a:gd name="connsiteY13" fmla="*/ 171450 h 231532"/>
                    <a:gd name="connsiteX14" fmla="*/ 31517 w 272817"/>
                    <a:gd name="connsiteY14" fmla="*/ 177800 h 231532"/>
                    <a:gd name="connsiteX15" fmla="*/ 12467 w 272817"/>
                    <a:gd name="connsiteY15" fmla="*/ 190500 h 231532"/>
                    <a:gd name="connsiteX16" fmla="*/ 6117 w 272817"/>
                    <a:gd name="connsiteY16" fmla="*/ 209550 h 231532"/>
                    <a:gd name="connsiteX17" fmla="*/ 69617 w 272817"/>
                    <a:gd name="connsiteY17" fmla="*/ 215900 h 231532"/>
                    <a:gd name="connsiteX18" fmla="*/ 95017 w 272817"/>
                    <a:gd name="connsiteY18" fmla="*/ 222250 h 231532"/>
                    <a:gd name="connsiteX19" fmla="*/ 114067 w 272817"/>
                    <a:gd name="connsiteY19" fmla="*/ 228600 h 231532"/>
                    <a:gd name="connsiteX20" fmla="*/ 133117 w 272817"/>
                    <a:gd name="connsiteY20" fmla="*/ 222250 h 231532"/>
                    <a:gd name="connsiteX21" fmla="*/ 158517 w 272817"/>
                    <a:gd name="connsiteY21" fmla="*/ 190500 h 231532"/>
                    <a:gd name="connsiteX22" fmla="*/ 164867 w 272817"/>
                    <a:gd name="connsiteY22" fmla="*/ 171450 h 231532"/>
                    <a:gd name="connsiteX23" fmla="*/ 247417 w 272817"/>
                    <a:gd name="connsiteY23" fmla="*/ 152400 h 231532"/>
                    <a:gd name="connsiteX24" fmla="*/ 272817 w 272817"/>
                    <a:gd name="connsiteY24" fmla="*/ 133350 h 231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817" h="231532">
                      <a:moveTo>
                        <a:pt x="272817" y="133350"/>
                      </a:moveTo>
                      <a:cubicBezTo>
                        <a:pt x="242576" y="87988"/>
                        <a:pt x="243715" y="110058"/>
                        <a:pt x="253767" y="69850"/>
                      </a:cubicBezTo>
                      <a:lnTo>
                        <a:pt x="241067" y="31750"/>
                      </a:lnTo>
                      <a:cubicBezTo>
                        <a:pt x="238950" y="25400"/>
                        <a:pt x="240286" y="16413"/>
                        <a:pt x="234717" y="12700"/>
                      </a:cubicBezTo>
                      <a:lnTo>
                        <a:pt x="215667" y="0"/>
                      </a:lnTo>
                      <a:cubicBezTo>
                        <a:pt x="207200" y="2117"/>
                        <a:pt x="197082" y="898"/>
                        <a:pt x="190267" y="6350"/>
                      </a:cubicBezTo>
                      <a:cubicBezTo>
                        <a:pt x="185040" y="10531"/>
                        <a:pt x="189364" y="21509"/>
                        <a:pt x="183917" y="25400"/>
                      </a:cubicBezTo>
                      <a:cubicBezTo>
                        <a:pt x="173024" y="33181"/>
                        <a:pt x="158517" y="33867"/>
                        <a:pt x="145817" y="38100"/>
                      </a:cubicBezTo>
                      <a:lnTo>
                        <a:pt x="126767" y="44450"/>
                      </a:lnTo>
                      <a:cubicBezTo>
                        <a:pt x="124650" y="50800"/>
                        <a:pt x="122256" y="57064"/>
                        <a:pt x="120417" y="63500"/>
                      </a:cubicBezTo>
                      <a:cubicBezTo>
                        <a:pt x="118019" y="71891"/>
                        <a:pt x="117505" y="80878"/>
                        <a:pt x="114067" y="88900"/>
                      </a:cubicBezTo>
                      <a:cubicBezTo>
                        <a:pt x="111061" y="95915"/>
                        <a:pt x="107993" y="104164"/>
                        <a:pt x="101367" y="107950"/>
                      </a:cubicBezTo>
                      <a:cubicBezTo>
                        <a:pt x="91996" y="113305"/>
                        <a:pt x="80200" y="112183"/>
                        <a:pt x="69617" y="114300"/>
                      </a:cubicBezTo>
                      <a:lnTo>
                        <a:pt x="50567" y="171450"/>
                      </a:lnTo>
                      <a:cubicBezTo>
                        <a:pt x="48450" y="177800"/>
                        <a:pt x="37867" y="175683"/>
                        <a:pt x="31517" y="177800"/>
                      </a:cubicBezTo>
                      <a:cubicBezTo>
                        <a:pt x="25167" y="182033"/>
                        <a:pt x="17235" y="184541"/>
                        <a:pt x="12467" y="190500"/>
                      </a:cubicBezTo>
                      <a:cubicBezTo>
                        <a:pt x="8286" y="195727"/>
                        <a:pt x="0" y="206832"/>
                        <a:pt x="6117" y="209550"/>
                      </a:cubicBezTo>
                      <a:cubicBezTo>
                        <a:pt x="25556" y="218189"/>
                        <a:pt x="48450" y="213783"/>
                        <a:pt x="69617" y="215900"/>
                      </a:cubicBezTo>
                      <a:cubicBezTo>
                        <a:pt x="78084" y="218017"/>
                        <a:pt x="86626" y="219852"/>
                        <a:pt x="95017" y="222250"/>
                      </a:cubicBezTo>
                      <a:cubicBezTo>
                        <a:pt x="101453" y="224089"/>
                        <a:pt x="107374" y="228600"/>
                        <a:pt x="114067" y="228600"/>
                      </a:cubicBezTo>
                      <a:cubicBezTo>
                        <a:pt x="120760" y="228600"/>
                        <a:pt x="126767" y="224367"/>
                        <a:pt x="133117" y="222250"/>
                      </a:cubicBezTo>
                      <a:cubicBezTo>
                        <a:pt x="149078" y="174367"/>
                        <a:pt x="125691" y="231532"/>
                        <a:pt x="158517" y="190500"/>
                      </a:cubicBezTo>
                      <a:cubicBezTo>
                        <a:pt x="162698" y="185273"/>
                        <a:pt x="160686" y="176677"/>
                        <a:pt x="164867" y="171450"/>
                      </a:cubicBezTo>
                      <a:cubicBezTo>
                        <a:pt x="182975" y="148814"/>
                        <a:pt x="228282" y="154313"/>
                        <a:pt x="247417" y="152400"/>
                      </a:cubicBezTo>
                      <a:cubicBezTo>
                        <a:pt x="261291" y="131589"/>
                        <a:pt x="260117" y="140982"/>
                        <a:pt x="272817" y="13335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" name="202 Forma libre">
                  <a:extLst>
                    <a:ext uri="{FF2B5EF4-FFF2-40B4-BE49-F238E27FC236}">
                      <a16:creationId xmlns:a16="http://schemas.microsoft.com/office/drawing/2014/main" xmlns="" id="{BC446730-3F30-47A9-B782-80B6CC6471B6}"/>
                    </a:ext>
                  </a:extLst>
                </p:cNvPr>
                <p:cNvSpPr/>
                <p:nvPr/>
              </p:nvSpPr>
              <p:spPr>
                <a:xfrm>
                  <a:off x="87750" y="1152520"/>
                  <a:ext cx="669463" cy="628232"/>
                </a:xfrm>
                <a:custGeom>
                  <a:avLst/>
                  <a:gdLst>
                    <a:gd name="connsiteX0" fmla="*/ 614864 w 617376"/>
                    <a:gd name="connsiteY0" fmla="*/ 246184 h 629208"/>
                    <a:gd name="connsiteX1" fmla="*/ 584719 w 617376"/>
                    <a:gd name="connsiteY1" fmla="*/ 231112 h 629208"/>
                    <a:gd name="connsiteX2" fmla="*/ 579695 w 617376"/>
                    <a:gd name="connsiteY2" fmla="*/ 216039 h 629208"/>
                    <a:gd name="connsiteX3" fmla="*/ 569646 w 617376"/>
                    <a:gd name="connsiteY3" fmla="*/ 205991 h 629208"/>
                    <a:gd name="connsiteX4" fmla="*/ 554574 w 617376"/>
                    <a:gd name="connsiteY4" fmla="*/ 175846 h 629208"/>
                    <a:gd name="connsiteX5" fmla="*/ 544525 w 617376"/>
                    <a:gd name="connsiteY5" fmla="*/ 145701 h 629208"/>
                    <a:gd name="connsiteX6" fmla="*/ 539501 w 617376"/>
                    <a:gd name="connsiteY6" fmla="*/ 120580 h 629208"/>
                    <a:gd name="connsiteX7" fmla="*/ 529453 w 617376"/>
                    <a:gd name="connsiteY7" fmla="*/ 110531 h 629208"/>
                    <a:gd name="connsiteX8" fmla="*/ 484235 w 617376"/>
                    <a:gd name="connsiteY8" fmla="*/ 85411 h 629208"/>
                    <a:gd name="connsiteX9" fmla="*/ 423945 w 617376"/>
                    <a:gd name="connsiteY9" fmla="*/ 80386 h 629208"/>
                    <a:gd name="connsiteX10" fmla="*/ 393800 w 617376"/>
                    <a:gd name="connsiteY10" fmla="*/ 65314 h 629208"/>
                    <a:gd name="connsiteX11" fmla="*/ 363655 w 617376"/>
                    <a:gd name="connsiteY11" fmla="*/ 50241 h 629208"/>
                    <a:gd name="connsiteX12" fmla="*/ 323462 w 617376"/>
                    <a:gd name="connsiteY12" fmla="*/ 75362 h 629208"/>
                    <a:gd name="connsiteX13" fmla="*/ 313413 w 617376"/>
                    <a:gd name="connsiteY13" fmla="*/ 85411 h 629208"/>
                    <a:gd name="connsiteX14" fmla="*/ 268196 w 617376"/>
                    <a:gd name="connsiteY14" fmla="*/ 80386 h 629208"/>
                    <a:gd name="connsiteX15" fmla="*/ 288292 w 617376"/>
                    <a:gd name="connsiteY15" fmla="*/ 40193 h 629208"/>
                    <a:gd name="connsiteX16" fmla="*/ 278244 w 617376"/>
                    <a:gd name="connsiteY16" fmla="*/ 25120 h 629208"/>
                    <a:gd name="connsiteX17" fmla="*/ 273220 w 617376"/>
                    <a:gd name="connsiteY17" fmla="*/ 10048 h 629208"/>
                    <a:gd name="connsiteX18" fmla="*/ 258147 w 617376"/>
                    <a:gd name="connsiteY18" fmla="*/ 0 h 629208"/>
                    <a:gd name="connsiteX19" fmla="*/ 233027 w 617376"/>
                    <a:gd name="connsiteY19" fmla="*/ 5024 h 629208"/>
                    <a:gd name="connsiteX20" fmla="*/ 217954 w 617376"/>
                    <a:gd name="connsiteY20" fmla="*/ 10048 h 629208"/>
                    <a:gd name="connsiteX21" fmla="*/ 212930 w 617376"/>
                    <a:gd name="connsiteY21" fmla="*/ 25120 h 629208"/>
                    <a:gd name="connsiteX22" fmla="*/ 182785 w 617376"/>
                    <a:gd name="connsiteY22" fmla="*/ 20096 h 629208"/>
                    <a:gd name="connsiteX23" fmla="*/ 107422 w 617376"/>
                    <a:gd name="connsiteY23" fmla="*/ 10048 h 629208"/>
                    <a:gd name="connsiteX24" fmla="*/ 77277 w 617376"/>
                    <a:gd name="connsiteY24" fmla="*/ 20096 h 629208"/>
                    <a:gd name="connsiteX25" fmla="*/ 62205 w 617376"/>
                    <a:gd name="connsiteY25" fmla="*/ 25120 h 629208"/>
                    <a:gd name="connsiteX26" fmla="*/ 52156 w 617376"/>
                    <a:gd name="connsiteY26" fmla="*/ 35169 h 629208"/>
                    <a:gd name="connsiteX27" fmla="*/ 42108 w 617376"/>
                    <a:gd name="connsiteY27" fmla="*/ 65314 h 629208"/>
                    <a:gd name="connsiteX28" fmla="*/ 37084 w 617376"/>
                    <a:gd name="connsiteY28" fmla="*/ 80386 h 629208"/>
                    <a:gd name="connsiteX29" fmla="*/ 22011 w 617376"/>
                    <a:gd name="connsiteY29" fmla="*/ 85411 h 629208"/>
                    <a:gd name="connsiteX30" fmla="*/ 22011 w 617376"/>
                    <a:gd name="connsiteY30" fmla="*/ 130628 h 629208"/>
                    <a:gd name="connsiteX31" fmla="*/ 6939 w 617376"/>
                    <a:gd name="connsiteY31" fmla="*/ 140676 h 629208"/>
                    <a:gd name="connsiteX32" fmla="*/ 27035 w 617376"/>
                    <a:gd name="connsiteY32" fmla="*/ 170822 h 629208"/>
                    <a:gd name="connsiteX33" fmla="*/ 32059 w 617376"/>
                    <a:gd name="connsiteY33" fmla="*/ 185894 h 629208"/>
                    <a:gd name="connsiteX34" fmla="*/ 37084 w 617376"/>
                    <a:gd name="connsiteY34" fmla="*/ 205991 h 629208"/>
                    <a:gd name="connsiteX35" fmla="*/ 67229 w 617376"/>
                    <a:gd name="connsiteY35" fmla="*/ 216039 h 629208"/>
                    <a:gd name="connsiteX36" fmla="*/ 92350 w 617376"/>
                    <a:gd name="connsiteY36" fmla="*/ 236136 h 629208"/>
                    <a:gd name="connsiteX37" fmla="*/ 87325 w 617376"/>
                    <a:gd name="connsiteY37" fmla="*/ 261257 h 629208"/>
                    <a:gd name="connsiteX38" fmla="*/ 57180 w 617376"/>
                    <a:gd name="connsiteY38" fmla="*/ 266281 h 629208"/>
                    <a:gd name="connsiteX39" fmla="*/ 87325 w 617376"/>
                    <a:gd name="connsiteY39" fmla="*/ 311498 h 629208"/>
                    <a:gd name="connsiteX40" fmla="*/ 92350 w 617376"/>
                    <a:gd name="connsiteY40" fmla="*/ 326571 h 629208"/>
                    <a:gd name="connsiteX41" fmla="*/ 107422 w 617376"/>
                    <a:gd name="connsiteY41" fmla="*/ 336619 h 629208"/>
                    <a:gd name="connsiteX42" fmla="*/ 132543 w 617376"/>
                    <a:gd name="connsiteY42" fmla="*/ 376813 h 629208"/>
                    <a:gd name="connsiteX43" fmla="*/ 137567 w 617376"/>
                    <a:gd name="connsiteY43" fmla="*/ 396909 h 629208"/>
                    <a:gd name="connsiteX44" fmla="*/ 147616 w 617376"/>
                    <a:gd name="connsiteY44" fmla="*/ 406958 h 629208"/>
                    <a:gd name="connsiteX45" fmla="*/ 127519 w 617376"/>
                    <a:gd name="connsiteY45" fmla="*/ 482320 h 629208"/>
                    <a:gd name="connsiteX46" fmla="*/ 87325 w 617376"/>
                    <a:gd name="connsiteY46" fmla="*/ 482320 h 629208"/>
                    <a:gd name="connsiteX47" fmla="*/ 87325 w 617376"/>
                    <a:gd name="connsiteY47" fmla="*/ 542611 h 629208"/>
                    <a:gd name="connsiteX48" fmla="*/ 92350 w 617376"/>
                    <a:gd name="connsiteY48" fmla="*/ 557683 h 629208"/>
                    <a:gd name="connsiteX49" fmla="*/ 122495 w 617376"/>
                    <a:gd name="connsiteY49" fmla="*/ 567731 h 629208"/>
                    <a:gd name="connsiteX50" fmla="*/ 137567 w 617376"/>
                    <a:gd name="connsiteY50" fmla="*/ 572756 h 629208"/>
                    <a:gd name="connsiteX51" fmla="*/ 177761 w 617376"/>
                    <a:gd name="connsiteY51" fmla="*/ 592852 h 629208"/>
                    <a:gd name="connsiteX52" fmla="*/ 192833 w 617376"/>
                    <a:gd name="connsiteY52" fmla="*/ 597876 h 629208"/>
                    <a:gd name="connsiteX53" fmla="*/ 207906 w 617376"/>
                    <a:gd name="connsiteY53" fmla="*/ 602901 h 629208"/>
                    <a:gd name="connsiteX54" fmla="*/ 202881 w 617376"/>
                    <a:gd name="connsiteY54" fmla="*/ 617973 h 629208"/>
                    <a:gd name="connsiteX55" fmla="*/ 243075 w 617376"/>
                    <a:gd name="connsiteY55" fmla="*/ 617973 h 629208"/>
                    <a:gd name="connsiteX56" fmla="*/ 248099 w 617376"/>
                    <a:gd name="connsiteY56" fmla="*/ 602901 h 629208"/>
                    <a:gd name="connsiteX57" fmla="*/ 258147 w 617376"/>
                    <a:gd name="connsiteY57" fmla="*/ 592852 h 629208"/>
                    <a:gd name="connsiteX58" fmla="*/ 263172 w 617376"/>
                    <a:gd name="connsiteY58" fmla="*/ 562707 h 629208"/>
                    <a:gd name="connsiteX59" fmla="*/ 273220 w 617376"/>
                    <a:gd name="connsiteY59" fmla="*/ 547635 h 629208"/>
                    <a:gd name="connsiteX60" fmla="*/ 308389 w 617376"/>
                    <a:gd name="connsiteY60" fmla="*/ 522514 h 629208"/>
                    <a:gd name="connsiteX61" fmla="*/ 343558 w 617376"/>
                    <a:gd name="connsiteY61" fmla="*/ 492369 h 629208"/>
                    <a:gd name="connsiteX62" fmla="*/ 403849 w 617376"/>
                    <a:gd name="connsiteY62" fmla="*/ 487345 h 629208"/>
                    <a:gd name="connsiteX63" fmla="*/ 403849 w 617376"/>
                    <a:gd name="connsiteY63" fmla="*/ 411982 h 629208"/>
                    <a:gd name="connsiteX64" fmla="*/ 393800 w 617376"/>
                    <a:gd name="connsiteY64" fmla="*/ 396909 h 629208"/>
                    <a:gd name="connsiteX65" fmla="*/ 428969 w 617376"/>
                    <a:gd name="connsiteY65" fmla="*/ 401934 h 629208"/>
                    <a:gd name="connsiteX66" fmla="*/ 439018 w 617376"/>
                    <a:gd name="connsiteY66" fmla="*/ 411982 h 629208"/>
                    <a:gd name="connsiteX67" fmla="*/ 454090 w 617376"/>
                    <a:gd name="connsiteY67" fmla="*/ 417006 h 629208"/>
                    <a:gd name="connsiteX68" fmla="*/ 459114 w 617376"/>
                    <a:gd name="connsiteY68" fmla="*/ 432079 h 629208"/>
                    <a:gd name="connsiteX69" fmla="*/ 489259 w 617376"/>
                    <a:gd name="connsiteY69" fmla="*/ 442127 h 629208"/>
                    <a:gd name="connsiteX70" fmla="*/ 484235 w 617376"/>
                    <a:gd name="connsiteY70" fmla="*/ 457200 h 629208"/>
                    <a:gd name="connsiteX71" fmla="*/ 489259 w 617376"/>
                    <a:gd name="connsiteY71" fmla="*/ 482320 h 629208"/>
                    <a:gd name="connsiteX72" fmla="*/ 544525 w 617376"/>
                    <a:gd name="connsiteY72" fmla="*/ 497393 h 629208"/>
                    <a:gd name="connsiteX73" fmla="*/ 584719 w 617376"/>
                    <a:gd name="connsiteY73" fmla="*/ 497393 h 629208"/>
                    <a:gd name="connsiteX74" fmla="*/ 579695 w 617376"/>
                    <a:gd name="connsiteY74" fmla="*/ 472272 h 629208"/>
                    <a:gd name="connsiteX75" fmla="*/ 564622 w 617376"/>
                    <a:gd name="connsiteY75" fmla="*/ 406958 h 629208"/>
                    <a:gd name="connsiteX76" fmla="*/ 579695 w 617376"/>
                    <a:gd name="connsiteY76" fmla="*/ 381837 h 629208"/>
                    <a:gd name="connsiteX77" fmla="*/ 584719 w 617376"/>
                    <a:gd name="connsiteY77" fmla="*/ 366764 h 629208"/>
                    <a:gd name="connsiteX78" fmla="*/ 584719 w 617376"/>
                    <a:gd name="connsiteY78" fmla="*/ 271305 h 629208"/>
                    <a:gd name="connsiteX79" fmla="*/ 599791 w 617376"/>
                    <a:gd name="connsiteY79" fmla="*/ 261257 h 629208"/>
                    <a:gd name="connsiteX80" fmla="*/ 614864 w 617376"/>
                    <a:gd name="connsiteY80" fmla="*/ 246184 h 6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617376" h="629208">
                      <a:moveTo>
                        <a:pt x="614864" y="246184"/>
                      </a:moveTo>
                      <a:cubicBezTo>
                        <a:pt x="612352" y="241160"/>
                        <a:pt x="591802" y="239966"/>
                        <a:pt x="584719" y="231112"/>
                      </a:cubicBezTo>
                      <a:cubicBezTo>
                        <a:pt x="581411" y="226976"/>
                        <a:pt x="582420" y="220580"/>
                        <a:pt x="579695" y="216039"/>
                      </a:cubicBezTo>
                      <a:cubicBezTo>
                        <a:pt x="577258" y="211977"/>
                        <a:pt x="572996" y="209340"/>
                        <a:pt x="569646" y="205991"/>
                      </a:cubicBezTo>
                      <a:cubicBezTo>
                        <a:pt x="551328" y="151032"/>
                        <a:pt x="580540" y="234268"/>
                        <a:pt x="554574" y="175846"/>
                      </a:cubicBezTo>
                      <a:cubicBezTo>
                        <a:pt x="550272" y="166167"/>
                        <a:pt x="546602" y="156087"/>
                        <a:pt x="544525" y="145701"/>
                      </a:cubicBezTo>
                      <a:cubicBezTo>
                        <a:pt x="542850" y="137327"/>
                        <a:pt x="542865" y="128429"/>
                        <a:pt x="539501" y="120580"/>
                      </a:cubicBezTo>
                      <a:cubicBezTo>
                        <a:pt x="537635" y="116226"/>
                        <a:pt x="533243" y="113373"/>
                        <a:pt x="529453" y="110531"/>
                      </a:cubicBezTo>
                      <a:cubicBezTo>
                        <a:pt x="519189" y="102833"/>
                        <a:pt x="500113" y="87528"/>
                        <a:pt x="484235" y="85411"/>
                      </a:cubicBezTo>
                      <a:cubicBezTo>
                        <a:pt x="464246" y="82746"/>
                        <a:pt x="444042" y="82061"/>
                        <a:pt x="423945" y="80386"/>
                      </a:cubicBezTo>
                      <a:cubicBezTo>
                        <a:pt x="380752" y="51591"/>
                        <a:pt x="435401" y="86114"/>
                        <a:pt x="393800" y="65314"/>
                      </a:cubicBezTo>
                      <a:cubicBezTo>
                        <a:pt x="354834" y="45831"/>
                        <a:pt x="401549" y="62874"/>
                        <a:pt x="363655" y="50241"/>
                      </a:cubicBezTo>
                      <a:cubicBezTo>
                        <a:pt x="320163" y="64739"/>
                        <a:pt x="343728" y="50029"/>
                        <a:pt x="323462" y="75362"/>
                      </a:cubicBezTo>
                      <a:cubicBezTo>
                        <a:pt x="320503" y="79061"/>
                        <a:pt x="316763" y="82061"/>
                        <a:pt x="313413" y="85411"/>
                      </a:cubicBezTo>
                      <a:cubicBezTo>
                        <a:pt x="298341" y="83736"/>
                        <a:pt x="279609" y="90372"/>
                        <a:pt x="268196" y="80386"/>
                      </a:cubicBezTo>
                      <a:cubicBezTo>
                        <a:pt x="247381" y="62173"/>
                        <a:pt x="280648" y="45289"/>
                        <a:pt x="288292" y="40193"/>
                      </a:cubicBezTo>
                      <a:cubicBezTo>
                        <a:pt x="284943" y="35169"/>
                        <a:pt x="280944" y="30521"/>
                        <a:pt x="278244" y="25120"/>
                      </a:cubicBezTo>
                      <a:cubicBezTo>
                        <a:pt x="275876" y="20383"/>
                        <a:pt x="276528" y="14183"/>
                        <a:pt x="273220" y="10048"/>
                      </a:cubicBezTo>
                      <a:cubicBezTo>
                        <a:pt x="269448" y="5333"/>
                        <a:pt x="263171" y="3349"/>
                        <a:pt x="258147" y="0"/>
                      </a:cubicBezTo>
                      <a:cubicBezTo>
                        <a:pt x="249774" y="1675"/>
                        <a:pt x="241311" y="2953"/>
                        <a:pt x="233027" y="5024"/>
                      </a:cubicBezTo>
                      <a:cubicBezTo>
                        <a:pt x="227889" y="6308"/>
                        <a:pt x="221699" y="6303"/>
                        <a:pt x="217954" y="10048"/>
                      </a:cubicBezTo>
                      <a:cubicBezTo>
                        <a:pt x="214209" y="13793"/>
                        <a:pt x="214605" y="20096"/>
                        <a:pt x="212930" y="25120"/>
                      </a:cubicBezTo>
                      <a:cubicBezTo>
                        <a:pt x="202882" y="23445"/>
                        <a:pt x="192910" y="21221"/>
                        <a:pt x="182785" y="20096"/>
                      </a:cubicBezTo>
                      <a:cubicBezTo>
                        <a:pt x="109021" y="11900"/>
                        <a:pt x="143779" y="22166"/>
                        <a:pt x="107422" y="10048"/>
                      </a:cubicBezTo>
                      <a:lnTo>
                        <a:pt x="77277" y="20096"/>
                      </a:lnTo>
                      <a:lnTo>
                        <a:pt x="62205" y="25120"/>
                      </a:lnTo>
                      <a:cubicBezTo>
                        <a:pt x="58855" y="28470"/>
                        <a:pt x="54275" y="30932"/>
                        <a:pt x="52156" y="35169"/>
                      </a:cubicBezTo>
                      <a:cubicBezTo>
                        <a:pt x="47419" y="44643"/>
                        <a:pt x="45457" y="55266"/>
                        <a:pt x="42108" y="65314"/>
                      </a:cubicBezTo>
                      <a:lnTo>
                        <a:pt x="37084" y="80386"/>
                      </a:lnTo>
                      <a:cubicBezTo>
                        <a:pt x="35409" y="85410"/>
                        <a:pt x="27035" y="83736"/>
                        <a:pt x="22011" y="85411"/>
                      </a:cubicBezTo>
                      <a:cubicBezTo>
                        <a:pt x="25014" y="100428"/>
                        <a:pt x="31835" y="115892"/>
                        <a:pt x="22011" y="130628"/>
                      </a:cubicBezTo>
                      <a:cubicBezTo>
                        <a:pt x="18662" y="135652"/>
                        <a:pt x="11963" y="137327"/>
                        <a:pt x="6939" y="140676"/>
                      </a:cubicBezTo>
                      <a:cubicBezTo>
                        <a:pt x="19229" y="202128"/>
                        <a:pt x="0" y="143786"/>
                        <a:pt x="27035" y="170822"/>
                      </a:cubicBezTo>
                      <a:cubicBezTo>
                        <a:pt x="30780" y="174567"/>
                        <a:pt x="30604" y="180802"/>
                        <a:pt x="32059" y="185894"/>
                      </a:cubicBezTo>
                      <a:cubicBezTo>
                        <a:pt x="33956" y="192534"/>
                        <a:pt x="31841" y="201497"/>
                        <a:pt x="37084" y="205991"/>
                      </a:cubicBezTo>
                      <a:cubicBezTo>
                        <a:pt x="45126" y="212884"/>
                        <a:pt x="67229" y="216039"/>
                        <a:pt x="67229" y="216039"/>
                      </a:cubicBezTo>
                      <a:cubicBezTo>
                        <a:pt x="68952" y="217188"/>
                        <a:pt x="91596" y="230861"/>
                        <a:pt x="92350" y="236136"/>
                      </a:cubicBezTo>
                      <a:cubicBezTo>
                        <a:pt x="93558" y="244590"/>
                        <a:pt x="93809" y="255700"/>
                        <a:pt x="87325" y="261257"/>
                      </a:cubicBezTo>
                      <a:cubicBezTo>
                        <a:pt x="79590" y="267886"/>
                        <a:pt x="67228" y="264606"/>
                        <a:pt x="57180" y="266281"/>
                      </a:cubicBezTo>
                      <a:cubicBezTo>
                        <a:pt x="67125" y="345827"/>
                        <a:pt x="46524" y="284297"/>
                        <a:pt x="87325" y="311498"/>
                      </a:cubicBezTo>
                      <a:cubicBezTo>
                        <a:pt x="91732" y="314436"/>
                        <a:pt x="89041" y="322435"/>
                        <a:pt x="92350" y="326571"/>
                      </a:cubicBezTo>
                      <a:cubicBezTo>
                        <a:pt x="96122" y="331286"/>
                        <a:pt x="102398" y="333270"/>
                        <a:pt x="107422" y="336619"/>
                      </a:cubicBezTo>
                      <a:cubicBezTo>
                        <a:pt x="119380" y="372493"/>
                        <a:pt x="108657" y="360889"/>
                        <a:pt x="132543" y="376813"/>
                      </a:cubicBezTo>
                      <a:cubicBezTo>
                        <a:pt x="134218" y="383512"/>
                        <a:pt x="134479" y="390733"/>
                        <a:pt x="137567" y="396909"/>
                      </a:cubicBezTo>
                      <a:cubicBezTo>
                        <a:pt x="139686" y="401146"/>
                        <a:pt x="147321" y="402230"/>
                        <a:pt x="147616" y="406958"/>
                      </a:cubicBezTo>
                      <a:cubicBezTo>
                        <a:pt x="152135" y="479271"/>
                        <a:pt x="162655" y="470608"/>
                        <a:pt x="127519" y="482320"/>
                      </a:cubicBezTo>
                      <a:cubicBezTo>
                        <a:pt x="92880" y="470774"/>
                        <a:pt x="104864" y="464783"/>
                        <a:pt x="87325" y="482320"/>
                      </a:cubicBezTo>
                      <a:cubicBezTo>
                        <a:pt x="81584" y="516770"/>
                        <a:pt x="79669" y="508162"/>
                        <a:pt x="87325" y="542611"/>
                      </a:cubicBezTo>
                      <a:cubicBezTo>
                        <a:pt x="88474" y="547781"/>
                        <a:pt x="88040" y="554605"/>
                        <a:pt x="92350" y="557683"/>
                      </a:cubicBezTo>
                      <a:cubicBezTo>
                        <a:pt x="100969" y="563839"/>
                        <a:pt x="112447" y="564381"/>
                        <a:pt x="122495" y="567731"/>
                      </a:cubicBezTo>
                      <a:lnTo>
                        <a:pt x="137567" y="572756"/>
                      </a:lnTo>
                      <a:cubicBezTo>
                        <a:pt x="155106" y="590293"/>
                        <a:pt x="143122" y="581306"/>
                        <a:pt x="177761" y="592852"/>
                      </a:cubicBezTo>
                      <a:lnTo>
                        <a:pt x="192833" y="597876"/>
                      </a:lnTo>
                      <a:lnTo>
                        <a:pt x="207906" y="602901"/>
                      </a:lnTo>
                      <a:cubicBezTo>
                        <a:pt x="206231" y="607925"/>
                        <a:pt x="200513" y="613236"/>
                        <a:pt x="202881" y="617973"/>
                      </a:cubicBezTo>
                      <a:cubicBezTo>
                        <a:pt x="208499" y="629208"/>
                        <a:pt x="241069" y="618374"/>
                        <a:pt x="243075" y="617973"/>
                      </a:cubicBezTo>
                      <a:cubicBezTo>
                        <a:pt x="244750" y="612949"/>
                        <a:pt x="245374" y="607442"/>
                        <a:pt x="248099" y="602901"/>
                      </a:cubicBezTo>
                      <a:cubicBezTo>
                        <a:pt x="250536" y="598839"/>
                        <a:pt x="256484" y="597287"/>
                        <a:pt x="258147" y="592852"/>
                      </a:cubicBezTo>
                      <a:cubicBezTo>
                        <a:pt x="261724" y="583314"/>
                        <a:pt x="259950" y="572371"/>
                        <a:pt x="263172" y="562707"/>
                      </a:cubicBezTo>
                      <a:cubicBezTo>
                        <a:pt x="265081" y="556979"/>
                        <a:pt x="269290" y="552219"/>
                        <a:pt x="273220" y="547635"/>
                      </a:cubicBezTo>
                      <a:cubicBezTo>
                        <a:pt x="292293" y="525383"/>
                        <a:pt x="286995" y="529645"/>
                        <a:pt x="308389" y="522514"/>
                      </a:cubicBezTo>
                      <a:cubicBezTo>
                        <a:pt x="311746" y="519157"/>
                        <a:pt x="333994" y="494282"/>
                        <a:pt x="343558" y="492369"/>
                      </a:cubicBezTo>
                      <a:cubicBezTo>
                        <a:pt x="363333" y="488414"/>
                        <a:pt x="383752" y="489020"/>
                        <a:pt x="403849" y="487345"/>
                      </a:cubicBezTo>
                      <a:cubicBezTo>
                        <a:pt x="413994" y="456908"/>
                        <a:pt x="414094" y="463205"/>
                        <a:pt x="403849" y="411982"/>
                      </a:cubicBezTo>
                      <a:cubicBezTo>
                        <a:pt x="402665" y="406061"/>
                        <a:pt x="388193" y="399152"/>
                        <a:pt x="393800" y="396909"/>
                      </a:cubicBezTo>
                      <a:cubicBezTo>
                        <a:pt x="404795" y="392511"/>
                        <a:pt x="417246" y="400259"/>
                        <a:pt x="428969" y="401934"/>
                      </a:cubicBezTo>
                      <a:cubicBezTo>
                        <a:pt x="432319" y="405283"/>
                        <a:pt x="434956" y="409545"/>
                        <a:pt x="439018" y="411982"/>
                      </a:cubicBezTo>
                      <a:cubicBezTo>
                        <a:pt x="443559" y="414707"/>
                        <a:pt x="450345" y="413261"/>
                        <a:pt x="454090" y="417006"/>
                      </a:cubicBezTo>
                      <a:cubicBezTo>
                        <a:pt x="457835" y="420751"/>
                        <a:pt x="454804" y="429001"/>
                        <a:pt x="459114" y="432079"/>
                      </a:cubicBezTo>
                      <a:cubicBezTo>
                        <a:pt x="467733" y="438235"/>
                        <a:pt x="489259" y="442127"/>
                        <a:pt x="489259" y="442127"/>
                      </a:cubicBezTo>
                      <a:cubicBezTo>
                        <a:pt x="487584" y="447151"/>
                        <a:pt x="484235" y="451904"/>
                        <a:pt x="484235" y="457200"/>
                      </a:cubicBezTo>
                      <a:cubicBezTo>
                        <a:pt x="484235" y="465739"/>
                        <a:pt x="485895" y="474471"/>
                        <a:pt x="489259" y="482320"/>
                      </a:cubicBezTo>
                      <a:cubicBezTo>
                        <a:pt x="497568" y="501708"/>
                        <a:pt x="534498" y="496279"/>
                        <a:pt x="544525" y="497393"/>
                      </a:cubicBezTo>
                      <a:cubicBezTo>
                        <a:pt x="554368" y="500674"/>
                        <a:pt x="575901" y="510620"/>
                        <a:pt x="584719" y="497393"/>
                      </a:cubicBezTo>
                      <a:cubicBezTo>
                        <a:pt x="589456" y="490288"/>
                        <a:pt x="580824" y="480737"/>
                        <a:pt x="579695" y="472272"/>
                      </a:cubicBezTo>
                      <a:cubicBezTo>
                        <a:pt x="571726" y="412507"/>
                        <a:pt x="584847" y="437295"/>
                        <a:pt x="564622" y="406958"/>
                      </a:cubicBezTo>
                      <a:cubicBezTo>
                        <a:pt x="578854" y="364258"/>
                        <a:pt x="559005" y="416320"/>
                        <a:pt x="579695" y="381837"/>
                      </a:cubicBezTo>
                      <a:cubicBezTo>
                        <a:pt x="582420" y="377296"/>
                        <a:pt x="583044" y="371788"/>
                        <a:pt x="584719" y="366764"/>
                      </a:cubicBezTo>
                      <a:cubicBezTo>
                        <a:pt x="578675" y="330498"/>
                        <a:pt x="573406" y="313729"/>
                        <a:pt x="584719" y="271305"/>
                      </a:cubicBezTo>
                      <a:cubicBezTo>
                        <a:pt x="586275" y="265471"/>
                        <a:pt x="595521" y="265527"/>
                        <a:pt x="599791" y="261257"/>
                      </a:cubicBezTo>
                      <a:cubicBezTo>
                        <a:pt x="602439" y="258609"/>
                        <a:pt x="617376" y="251208"/>
                        <a:pt x="614864" y="2461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203 Forma libre">
                  <a:extLst>
                    <a:ext uri="{FF2B5EF4-FFF2-40B4-BE49-F238E27FC236}">
                      <a16:creationId xmlns:a16="http://schemas.microsoft.com/office/drawing/2014/main" xmlns="" id="{2B6607F6-C835-44BC-BB61-517531E79FA3}"/>
                    </a:ext>
                  </a:extLst>
                </p:cNvPr>
                <p:cNvSpPr/>
                <p:nvPr/>
              </p:nvSpPr>
              <p:spPr>
                <a:xfrm>
                  <a:off x="337512" y="1539124"/>
                  <a:ext cx="442876" cy="469833"/>
                </a:xfrm>
                <a:custGeom>
                  <a:avLst/>
                  <a:gdLst>
                    <a:gd name="connsiteX0" fmla="*/ 361741 w 413051"/>
                    <a:gd name="connsiteY0" fmla="*/ 439891 h 473214"/>
                    <a:gd name="connsiteX1" fmla="*/ 351693 w 413051"/>
                    <a:gd name="connsiteY1" fmla="*/ 424819 h 473214"/>
                    <a:gd name="connsiteX2" fmla="*/ 376814 w 413051"/>
                    <a:gd name="connsiteY2" fmla="*/ 374577 h 473214"/>
                    <a:gd name="connsiteX3" fmla="*/ 391886 w 413051"/>
                    <a:gd name="connsiteY3" fmla="*/ 369553 h 473214"/>
                    <a:gd name="connsiteX4" fmla="*/ 396910 w 413051"/>
                    <a:gd name="connsiteY4" fmla="*/ 329360 h 473214"/>
                    <a:gd name="connsiteX5" fmla="*/ 366765 w 413051"/>
                    <a:gd name="connsiteY5" fmla="*/ 319311 h 473214"/>
                    <a:gd name="connsiteX6" fmla="*/ 351693 w 413051"/>
                    <a:gd name="connsiteY6" fmla="*/ 294190 h 473214"/>
                    <a:gd name="connsiteX7" fmla="*/ 336620 w 413051"/>
                    <a:gd name="connsiteY7" fmla="*/ 289166 h 473214"/>
                    <a:gd name="connsiteX8" fmla="*/ 326572 w 413051"/>
                    <a:gd name="connsiteY8" fmla="*/ 274094 h 473214"/>
                    <a:gd name="connsiteX9" fmla="*/ 316523 w 413051"/>
                    <a:gd name="connsiteY9" fmla="*/ 243949 h 473214"/>
                    <a:gd name="connsiteX10" fmla="*/ 321548 w 413051"/>
                    <a:gd name="connsiteY10" fmla="*/ 223852 h 473214"/>
                    <a:gd name="connsiteX11" fmla="*/ 336620 w 413051"/>
                    <a:gd name="connsiteY11" fmla="*/ 218828 h 473214"/>
                    <a:gd name="connsiteX12" fmla="*/ 366765 w 413051"/>
                    <a:gd name="connsiteY12" fmla="*/ 213803 h 473214"/>
                    <a:gd name="connsiteX13" fmla="*/ 371789 w 413051"/>
                    <a:gd name="connsiteY13" fmla="*/ 198731 h 473214"/>
                    <a:gd name="connsiteX14" fmla="*/ 386862 w 413051"/>
                    <a:gd name="connsiteY14" fmla="*/ 193707 h 473214"/>
                    <a:gd name="connsiteX15" fmla="*/ 396910 w 413051"/>
                    <a:gd name="connsiteY15" fmla="*/ 163562 h 473214"/>
                    <a:gd name="connsiteX16" fmla="*/ 391886 w 413051"/>
                    <a:gd name="connsiteY16" fmla="*/ 148489 h 473214"/>
                    <a:gd name="connsiteX17" fmla="*/ 376814 w 413051"/>
                    <a:gd name="connsiteY17" fmla="*/ 143465 h 473214"/>
                    <a:gd name="connsiteX18" fmla="*/ 341644 w 413051"/>
                    <a:gd name="connsiteY18" fmla="*/ 138441 h 473214"/>
                    <a:gd name="connsiteX19" fmla="*/ 331596 w 413051"/>
                    <a:gd name="connsiteY19" fmla="*/ 123368 h 473214"/>
                    <a:gd name="connsiteX20" fmla="*/ 296427 w 413051"/>
                    <a:gd name="connsiteY20" fmla="*/ 113320 h 473214"/>
                    <a:gd name="connsiteX21" fmla="*/ 266282 w 413051"/>
                    <a:gd name="connsiteY21" fmla="*/ 103272 h 473214"/>
                    <a:gd name="connsiteX22" fmla="*/ 246185 w 413051"/>
                    <a:gd name="connsiteY22" fmla="*/ 63078 h 473214"/>
                    <a:gd name="connsiteX23" fmla="*/ 226088 w 413051"/>
                    <a:gd name="connsiteY23" fmla="*/ 42982 h 473214"/>
                    <a:gd name="connsiteX24" fmla="*/ 205992 w 413051"/>
                    <a:gd name="connsiteY24" fmla="*/ 22885 h 473214"/>
                    <a:gd name="connsiteX25" fmla="*/ 170822 w 413051"/>
                    <a:gd name="connsiteY25" fmla="*/ 17861 h 473214"/>
                    <a:gd name="connsiteX26" fmla="*/ 175847 w 413051"/>
                    <a:gd name="connsiteY26" fmla="*/ 32933 h 473214"/>
                    <a:gd name="connsiteX27" fmla="*/ 170822 w 413051"/>
                    <a:gd name="connsiteY27" fmla="*/ 88199 h 473214"/>
                    <a:gd name="connsiteX28" fmla="*/ 120581 w 413051"/>
                    <a:gd name="connsiteY28" fmla="*/ 103272 h 473214"/>
                    <a:gd name="connsiteX29" fmla="*/ 95460 w 413051"/>
                    <a:gd name="connsiteY29" fmla="*/ 123368 h 473214"/>
                    <a:gd name="connsiteX30" fmla="*/ 65315 w 413051"/>
                    <a:gd name="connsiteY30" fmla="*/ 138441 h 473214"/>
                    <a:gd name="connsiteX31" fmla="*/ 30145 w 413051"/>
                    <a:gd name="connsiteY31" fmla="*/ 168586 h 473214"/>
                    <a:gd name="connsiteX32" fmla="*/ 20097 w 413051"/>
                    <a:gd name="connsiteY32" fmla="*/ 208779 h 473214"/>
                    <a:gd name="connsiteX33" fmla="*/ 15073 w 413051"/>
                    <a:gd name="connsiteY33" fmla="*/ 223852 h 473214"/>
                    <a:gd name="connsiteX34" fmla="*/ 0 w 413051"/>
                    <a:gd name="connsiteY34" fmla="*/ 228876 h 473214"/>
                    <a:gd name="connsiteX35" fmla="*/ 5025 w 413051"/>
                    <a:gd name="connsiteY35" fmla="*/ 243949 h 473214"/>
                    <a:gd name="connsiteX36" fmla="*/ 35170 w 413051"/>
                    <a:gd name="connsiteY36" fmla="*/ 264045 h 473214"/>
                    <a:gd name="connsiteX37" fmla="*/ 45218 w 413051"/>
                    <a:gd name="connsiteY37" fmla="*/ 274094 h 473214"/>
                    <a:gd name="connsiteX38" fmla="*/ 80387 w 413051"/>
                    <a:gd name="connsiteY38" fmla="*/ 284142 h 473214"/>
                    <a:gd name="connsiteX39" fmla="*/ 90436 w 413051"/>
                    <a:gd name="connsiteY39" fmla="*/ 294190 h 473214"/>
                    <a:gd name="connsiteX40" fmla="*/ 120581 w 413051"/>
                    <a:gd name="connsiteY40" fmla="*/ 304239 h 473214"/>
                    <a:gd name="connsiteX41" fmla="*/ 125605 w 413051"/>
                    <a:gd name="connsiteY41" fmla="*/ 319311 h 473214"/>
                    <a:gd name="connsiteX42" fmla="*/ 140677 w 413051"/>
                    <a:gd name="connsiteY42" fmla="*/ 324335 h 473214"/>
                    <a:gd name="connsiteX43" fmla="*/ 165798 w 413051"/>
                    <a:gd name="connsiteY43" fmla="*/ 329360 h 473214"/>
                    <a:gd name="connsiteX44" fmla="*/ 190919 w 413051"/>
                    <a:gd name="connsiteY44" fmla="*/ 364529 h 473214"/>
                    <a:gd name="connsiteX45" fmla="*/ 211016 w 413051"/>
                    <a:gd name="connsiteY45" fmla="*/ 409746 h 473214"/>
                    <a:gd name="connsiteX46" fmla="*/ 216040 w 413051"/>
                    <a:gd name="connsiteY46" fmla="*/ 424819 h 473214"/>
                    <a:gd name="connsiteX47" fmla="*/ 246185 w 413051"/>
                    <a:gd name="connsiteY47" fmla="*/ 434867 h 473214"/>
                    <a:gd name="connsiteX48" fmla="*/ 251209 w 413051"/>
                    <a:gd name="connsiteY48" fmla="*/ 449940 h 473214"/>
                    <a:gd name="connsiteX49" fmla="*/ 256233 w 413051"/>
                    <a:gd name="connsiteY49" fmla="*/ 470036 h 473214"/>
                    <a:gd name="connsiteX50" fmla="*/ 271306 w 413051"/>
                    <a:gd name="connsiteY50" fmla="*/ 465012 h 473214"/>
                    <a:gd name="connsiteX51" fmla="*/ 286378 w 413051"/>
                    <a:gd name="connsiteY51" fmla="*/ 454964 h 473214"/>
                    <a:gd name="connsiteX52" fmla="*/ 296427 w 413051"/>
                    <a:gd name="connsiteY52" fmla="*/ 439891 h 473214"/>
                    <a:gd name="connsiteX53" fmla="*/ 341644 w 413051"/>
                    <a:gd name="connsiteY53" fmla="*/ 429843 h 473214"/>
                    <a:gd name="connsiteX54" fmla="*/ 361741 w 413051"/>
                    <a:gd name="connsiteY54" fmla="*/ 439891 h 47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13051" h="473214">
                      <a:moveTo>
                        <a:pt x="361741" y="439891"/>
                      </a:moveTo>
                      <a:cubicBezTo>
                        <a:pt x="363416" y="439054"/>
                        <a:pt x="352360" y="430820"/>
                        <a:pt x="351693" y="424819"/>
                      </a:cubicBezTo>
                      <a:cubicBezTo>
                        <a:pt x="349794" y="407726"/>
                        <a:pt x="357401" y="381048"/>
                        <a:pt x="376814" y="374577"/>
                      </a:cubicBezTo>
                      <a:lnTo>
                        <a:pt x="391886" y="369553"/>
                      </a:lnTo>
                      <a:cubicBezTo>
                        <a:pt x="399647" y="357911"/>
                        <a:pt x="413051" y="345501"/>
                        <a:pt x="396910" y="329360"/>
                      </a:cubicBezTo>
                      <a:cubicBezTo>
                        <a:pt x="389420" y="321870"/>
                        <a:pt x="366765" y="319311"/>
                        <a:pt x="366765" y="319311"/>
                      </a:cubicBezTo>
                      <a:cubicBezTo>
                        <a:pt x="362814" y="307457"/>
                        <a:pt x="363186" y="301086"/>
                        <a:pt x="351693" y="294190"/>
                      </a:cubicBezTo>
                      <a:cubicBezTo>
                        <a:pt x="347152" y="291465"/>
                        <a:pt x="341644" y="290841"/>
                        <a:pt x="336620" y="289166"/>
                      </a:cubicBezTo>
                      <a:cubicBezTo>
                        <a:pt x="333271" y="284142"/>
                        <a:pt x="329024" y="279612"/>
                        <a:pt x="326572" y="274094"/>
                      </a:cubicBezTo>
                      <a:cubicBezTo>
                        <a:pt x="322270" y="264415"/>
                        <a:pt x="316523" y="243949"/>
                        <a:pt x="316523" y="243949"/>
                      </a:cubicBezTo>
                      <a:cubicBezTo>
                        <a:pt x="318198" y="237250"/>
                        <a:pt x="317234" y="229244"/>
                        <a:pt x="321548" y="223852"/>
                      </a:cubicBezTo>
                      <a:cubicBezTo>
                        <a:pt x="324856" y="219717"/>
                        <a:pt x="331450" y="219977"/>
                        <a:pt x="336620" y="218828"/>
                      </a:cubicBezTo>
                      <a:cubicBezTo>
                        <a:pt x="346564" y="216618"/>
                        <a:pt x="356717" y="215478"/>
                        <a:pt x="366765" y="213803"/>
                      </a:cubicBezTo>
                      <a:cubicBezTo>
                        <a:pt x="368440" y="208779"/>
                        <a:pt x="368044" y="202476"/>
                        <a:pt x="371789" y="198731"/>
                      </a:cubicBezTo>
                      <a:cubicBezTo>
                        <a:pt x="375534" y="194986"/>
                        <a:pt x="383784" y="198017"/>
                        <a:pt x="386862" y="193707"/>
                      </a:cubicBezTo>
                      <a:cubicBezTo>
                        <a:pt x="393018" y="185088"/>
                        <a:pt x="396910" y="163562"/>
                        <a:pt x="396910" y="163562"/>
                      </a:cubicBezTo>
                      <a:cubicBezTo>
                        <a:pt x="395235" y="158538"/>
                        <a:pt x="395631" y="152234"/>
                        <a:pt x="391886" y="148489"/>
                      </a:cubicBezTo>
                      <a:cubicBezTo>
                        <a:pt x="388141" y="144744"/>
                        <a:pt x="382007" y="144504"/>
                        <a:pt x="376814" y="143465"/>
                      </a:cubicBezTo>
                      <a:cubicBezTo>
                        <a:pt x="365202" y="141143"/>
                        <a:pt x="353367" y="140116"/>
                        <a:pt x="341644" y="138441"/>
                      </a:cubicBezTo>
                      <a:cubicBezTo>
                        <a:pt x="338295" y="133417"/>
                        <a:pt x="336311" y="127140"/>
                        <a:pt x="331596" y="123368"/>
                      </a:cubicBezTo>
                      <a:cubicBezTo>
                        <a:pt x="328220" y="120667"/>
                        <a:pt x="297871" y="113753"/>
                        <a:pt x="296427" y="113320"/>
                      </a:cubicBezTo>
                      <a:cubicBezTo>
                        <a:pt x="286282" y="110277"/>
                        <a:pt x="266282" y="103272"/>
                        <a:pt x="266282" y="103272"/>
                      </a:cubicBezTo>
                      <a:cubicBezTo>
                        <a:pt x="254735" y="68633"/>
                        <a:pt x="263722" y="80617"/>
                        <a:pt x="246185" y="63078"/>
                      </a:cubicBezTo>
                      <a:cubicBezTo>
                        <a:pt x="232787" y="22885"/>
                        <a:pt x="252884" y="69778"/>
                        <a:pt x="226088" y="42982"/>
                      </a:cubicBezTo>
                      <a:cubicBezTo>
                        <a:pt x="199292" y="16186"/>
                        <a:pt x="246185" y="36283"/>
                        <a:pt x="205992" y="22885"/>
                      </a:cubicBezTo>
                      <a:cubicBezTo>
                        <a:pt x="196509" y="13402"/>
                        <a:pt x="188682" y="0"/>
                        <a:pt x="170822" y="17861"/>
                      </a:cubicBezTo>
                      <a:cubicBezTo>
                        <a:pt x="167077" y="21606"/>
                        <a:pt x="174172" y="27909"/>
                        <a:pt x="175847" y="32933"/>
                      </a:cubicBezTo>
                      <a:cubicBezTo>
                        <a:pt x="174172" y="51355"/>
                        <a:pt x="176262" y="70519"/>
                        <a:pt x="170822" y="88199"/>
                      </a:cubicBezTo>
                      <a:cubicBezTo>
                        <a:pt x="166620" y="101855"/>
                        <a:pt x="121084" y="103200"/>
                        <a:pt x="120581" y="103272"/>
                      </a:cubicBezTo>
                      <a:cubicBezTo>
                        <a:pt x="111235" y="112617"/>
                        <a:pt x="108135" y="117030"/>
                        <a:pt x="95460" y="123368"/>
                      </a:cubicBezTo>
                      <a:cubicBezTo>
                        <a:pt x="74066" y="134066"/>
                        <a:pt x="85470" y="121165"/>
                        <a:pt x="65315" y="138441"/>
                      </a:cubicBezTo>
                      <a:cubicBezTo>
                        <a:pt x="22678" y="174987"/>
                        <a:pt x="64746" y="145520"/>
                        <a:pt x="30145" y="168586"/>
                      </a:cubicBezTo>
                      <a:cubicBezTo>
                        <a:pt x="18662" y="203036"/>
                        <a:pt x="32221" y="160281"/>
                        <a:pt x="20097" y="208779"/>
                      </a:cubicBezTo>
                      <a:cubicBezTo>
                        <a:pt x="18813" y="213917"/>
                        <a:pt x="18818" y="220107"/>
                        <a:pt x="15073" y="223852"/>
                      </a:cubicBezTo>
                      <a:cubicBezTo>
                        <a:pt x="11328" y="227597"/>
                        <a:pt x="5024" y="227201"/>
                        <a:pt x="0" y="228876"/>
                      </a:cubicBezTo>
                      <a:cubicBezTo>
                        <a:pt x="1675" y="233900"/>
                        <a:pt x="1280" y="240204"/>
                        <a:pt x="5025" y="243949"/>
                      </a:cubicBezTo>
                      <a:cubicBezTo>
                        <a:pt x="13564" y="252488"/>
                        <a:pt x="25122" y="257346"/>
                        <a:pt x="35170" y="264045"/>
                      </a:cubicBezTo>
                      <a:cubicBezTo>
                        <a:pt x="39111" y="266673"/>
                        <a:pt x="41156" y="271657"/>
                        <a:pt x="45218" y="274094"/>
                      </a:cubicBezTo>
                      <a:cubicBezTo>
                        <a:pt x="50366" y="277183"/>
                        <a:pt x="76633" y="283204"/>
                        <a:pt x="80387" y="284142"/>
                      </a:cubicBezTo>
                      <a:cubicBezTo>
                        <a:pt x="83737" y="287491"/>
                        <a:pt x="86199" y="292072"/>
                        <a:pt x="90436" y="294190"/>
                      </a:cubicBezTo>
                      <a:cubicBezTo>
                        <a:pt x="99910" y="298927"/>
                        <a:pt x="120581" y="304239"/>
                        <a:pt x="120581" y="304239"/>
                      </a:cubicBezTo>
                      <a:cubicBezTo>
                        <a:pt x="122256" y="309263"/>
                        <a:pt x="121860" y="315566"/>
                        <a:pt x="125605" y="319311"/>
                      </a:cubicBezTo>
                      <a:cubicBezTo>
                        <a:pt x="129350" y="323056"/>
                        <a:pt x="135539" y="323050"/>
                        <a:pt x="140677" y="324335"/>
                      </a:cubicBezTo>
                      <a:cubicBezTo>
                        <a:pt x="148962" y="326406"/>
                        <a:pt x="157424" y="327685"/>
                        <a:pt x="165798" y="329360"/>
                      </a:cubicBezTo>
                      <a:cubicBezTo>
                        <a:pt x="177522" y="364529"/>
                        <a:pt x="165799" y="356156"/>
                        <a:pt x="190919" y="364529"/>
                      </a:cubicBezTo>
                      <a:cubicBezTo>
                        <a:pt x="206842" y="388413"/>
                        <a:pt x="199059" y="373874"/>
                        <a:pt x="211016" y="409746"/>
                      </a:cubicBezTo>
                      <a:cubicBezTo>
                        <a:pt x="212691" y="414770"/>
                        <a:pt x="211016" y="423144"/>
                        <a:pt x="216040" y="424819"/>
                      </a:cubicBezTo>
                      <a:lnTo>
                        <a:pt x="246185" y="434867"/>
                      </a:lnTo>
                      <a:cubicBezTo>
                        <a:pt x="247860" y="439891"/>
                        <a:pt x="249754" y="444848"/>
                        <a:pt x="251209" y="449940"/>
                      </a:cubicBezTo>
                      <a:cubicBezTo>
                        <a:pt x="253106" y="456579"/>
                        <a:pt x="250709" y="465893"/>
                        <a:pt x="256233" y="470036"/>
                      </a:cubicBezTo>
                      <a:cubicBezTo>
                        <a:pt x="260470" y="473214"/>
                        <a:pt x="266282" y="466687"/>
                        <a:pt x="271306" y="465012"/>
                      </a:cubicBezTo>
                      <a:cubicBezTo>
                        <a:pt x="276330" y="461663"/>
                        <a:pt x="282108" y="459234"/>
                        <a:pt x="286378" y="454964"/>
                      </a:cubicBezTo>
                      <a:cubicBezTo>
                        <a:pt x="290648" y="450694"/>
                        <a:pt x="291712" y="443663"/>
                        <a:pt x="296427" y="439891"/>
                      </a:cubicBezTo>
                      <a:cubicBezTo>
                        <a:pt x="302937" y="434683"/>
                        <a:pt x="341336" y="429894"/>
                        <a:pt x="341644" y="429843"/>
                      </a:cubicBezTo>
                      <a:cubicBezTo>
                        <a:pt x="358306" y="435397"/>
                        <a:pt x="360066" y="440728"/>
                        <a:pt x="361741" y="4398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" name="204 Forma libre">
                  <a:extLst>
                    <a:ext uri="{FF2B5EF4-FFF2-40B4-BE49-F238E27FC236}">
                      <a16:creationId xmlns:a16="http://schemas.microsoft.com/office/drawing/2014/main" xmlns="" id="{C6DBCCFB-C803-4D19-8651-24BF2E005BE4}"/>
                    </a:ext>
                  </a:extLst>
                </p:cNvPr>
                <p:cNvSpPr/>
                <p:nvPr/>
              </p:nvSpPr>
              <p:spPr>
                <a:xfrm>
                  <a:off x="677393" y="1276018"/>
                  <a:ext cx="512396" cy="891338"/>
                </a:xfrm>
                <a:custGeom>
                  <a:avLst/>
                  <a:gdLst>
                    <a:gd name="connsiteX0" fmla="*/ 202240 w 473546"/>
                    <a:gd name="connsiteY0" fmla="*/ 1675 h 890954"/>
                    <a:gd name="connsiteX1" fmla="*/ 177120 w 473546"/>
                    <a:gd name="connsiteY1" fmla="*/ 21772 h 890954"/>
                    <a:gd name="connsiteX2" fmla="*/ 151999 w 473546"/>
                    <a:gd name="connsiteY2" fmla="*/ 56941 h 890954"/>
                    <a:gd name="connsiteX3" fmla="*/ 136926 w 473546"/>
                    <a:gd name="connsiteY3" fmla="*/ 117231 h 890954"/>
                    <a:gd name="connsiteX4" fmla="*/ 131902 w 473546"/>
                    <a:gd name="connsiteY4" fmla="*/ 132304 h 890954"/>
                    <a:gd name="connsiteX5" fmla="*/ 76636 w 473546"/>
                    <a:gd name="connsiteY5" fmla="*/ 127279 h 890954"/>
                    <a:gd name="connsiteX6" fmla="*/ 66588 w 473546"/>
                    <a:gd name="connsiteY6" fmla="*/ 137328 h 890954"/>
                    <a:gd name="connsiteX7" fmla="*/ 51515 w 473546"/>
                    <a:gd name="connsiteY7" fmla="*/ 142352 h 890954"/>
                    <a:gd name="connsiteX8" fmla="*/ 46491 w 473546"/>
                    <a:gd name="connsiteY8" fmla="*/ 157424 h 890954"/>
                    <a:gd name="connsiteX9" fmla="*/ 36443 w 473546"/>
                    <a:gd name="connsiteY9" fmla="*/ 167473 h 890954"/>
                    <a:gd name="connsiteX10" fmla="*/ 31418 w 473546"/>
                    <a:gd name="connsiteY10" fmla="*/ 182545 h 890954"/>
                    <a:gd name="connsiteX11" fmla="*/ 21370 w 473546"/>
                    <a:gd name="connsiteY11" fmla="*/ 262932 h 890954"/>
                    <a:gd name="connsiteX12" fmla="*/ 26394 w 473546"/>
                    <a:gd name="connsiteY12" fmla="*/ 308150 h 890954"/>
                    <a:gd name="connsiteX13" fmla="*/ 31418 w 473546"/>
                    <a:gd name="connsiteY13" fmla="*/ 323222 h 890954"/>
                    <a:gd name="connsiteX14" fmla="*/ 26394 w 473546"/>
                    <a:gd name="connsiteY14" fmla="*/ 338295 h 890954"/>
                    <a:gd name="connsiteX15" fmla="*/ 26394 w 473546"/>
                    <a:gd name="connsiteY15" fmla="*/ 373464 h 890954"/>
                    <a:gd name="connsiteX16" fmla="*/ 11322 w 473546"/>
                    <a:gd name="connsiteY16" fmla="*/ 378488 h 890954"/>
                    <a:gd name="connsiteX17" fmla="*/ 31418 w 473546"/>
                    <a:gd name="connsiteY17" fmla="*/ 403609 h 890954"/>
                    <a:gd name="connsiteX18" fmla="*/ 61564 w 473546"/>
                    <a:gd name="connsiteY18" fmla="*/ 413657 h 890954"/>
                    <a:gd name="connsiteX19" fmla="*/ 46491 w 473546"/>
                    <a:gd name="connsiteY19" fmla="*/ 473947 h 890954"/>
                    <a:gd name="connsiteX20" fmla="*/ 16346 w 473546"/>
                    <a:gd name="connsiteY20" fmla="*/ 483996 h 890954"/>
                    <a:gd name="connsiteX21" fmla="*/ 6298 w 473546"/>
                    <a:gd name="connsiteY21" fmla="*/ 499068 h 890954"/>
                    <a:gd name="connsiteX22" fmla="*/ 21370 w 473546"/>
                    <a:gd name="connsiteY22" fmla="*/ 564383 h 890954"/>
                    <a:gd name="connsiteX23" fmla="*/ 36443 w 473546"/>
                    <a:gd name="connsiteY23" fmla="*/ 569407 h 890954"/>
                    <a:gd name="connsiteX24" fmla="*/ 41467 w 473546"/>
                    <a:gd name="connsiteY24" fmla="*/ 584479 h 890954"/>
                    <a:gd name="connsiteX25" fmla="*/ 61564 w 473546"/>
                    <a:gd name="connsiteY25" fmla="*/ 604576 h 890954"/>
                    <a:gd name="connsiteX26" fmla="*/ 66588 w 473546"/>
                    <a:gd name="connsiteY26" fmla="*/ 619649 h 890954"/>
                    <a:gd name="connsiteX27" fmla="*/ 56539 w 473546"/>
                    <a:gd name="connsiteY27" fmla="*/ 629697 h 890954"/>
                    <a:gd name="connsiteX28" fmla="*/ 51515 w 473546"/>
                    <a:gd name="connsiteY28" fmla="*/ 649794 h 890954"/>
                    <a:gd name="connsiteX29" fmla="*/ 46491 w 473546"/>
                    <a:gd name="connsiteY29" fmla="*/ 664866 h 890954"/>
                    <a:gd name="connsiteX30" fmla="*/ 51515 w 473546"/>
                    <a:gd name="connsiteY30" fmla="*/ 765350 h 890954"/>
                    <a:gd name="connsiteX31" fmla="*/ 76636 w 473546"/>
                    <a:gd name="connsiteY31" fmla="*/ 785446 h 890954"/>
                    <a:gd name="connsiteX32" fmla="*/ 106781 w 473546"/>
                    <a:gd name="connsiteY32" fmla="*/ 795495 h 890954"/>
                    <a:gd name="connsiteX33" fmla="*/ 121854 w 473546"/>
                    <a:gd name="connsiteY33" fmla="*/ 860809 h 890954"/>
                    <a:gd name="connsiteX34" fmla="*/ 136926 w 473546"/>
                    <a:gd name="connsiteY34" fmla="*/ 870857 h 890954"/>
                    <a:gd name="connsiteX35" fmla="*/ 187168 w 473546"/>
                    <a:gd name="connsiteY35" fmla="*/ 855785 h 890954"/>
                    <a:gd name="connsiteX36" fmla="*/ 192192 w 473546"/>
                    <a:gd name="connsiteY36" fmla="*/ 840712 h 890954"/>
                    <a:gd name="connsiteX37" fmla="*/ 207265 w 473546"/>
                    <a:gd name="connsiteY37" fmla="*/ 830664 h 890954"/>
                    <a:gd name="connsiteX38" fmla="*/ 252482 w 473546"/>
                    <a:gd name="connsiteY38" fmla="*/ 835688 h 890954"/>
                    <a:gd name="connsiteX39" fmla="*/ 267555 w 473546"/>
                    <a:gd name="connsiteY39" fmla="*/ 840712 h 890954"/>
                    <a:gd name="connsiteX40" fmla="*/ 302724 w 473546"/>
                    <a:gd name="connsiteY40" fmla="*/ 850761 h 890954"/>
                    <a:gd name="connsiteX41" fmla="*/ 337893 w 473546"/>
                    <a:gd name="connsiteY41" fmla="*/ 890954 h 890954"/>
                    <a:gd name="connsiteX42" fmla="*/ 393159 w 473546"/>
                    <a:gd name="connsiteY42" fmla="*/ 875882 h 890954"/>
                    <a:gd name="connsiteX43" fmla="*/ 403207 w 473546"/>
                    <a:gd name="connsiteY43" fmla="*/ 865833 h 890954"/>
                    <a:gd name="connsiteX44" fmla="*/ 418280 w 473546"/>
                    <a:gd name="connsiteY44" fmla="*/ 860809 h 890954"/>
                    <a:gd name="connsiteX45" fmla="*/ 423304 w 473546"/>
                    <a:gd name="connsiteY45" fmla="*/ 845737 h 890954"/>
                    <a:gd name="connsiteX46" fmla="*/ 453449 w 473546"/>
                    <a:gd name="connsiteY46" fmla="*/ 840712 h 890954"/>
                    <a:gd name="connsiteX47" fmla="*/ 453449 w 473546"/>
                    <a:gd name="connsiteY47" fmla="*/ 805543 h 890954"/>
                    <a:gd name="connsiteX48" fmla="*/ 473546 w 473546"/>
                    <a:gd name="connsiteY48" fmla="*/ 785446 h 890954"/>
                    <a:gd name="connsiteX49" fmla="*/ 453449 w 473546"/>
                    <a:gd name="connsiteY49" fmla="*/ 740229 h 890954"/>
                    <a:gd name="connsiteX50" fmla="*/ 448425 w 473546"/>
                    <a:gd name="connsiteY50" fmla="*/ 725156 h 890954"/>
                    <a:gd name="connsiteX51" fmla="*/ 443401 w 473546"/>
                    <a:gd name="connsiteY51" fmla="*/ 705060 h 890954"/>
                    <a:gd name="connsiteX52" fmla="*/ 433353 w 473546"/>
                    <a:gd name="connsiteY52" fmla="*/ 689987 h 890954"/>
                    <a:gd name="connsiteX53" fmla="*/ 428328 w 473546"/>
                    <a:gd name="connsiteY53" fmla="*/ 674915 h 890954"/>
                    <a:gd name="connsiteX54" fmla="*/ 418280 w 473546"/>
                    <a:gd name="connsiteY54" fmla="*/ 664866 h 890954"/>
                    <a:gd name="connsiteX55" fmla="*/ 403207 w 473546"/>
                    <a:gd name="connsiteY55" fmla="*/ 634721 h 890954"/>
                    <a:gd name="connsiteX56" fmla="*/ 398183 w 473546"/>
                    <a:gd name="connsiteY56" fmla="*/ 594528 h 890954"/>
                    <a:gd name="connsiteX57" fmla="*/ 388135 w 473546"/>
                    <a:gd name="connsiteY57" fmla="*/ 584479 h 890954"/>
                    <a:gd name="connsiteX58" fmla="*/ 368038 w 473546"/>
                    <a:gd name="connsiteY58" fmla="*/ 559358 h 890954"/>
                    <a:gd name="connsiteX59" fmla="*/ 357990 w 473546"/>
                    <a:gd name="connsiteY59" fmla="*/ 529213 h 890954"/>
                    <a:gd name="connsiteX60" fmla="*/ 342917 w 473546"/>
                    <a:gd name="connsiteY60" fmla="*/ 504093 h 890954"/>
                    <a:gd name="connsiteX61" fmla="*/ 327845 w 473546"/>
                    <a:gd name="connsiteY61" fmla="*/ 494044 h 890954"/>
                    <a:gd name="connsiteX62" fmla="*/ 317797 w 473546"/>
                    <a:gd name="connsiteY62" fmla="*/ 478972 h 890954"/>
                    <a:gd name="connsiteX63" fmla="*/ 302724 w 473546"/>
                    <a:gd name="connsiteY63" fmla="*/ 473947 h 890954"/>
                    <a:gd name="connsiteX64" fmla="*/ 297700 w 473546"/>
                    <a:gd name="connsiteY64" fmla="*/ 458875 h 890954"/>
                    <a:gd name="connsiteX65" fmla="*/ 262531 w 473546"/>
                    <a:gd name="connsiteY65" fmla="*/ 423706 h 890954"/>
                    <a:gd name="connsiteX66" fmla="*/ 247458 w 473546"/>
                    <a:gd name="connsiteY66" fmla="*/ 393561 h 890954"/>
                    <a:gd name="connsiteX67" fmla="*/ 237410 w 473546"/>
                    <a:gd name="connsiteY67" fmla="*/ 383512 h 890954"/>
                    <a:gd name="connsiteX68" fmla="*/ 222337 w 473546"/>
                    <a:gd name="connsiteY68" fmla="*/ 378488 h 890954"/>
                    <a:gd name="connsiteX69" fmla="*/ 232386 w 473546"/>
                    <a:gd name="connsiteY69" fmla="*/ 298101 h 890954"/>
                    <a:gd name="connsiteX70" fmla="*/ 242434 w 473546"/>
                    <a:gd name="connsiteY70" fmla="*/ 283029 h 890954"/>
                    <a:gd name="connsiteX71" fmla="*/ 237410 w 473546"/>
                    <a:gd name="connsiteY71" fmla="*/ 197618 h 890954"/>
                    <a:gd name="connsiteX72" fmla="*/ 227361 w 473546"/>
                    <a:gd name="connsiteY72" fmla="*/ 162449 h 890954"/>
                    <a:gd name="connsiteX73" fmla="*/ 232386 w 473546"/>
                    <a:gd name="connsiteY73" fmla="*/ 107183 h 890954"/>
                    <a:gd name="connsiteX74" fmla="*/ 232386 w 473546"/>
                    <a:gd name="connsiteY74" fmla="*/ 56941 h 890954"/>
                    <a:gd name="connsiteX75" fmla="*/ 212289 w 473546"/>
                    <a:gd name="connsiteY75" fmla="*/ 26796 h 890954"/>
                    <a:gd name="connsiteX76" fmla="*/ 207265 w 473546"/>
                    <a:gd name="connsiteY76" fmla="*/ 11723 h 890954"/>
                    <a:gd name="connsiteX77" fmla="*/ 202240 w 473546"/>
                    <a:gd name="connsiteY77" fmla="*/ 1675 h 8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473546" h="890954">
                      <a:moveTo>
                        <a:pt x="202240" y="1675"/>
                      </a:moveTo>
                      <a:cubicBezTo>
                        <a:pt x="197216" y="3350"/>
                        <a:pt x="180700" y="14611"/>
                        <a:pt x="177120" y="21772"/>
                      </a:cubicBezTo>
                      <a:cubicBezTo>
                        <a:pt x="158363" y="59285"/>
                        <a:pt x="180636" y="47395"/>
                        <a:pt x="151999" y="56941"/>
                      </a:cubicBezTo>
                      <a:cubicBezTo>
                        <a:pt x="145233" y="97537"/>
                        <a:pt x="150197" y="77418"/>
                        <a:pt x="136926" y="117231"/>
                      </a:cubicBezTo>
                      <a:lnTo>
                        <a:pt x="131902" y="132304"/>
                      </a:lnTo>
                      <a:cubicBezTo>
                        <a:pt x="93656" y="119554"/>
                        <a:pt x="112143" y="120178"/>
                        <a:pt x="76636" y="127279"/>
                      </a:cubicBezTo>
                      <a:cubicBezTo>
                        <a:pt x="73287" y="130629"/>
                        <a:pt x="70650" y="134891"/>
                        <a:pt x="66588" y="137328"/>
                      </a:cubicBezTo>
                      <a:cubicBezTo>
                        <a:pt x="62047" y="140053"/>
                        <a:pt x="55260" y="138607"/>
                        <a:pt x="51515" y="142352"/>
                      </a:cubicBezTo>
                      <a:cubicBezTo>
                        <a:pt x="47770" y="146097"/>
                        <a:pt x="49216" y="152883"/>
                        <a:pt x="46491" y="157424"/>
                      </a:cubicBezTo>
                      <a:cubicBezTo>
                        <a:pt x="44054" y="161486"/>
                        <a:pt x="39792" y="164123"/>
                        <a:pt x="36443" y="167473"/>
                      </a:cubicBezTo>
                      <a:cubicBezTo>
                        <a:pt x="34768" y="172497"/>
                        <a:pt x="32075" y="177290"/>
                        <a:pt x="31418" y="182545"/>
                      </a:cubicBezTo>
                      <a:cubicBezTo>
                        <a:pt x="20556" y="269436"/>
                        <a:pt x="34617" y="223192"/>
                        <a:pt x="21370" y="262932"/>
                      </a:cubicBezTo>
                      <a:cubicBezTo>
                        <a:pt x="23045" y="278005"/>
                        <a:pt x="23901" y="293191"/>
                        <a:pt x="26394" y="308150"/>
                      </a:cubicBezTo>
                      <a:cubicBezTo>
                        <a:pt x="27265" y="313374"/>
                        <a:pt x="31418" y="317926"/>
                        <a:pt x="31418" y="323222"/>
                      </a:cubicBezTo>
                      <a:cubicBezTo>
                        <a:pt x="31418" y="328518"/>
                        <a:pt x="28069" y="333271"/>
                        <a:pt x="26394" y="338295"/>
                      </a:cubicBezTo>
                      <a:cubicBezTo>
                        <a:pt x="30471" y="350526"/>
                        <a:pt x="36784" y="360475"/>
                        <a:pt x="26394" y="373464"/>
                      </a:cubicBezTo>
                      <a:cubicBezTo>
                        <a:pt x="23086" y="377599"/>
                        <a:pt x="16346" y="376813"/>
                        <a:pt x="11322" y="378488"/>
                      </a:cubicBezTo>
                      <a:cubicBezTo>
                        <a:pt x="16770" y="394832"/>
                        <a:pt x="13633" y="395705"/>
                        <a:pt x="31418" y="403609"/>
                      </a:cubicBezTo>
                      <a:cubicBezTo>
                        <a:pt x="41097" y="407911"/>
                        <a:pt x="61564" y="413657"/>
                        <a:pt x="61564" y="413657"/>
                      </a:cubicBezTo>
                      <a:cubicBezTo>
                        <a:pt x="60717" y="421279"/>
                        <a:pt x="63022" y="463615"/>
                        <a:pt x="46491" y="473947"/>
                      </a:cubicBezTo>
                      <a:cubicBezTo>
                        <a:pt x="37509" y="479561"/>
                        <a:pt x="16346" y="483996"/>
                        <a:pt x="16346" y="483996"/>
                      </a:cubicBezTo>
                      <a:cubicBezTo>
                        <a:pt x="12997" y="489020"/>
                        <a:pt x="6728" y="493045"/>
                        <a:pt x="6298" y="499068"/>
                      </a:cubicBezTo>
                      <a:cubicBezTo>
                        <a:pt x="4889" y="518801"/>
                        <a:pt x="0" y="551561"/>
                        <a:pt x="21370" y="564383"/>
                      </a:cubicBezTo>
                      <a:cubicBezTo>
                        <a:pt x="25911" y="567108"/>
                        <a:pt x="31419" y="567732"/>
                        <a:pt x="36443" y="569407"/>
                      </a:cubicBezTo>
                      <a:cubicBezTo>
                        <a:pt x="38118" y="574431"/>
                        <a:pt x="38389" y="580170"/>
                        <a:pt x="41467" y="584479"/>
                      </a:cubicBezTo>
                      <a:cubicBezTo>
                        <a:pt x="46974" y="592188"/>
                        <a:pt x="61564" y="604576"/>
                        <a:pt x="61564" y="604576"/>
                      </a:cubicBezTo>
                      <a:cubicBezTo>
                        <a:pt x="63239" y="609600"/>
                        <a:pt x="67627" y="614456"/>
                        <a:pt x="66588" y="619649"/>
                      </a:cubicBezTo>
                      <a:cubicBezTo>
                        <a:pt x="65659" y="624294"/>
                        <a:pt x="58657" y="625460"/>
                        <a:pt x="56539" y="629697"/>
                      </a:cubicBezTo>
                      <a:cubicBezTo>
                        <a:pt x="53451" y="635873"/>
                        <a:pt x="53412" y="643155"/>
                        <a:pt x="51515" y="649794"/>
                      </a:cubicBezTo>
                      <a:cubicBezTo>
                        <a:pt x="50060" y="654886"/>
                        <a:pt x="48166" y="659842"/>
                        <a:pt x="46491" y="664866"/>
                      </a:cubicBezTo>
                      <a:cubicBezTo>
                        <a:pt x="48166" y="698361"/>
                        <a:pt x="46984" y="732121"/>
                        <a:pt x="51515" y="765350"/>
                      </a:cubicBezTo>
                      <a:cubicBezTo>
                        <a:pt x="52188" y="770288"/>
                        <a:pt x="75016" y="784726"/>
                        <a:pt x="76636" y="785446"/>
                      </a:cubicBezTo>
                      <a:cubicBezTo>
                        <a:pt x="86315" y="789748"/>
                        <a:pt x="106781" y="795495"/>
                        <a:pt x="106781" y="795495"/>
                      </a:cubicBezTo>
                      <a:cubicBezTo>
                        <a:pt x="110463" y="836004"/>
                        <a:pt x="99178" y="842669"/>
                        <a:pt x="121854" y="860809"/>
                      </a:cubicBezTo>
                      <a:cubicBezTo>
                        <a:pt x="126569" y="864581"/>
                        <a:pt x="131902" y="867508"/>
                        <a:pt x="136926" y="870857"/>
                      </a:cubicBezTo>
                      <a:cubicBezTo>
                        <a:pt x="165581" y="842205"/>
                        <a:pt x="116455" y="887214"/>
                        <a:pt x="187168" y="855785"/>
                      </a:cubicBezTo>
                      <a:cubicBezTo>
                        <a:pt x="192008" y="853634"/>
                        <a:pt x="188884" y="844848"/>
                        <a:pt x="192192" y="840712"/>
                      </a:cubicBezTo>
                      <a:cubicBezTo>
                        <a:pt x="195964" y="835997"/>
                        <a:pt x="202241" y="834013"/>
                        <a:pt x="207265" y="830664"/>
                      </a:cubicBezTo>
                      <a:cubicBezTo>
                        <a:pt x="222337" y="832339"/>
                        <a:pt x="237523" y="833195"/>
                        <a:pt x="252482" y="835688"/>
                      </a:cubicBezTo>
                      <a:cubicBezTo>
                        <a:pt x="257706" y="836559"/>
                        <a:pt x="262463" y="839257"/>
                        <a:pt x="267555" y="840712"/>
                      </a:cubicBezTo>
                      <a:cubicBezTo>
                        <a:pt x="311716" y="853330"/>
                        <a:pt x="266584" y="838715"/>
                        <a:pt x="302724" y="850761"/>
                      </a:cubicBezTo>
                      <a:cubicBezTo>
                        <a:pt x="326170" y="885930"/>
                        <a:pt x="312773" y="874207"/>
                        <a:pt x="337893" y="890954"/>
                      </a:cubicBezTo>
                      <a:cubicBezTo>
                        <a:pt x="376139" y="878206"/>
                        <a:pt x="357652" y="882983"/>
                        <a:pt x="393159" y="875882"/>
                      </a:cubicBezTo>
                      <a:cubicBezTo>
                        <a:pt x="396508" y="872532"/>
                        <a:pt x="399145" y="868270"/>
                        <a:pt x="403207" y="865833"/>
                      </a:cubicBezTo>
                      <a:cubicBezTo>
                        <a:pt x="407748" y="863108"/>
                        <a:pt x="414535" y="864554"/>
                        <a:pt x="418280" y="860809"/>
                      </a:cubicBezTo>
                      <a:cubicBezTo>
                        <a:pt x="422025" y="857064"/>
                        <a:pt x="418706" y="848364"/>
                        <a:pt x="423304" y="845737"/>
                      </a:cubicBezTo>
                      <a:cubicBezTo>
                        <a:pt x="432149" y="840683"/>
                        <a:pt x="443401" y="842387"/>
                        <a:pt x="453449" y="840712"/>
                      </a:cubicBezTo>
                      <a:cubicBezTo>
                        <a:pt x="448766" y="826662"/>
                        <a:pt x="443849" y="820903"/>
                        <a:pt x="453449" y="805543"/>
                      </a:cubicBezTo>
                      <a:cubicBezTo>
                        <a:pt x="458470" y="797509"/>
                        <a:pt x="473546" y="785446"/>
                        <a:pt x="473546" y="785446"/>
                      </a:cubicBezTo>
                      <a:cubicBezTo>
                        <a:pt x="461589" y="749573"/>
                        <a:pt x="469374" y="764114"/>
                        <a:pt x="453449" y="740229"/>
                      </a:cubicBezTo>
                      <a:cubicBezTo>
                        <a:pt x="451774" y="735205"/>
                        <a:pt x="449880" y="730248"/>
                        <a:pt x="448425" y="725156"/>
                      </a:cubicBezTo>
                      <a:cubicBezTo>
                        <a:pt x="446528" y="718517"/>
                        <a:pt x="446121" y="711407"/>
                        <a:pt x="443401" y="705060"/>
                      </a:cubicBezTo>
                      <a:cubicBezTo>
                        <a:pt x="441022" y="699510"/>
                        <a:pt x="436054" y="695388"/>
                        <a:pt x="433353" y="689987"/>
                      </a:cubicBezTo>
                      <a:cubicBezTo>
                        <a:pt x="430985" y="685250"/>
                        <a:pt x="431053" y="679456"/>
                        <a:pt x="428328" y="674915"/>
                      </a:cubicBezTo>
                      <a:cubicBezTo>
                        <a:pt x="425891" y="670853"/>
                        <a:pt x="421239" y="668565"/>
                        <a:pt x="418280" y="664866"/>
                      </a:cubicBezTo>
                      <a:cubicBezTo>
                        <a:pt x="407149" y="650952"/>
                        <a:pt x="408514" y="650641"/>
                        <a:pt x="403207" y="634721"/>
                      </a:cubicBezTo>
                      <a:cubicBezTo>
                        <a:pt x="401532" y="621323"/>
                        <a:pt x="402063" y="607461"/>
                        <a:pt x="398183" y="594528"/>
                      </a:cubicBezTo>
                      <a:cubicBezTo>
                        <a:pt x="396822" y="589991"/>
                        <a:pt x="390572" y="588541"/>
                        <a:pt x="388135" y="584479"/>
                      </a:cubicBezTo>
                      <a:cubicBezTo>
                        <a:pt x="371958" y="557516"/>
                        <a:pt x="398058" y="579372"/>
                        <a:pt x="368038" y="559358"/>
                      </a:cubicBezTo>
                      <a:lnTo>
                        <a:pt x="357990" y="529213"/>
                      </a:lnTo>
                      <a:cubicBezTo>
                        <a:pt x="352869" y="513851"/>
                        <a:pt x="355457" y="514125"/>
                        <a:pt x="342917" y="504093"/>
                      </a:cubicBezTo>
                      <a:cubicBezTo>
                        <a:pt x="338202" y="500321"/>
                        <a:pt x="332869" y="497394"/>
                        <a:pt x="327845" y="494044"/>
                      </a:cubicBezTo>
                      <a:cubicBezTo>
                        <a:pt x="324496" y="489020"/>
                        <a:pt x="322512" y="482744"/>
                        <a:pt x="317797" y="478972"/>
                      </a:cubicBezTo>
                      <a:cubicBezTo>
                        <a:pt x="313661" y="475663"/>
                        <a:pt x="306469" y="477692"/>
                        <a:pt x="302724" y="473947"/>
                      </a:cubicBezTo>
                      <a:cubicBezTo>
                        <a:pt x="298979" y="470202"/>
                        <a:pt x="300272" y="463504"/>
                        <a:pt x="297700" y="458875"/>
                      </a:cubicBezTo>
                      <a:cubicBezTo>
                        <a:pt x="279377" y="425894"/>
                        <a:pt x="286994" y="431860"/>
                        <a:pt x="262531" y="423706"/>
                      </a:cubicBezTo>
                      <a:cubicBezTo>
                        <a:pt x="257224" y="407786"/>
                        <a:pt x="258589" y="407475"/>
                        <a:pt x="247458" y="393561"/>
                      </a:cubicBezTo>
                      <a:cubicBezTo>
                        <a:pt x="244499" y="389862"/>
                        <a:pt x="241472" y="385949"/>
                        <a:pt x="237410" y="383512"/>
                      </a:cubicBezTo>
                      <a:cubicBezTo>
                        <a:pt x="232869" y="380787"/>
                        <a:pt x="227361" y="380163"/>
                        <a:pt x="222337" y="378488"/>
                      </a:cubicBezTo>
                      <a:cubicBezTo>
                        <a:pt x="222888" y="372432"/>
                        <a:pt x="226155" y="314717"/>
                        <a:pt x="232386" y="298101"/>
                      </a:cubicBezTo>
                      <a:cubicBezTo>
                        <a:pt x="234506" y="292447"/>
                        <a:pt x="239085" y="288053"/>
                        <a:pt x="242434" y="283029"/>
                      </a:cubicBezTo>
                      <a:cubicBezTo>
                        <a:pt x="240759" y="254559"/>
                        <a:pt x="240114" y="226009"/>
                        <a:pt x="237410" y="197618"/>
                      </a:cubicBezTo>
                      <a:cubicBezTo>
                        <a:pt x="236568" y="188780"/>
                        <a:pt x="230377" y="171496"/>
                        <a:pt x="227361" y="162449"/>
                      </a:cubicBezTo>
                      <a:cubicBezTo>
                        <a:pt x="229036" y="144027"/>
                        <a:pt x="229770" y="125495"/>
                        <a:pt x="232386" y="107183"/>
                      </a:cubicBezTo>
                      <a:cubicBezTo>
                        <a:pt x="236318" y="79661"/>
                        <a:pt x="248974" y="100068"/>
                        <a:pt x="232386" y="56941"/>
                      </a:cubicBezTo>
                      <a:cubicBezTo>
                        <a:pt x="228051" y="45669"/>
                        <a:pt x="212289" y="26796"/>
                        <a:pt x="212289" y="26796"/>
                      </a:cubicBezTo>
                      <a:cubicBezTo>
                        <a:pt x="210614" y="21772"/>
                        <a:pt x="209990" y="16264"/>
                        <a:pt x="207265" y="11723"/>
                      </a:cubicBezTo>
                      <a:cubicBezTo>
                        <a:pt x="204828" y="7661"/>
                        <a:pt x="207264" y="0"/>
                        <a:pt x="202240" y="167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" name="205 Forma libre">
                  <a:extLst>
                    <a:ext uri="{FF2B5EF4-FFF2-40B4-BE49-F238E27FC236}">
                      <a16:creationId xmlns:a16="http://schemas.microsoft.com/office/drawing/2014/main" xmlns="" id="{9AEC6EB2-CEB5-401A-B6B9-A198F429D49A}"/>
                    </a:ext>
                  </a:extLst>
                </p:cNvPr>
                <p:cNvSpPr/>
                <p:nvPr/>
              </p:nvSpPr>
              <p:spPr>
                <a:xfrm>
                  <a:off x="610447" y="1933784"/>
                  <a:ext cx="849703" cy="563798"/>
                </a:xfrm>
                <a:custGeom>
                  <a:avLst/>
                  <a:gdLst>
                    <a:gd name="connsiteX0" fmla="*/ 779759 w 784783"/>
                    <a:gd name="connsiteY0" fmla="*/ 356690 h 563125"/>
                    <a:gd name="connsiteX1" fmla="*/ 759662 w 784783"/>
                    <a:gd name="connsiteY1" fmla="*/ 331570 h 563125"/>
                    <a:gd name="connsiteX2" fmla="*/ 694348 w 784783"/>
                    <a:gd name="connsiteY2" fmla="*/ 306449 h 563125"/>
                    <a:gd name="connsiteX3" fmla="*/ 644106 w 784783"/>
                    <a:gd name="connsiteY3" fmla="*/ 296400 h 563125"/>
                    <a:gd name="connsiteX4" fmla="*/ 618985 w 784783"/>
                    <a:gd name="connsiteY4" fmla="*/ 256207 h 563125"/>
                    <a:gd name="connsiteX5" fmla="*/ 613961 w 784783"/>
                    <a:gd name="connsiteY5" fmla="*/ 221038 h 563125"/>
                    <a:gd name="connsiteX6" fmla="*/ 608937 w 784783"/>
                    <a:gd name="connsiteY6" fmla="*/ 205965 h 563125"/>
                    <a:gd name="connsiteX7" fmla="*/ 593864 w 784783"/>
                    <a:gd name="connsiteY7" fmla="*/ 135627 h 563125"/>
                    <a:gd name="connsiteX8" fmla="*/ 583816 w 784783"/>
                    <a:gd name="connsiteY8" fmla="*/ 125578 h 563125"/>
                    <a:gd name="connsiteX9" fmla="*/ 578792 w 784783"/>
                    <a:gd name="connsiteY9" fmla="*/ 65288 h 563125"/>
                    <a:gd name="connsiteX10" fmla="*/ 568743 w 784783"/>
                    <a:gd name="connsiteY10" fmla="*/ 35143 h 563125"/>
                    <a:gd name="connsiteX11" fmla="*/ 563719 w 784783"/>
                    <a:gd name="connsiteY11" fmla="*/ 20071 h 563125"/>
                    <a:gd name="connsiteX12" fmla="*/ 533574 w 784783"/>
                    <a:gd name="connsiteY12" fmla="*/ 10022 h 563125"/>
                    <a:gd name="connsiteX13" fmla="*/ 488356 w 784783"/>
                    <a:gd name="connsiteY13" fmla="*/ 30119 h 563125"/>
                    <a:gd name="connsiteX14" fmla="*/ 498405 w 784783"/>
                    <a:gd name="connsiteY14" fmla="*/ 40167 h 563125"/>
                    <a:gd name="connsiteX15" fmla="*/ 508453 w 784783"/>
                    <a:gd name="connsiteY15" fmla="*/ 85385 h 563125"/>
                    <a:gd name="connsiteX16" fmla="*/ 518501 w 784783"/>
                    <a:gd name="connsiteY16" fmla="*/ 115530 h 563125"/>
                    <a:gd name="connsiteX17" fmla="*/ 508453 w 784783"/>
                    <a:gd name="connsiteY17" fmla="*/ 155723 h 563125"/>
                    <a:gd name="connsiteX18" fmla="*/ 503429 w 784783"/>
                    <a:gd name="connsiteY18" fmla="*/ 175820 h 563125"/>
                    <a:gd name="connsiteX19" fmla="*/ 478308 w 784783"/>
                    <a:gd name="connsiteY19" fmla="*/ 180844 h 563125"/>
                    <a:gd name="connsiteX20" fmla="*/ 473284 w 784783"/>
                    <a:gd name="connsiteY20" fmla="*/ 195917 h 563125"/>
                    <a:gd name="connsiteX21" fmla="*/ 433090 w 784783"/>
                    <a:gd name="connsiteY21" fmla="*/ 210989 h 563125"/>
                    <a:gd name="connsiteX22" fmla="*/ 423042 w 784783"/>
                    <a:gd name="connsiteY22" fmla="*/ 221038 h 563125"/>
                    <a:gd name="connsiteX23" fmla="*/ 382849 w 784783"/>
                    <a:gd name="connsiteY23" fmla="*/ 221038 h 563125"/>
                    <a:gd name="connsiteX24" fmla="*/ 362752 w 784783"/>
                    <a:gd name="connsiteY24" fmla="*/ 195917 h 563125"/>
                    <a:gd name="connsiteX25" fmla="*/ 357728 w 784783"/>
                    <a:gd name="connsiteY25" fmla="*/ 180844 h 563125"/>
                    <a:gd name="connsiteX26" fmla="*/ 342655 w 784783"/>
                    <a:gd name="connsiteY26" fmla="*/ 175820 h 563125"/>
                    <a:gd name="connsiteX27" fmla="*/ 302462 w 784783"/>
                    <a:gd name="connsiteY27" fmla="*/ 170796 h 563125"/>
                    <a:gd name="connsiteX28" fmla="*/ 222075 w 784783"/>
                    <a:gd name="connsiteY28" fmla="*/ 185869 h 563125"/>
                    <a:gd name="connsiteX29" fmla="*/ 207003 w 784783"/>
                    <a:gd name="connsiteY29" fmla="*/ 195917 h 563125"/>
                    <a:gd name="connsiteX30" fmla="*/ 171833 w 784783"/>
                    <a:gd name="connsiteY30" fmla="*/ 190893 h 563125"/>
                    <a:gd name="connsiteX31" fmla="*/ 166809 w 784783"/>
                    <a:gd name="connsiteY31" fmla="*/ 175820 h 563125"/>
                    <a:gd name="connsiteX32" fmla="*/ 161785 w 784783"/>
                    <a:gd name="connsiteY32" fmla="*/ 150699 h 563125"/>
                    <a:gd name="connsiteX33" fmla="*/ 131640 w 784783"/>
                    <a:gd name="connsiteY33" fmla="*/ 130603 h 563125"/>
                    <a:gd name="connsiteX34" fmla="*/ 126616 w 784783"/>
                    <a:gd name="connsiteY34" fmla="*/ 115530 h 563125"/>
                    <a:gd name="connsiteX35" fmla="*/ 106519 w 784783"/>
                    <a:gd name="connsiteY35" fmla="*/ 95433 h 563125"/>
                    <a:gd name="connsiteX36" fmla="*/ 101495 w 784783"/>
                    <a:gd name="connsiteY36" fmla="*/ 80361 h 563125"/>
                    <a:gd name="connsiteX37" fmla="*/ 96471 w 784783"/>
                    <a:gd name="connsiteY37" fmla="*/ 50216 h 563125"/>
                    <a:gd name="connsiteX38" fmla="*/ 71350 w 784783"/>
                    <a:gd name="connsiteY38" fmla="*/ 30119 h 563125"/>
                    <a:gd name="connsiteX39" fmla="*/ 41205 w 784783"/>
                    <a:gd name="connsiteY39" fmla="*/ 40167 h 563125"/>
                    <a:gd name="connsiteX40" fmla="*/ 26132 w 784783"/>
                    <a:gd name="connsiteY40" fmla="*/ 45192 h 563125"/>
                    <a:gd name="connsiteX41" fmla="*/ 21108 w 784783"/>
                    <a:gd name="connsiteY41" fmla="*/ 60264 h 563125"/>
                    <a:gd name="connsiteX42" fmla="*/ 6035 w 784783"/>
                    <a:gd name="connsiteY42" fmla="*/ 70312 h 563125"/>
                    <a:gd name="connsiteX43" fmla="*/ 11060 w 784783"/>
                    <a:gd name="connsiteY43" fmla="*/ 85385 h 563125"/>
                    <a:gd name="connsiteX44" fmla="*/ 16084 w 784783"/>
                    <a:gd name="connsiteY44" fmla="*/ 110506 h 563125"/>
                    <a:gd name="connsiteX45" fmla="*/ 36181 w 784783"/>
                    <a:gd name="connsiteY45" fmla="*/ 145675 h 563125"/>
                    <a:gd name="connsiteX46" fmla="*/ 51253 w 784783"/>
                    <a:gd name="connsiteY46" fmla="*/ 180844 h 563125"/>
                    <a:gd name="connsiteX47" fmla="*/ 61301 w 784783"/>
                    <a:gd name="connsiteY47" fmla="*/ 210989 h 563125"/>
                    <a:gd name="connsiteX48" fmla="*/ 76374 w 784783"/>
                    <a:gd name="connsiteY48" fmla="*/ 216014 h 563125"/>
                    <a:gd name="connsiteX49" fmla="*/ 96471 w 784783"/>
                    <a:gd name="connsiteY49" fmla="*/ 241134 h 563125"/>
                    <a:gd name="connsiteX50" fmla="*/ 111543 w 784783"/>
                    <a:gd name="connsiteY50" fmla="*/ 246159 h 563125"/>
                    <a:gd name="connsiteX51" fmla="*/ 126616 w 784783"/>
                    <a:gd name="connsiteY51" fmla="*/ 286352 h 563125"/>
                    <a:gd name="connsiteX52" fmla="*/ 141688 w 784783"/>
                    <a:gd name="connsiteY52" fmla="*/ 316497 h 563125"/>
                    <a:gd name="connsiteX53" fmla="*/ 171833 w 784783"/>
                    <a:gd name="connsiteY53" fmla="*/ 326545 h 563125"/>
                    <a:gd name="connsiteX54" fmla="*/ 181882 w 784783"/>
                    <a:gd name="connsiteY54" fmla="*/ 356690 h 563125"/>
                    <a:gd name="connsiteX55" fmla="*/ 186906 w 784783"/>
                    <a:gd name="connsiteY55" fmla="*/ 376787 h 563125"/>
                    <a:gd name="connsiteX56" fmla="*/ 207003 w 784783"/>
                    <a:gd name="connsiteY56" fmla="*/ 396884 h 563125"/>
                    <a:gd name="connsiteX57" fmla="*/ 217051 w 784783"/>
                    <a:gd name="connsiteY57" fmla="*/ 411956 h 563125"/>
                    <a:gd name="connsiteX58" fmla="*/ 227099 w 784783"/>
                    <a:gd name="connsiteY58" fmla="*/ 422005 h 563125"/>
                    <a:gd name="connsiteX59" fmla="*/ 232123 w 784783"/>
                    <a:gd name="connsiteY59" fmla="*/ 437077 h 563125"/>
                    <a:gd name="connsiteX60" fmla="*/ 242172 w 784783"/>
                    <a:gd name="connsiteY60" fmla="*/ 447126 h 563125"/>
                    <a:gd name="connsiteX61" fmla="*/ 252220 w 784783"/>
                    <a:gd name="connsiteY61" fmla="*/ 462198 h 563125"/>
                    <a:gd name="connsiteX62" fmla="*/ 257244 w 784783"/>
                    <a:gd name="connsiteY62" fmla="*/ 477271 h 563125"/>
                    <a:gd name="connsiteX63" fmla="*/ 267293 w 784783"/>
                    <a:gd name="connsiteY63" fmla="*/ 522488 h 563125"/>
                    <a:gd name="connsiteX64" fmla="*/ 277341 w 784783"/>
                    <a:gd name="connsiteY64" fmla="*/ 532537 h 563125"/>
                    <a:gd name="connsiteX65" fmla="*/ 292414 w 784783"/>
                    <a:gd name="connsiteY65" fmla="*/ 562682 h 563125"/>
                    <a:gd name="connsiteX66" fmla="*/ 317534 w 784783"/>
                    <a:gd name="connsiteY66" fmla="*/ 557658 h 563125"/>
                    <a:gd name="connsiteX67" fmla="*/ 322559 w 784783"/>
                    <a:gd name="connsiteY67" fmla="*/ 537561 h 563125"/>
                    <a:gd name="connsiteX68" fmla="*/ 327583 w 784783"/>
                    <a:gd name="connsiteY68" fmla="*/ 507416 h 563125"/>
                    <a:gd name="connsiteX69" fmla="*/ 367776 w 784783"/>
                    <a:gd name="connsiteY69" fmla="*/ 487319 h 563125"/>
                    <a:gd name="connsiteX70" fmla="*/ 382849 w 784783"/>
                    <a:gd name="connsiteY70" fmla="*/ 482295 h 563125"/>
                    <a:gd name="connsiteX71" fmla="*/ 392897 w 784783"/>
                    <a:gd name="connsiteY71" fmla="*/ 467222 h 563125"/>
                    <a:gd name="connsiteX72" fmla="*/ 397921 w 784783"/>
                    <a:gd name="connsiteY72" fmla="*/ 447126 h 563125"/>
                    <a:gd name="connsiteX73" fmla="*/ 407970 w 784783"/>
                    <a:gd name="connsiteY73" fmla="*/ 437077 h 563125"/>
                    <a:gd name="connsiteX74" fmla="*/ 418018 w 784783"/>
                    <a:gd name="connsiteY74" fmla="*/ 422005 h 563125"/>
                    <a:gd name="connsiteX75" fmla="*/ 423042 w 784783"/>
                    <a:gd name="connsiteY75" fmla="*/ 406932 h 563125"/>
                    <a:gd name="connsiteX76" fmla="*/ 428066 w 784783"/>
                    <a:gd name="connsiteY76" fmla="*/ 376787 h 563125"/>
                    <a:gd name="connsiteX77" fmla="*/ 443139 w 784783"/>
                    <a:gd name="connsiteY77" fmla="*/ 371763 h 563125"/>
                    <a:gd name="connsiteX78" fmla="*/ 453187 w 784783"/>
                    <a:gd name="connsiteY78" fmla="*/ 356690 h 563125"/>
                    <a:gd name="connsiteX79" fmla="*/ 488356 w 784783"/>
                    <a:gd name="connsiteY79" fmla="*/ 341618 h 563125"/>
                    <a:gd name="connsiteX80" fmla="*/ 523526 w 784783"/>
                    <a:gd name="connsiteY80" fmla="*/ 311473 h 563125"/>
                    <a:gd name="connsiteX81" fmla="*/ 573767 w 784783"/>
                    <a:gd name="connsiteY81" fmla="*/ 316497 h 563125"/>
                    <a:gd name="connsiteX82" fmla="*/ 588840 w 784783"/>
                    <a:gd name="connsiteY82" fmla="*/ 341618 h 563125"/>
                    <a:gd name="connsiteX83" fmla="*/ 629033 w 784783"/>
                    <a:gd name="connsiteY83" fmla="*/ 371763 h 563125"/>
                    <a:gd name="connsiteX84" fmla="*/ 634057 w 784783"/>
                    <a:gd name="connsiteY84" fmla="*/ 386836 h 563125"/>
                    <a:gd name="connsiteX85" fmla="*/ 639082 w 784783"/>
                    <a:gd name="connsiteY85" fmla="*/ 416981 h 563125"/>
                    <a:gd name="connsiteX86" fmla="*/ 654154 w 784783"/>
                    <a:gd name="connsiteY86" fmla="*/ 422005 h 563125"/>
                    <a:gd name="connsiteX87" fmla="*/ 704396 w 784783"/>
                    <a:gd name="connsiteY87" fmla="*/ 427029 h 563125"/>
                    <a:gd name="connsiteX88" fmla="*/ 784783 w 784783"/>
                    <a:gd name="connsiteY88" fmla="*/ 432053 h 563125"/>
                    <a:gd name="connsiteX89" fmla="*/ 779759 w 784783"/>
                    <a:gd name="connsiteY89" fmla="*/ 356690 h 563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784783" h="563125">
                      <a:moveTo>
                        <a:pt x="779759" y="356690"/>
                      </a:moveTo>
                      <a:cubicBezTo>
                        <a:pt x="775572" y="339943"/>
                        <a:pt x="780872" y="349750"/>
                        <a:pt x="759662" y="331570"/>
                      </a:cubicBezTo>
                      <a:cubicBezTo>
                        <a:pt x="720261" y="297798"/>
                        <a:pt x="762716" y="317244"/>
                        <a:pt x="694348" y="306449"/>
                      </a:cubicBezTo>
                      <a:cubicBezTo>
                        <a:pt x="677478" y="303785"/>
                        <a:pt x="644106" y="296400"/>
                        <a:pt x="644106" y="296400"/>
                      </a:cubicBezTo>
                      <a:cubicBezTo>
                        <a:pt x="632147" y="260527"/>
                        <a:pt x="642870" y="272130"/>
                        <a:pt x="618985" y="256207"/>
                      </a:cubicBezTo>
                      <a:cubicBezTo>
                        <a:pt x="617310" y="244484"/>
                        <a:pt x="616283" y="232650"/>
                        <a:pt x="613961" y="221038"/>
                      </a:cubicBezTo>
                      <a:cubicBezTo>
                        <a:pt x="612922" y="215845"/>
                        <a:pt x="609686" y="211208"/>
                        <a:pt x="608937" y="205965"/>
                      </a:cubicBezTo>
                      <a:cubicBezTo>
                        <a:pt x="602195" y="158774"/>
                        <a:pt x="614555" y="161492"/>
                        <a:pt x="593864" y="135627"/>
                      </a:cubicBezTo>
                      <a:cubicBezTo>
                        <a:pt x="590905" y="131928"/>
                        <a:pt x="587165" y="128928"/>
                        <a:pt x="583816" y="125578"/>
                      </a:cubicBezTo>
                      <a:cubicBezTo>
                        <a:pt x="582141" y="105481"/>
                        <a:pt x="582107" y="85180"/>
                        <a:pt x="578792" y="65288"/>
                      </a:cubicBezTo>
                      <a:cubicBezTo>
                        <a:pt x="577051" y="54840"/>
                        <a:pt x="572093" y="45191"/>
                        <a:pt x="568743" y="35143"/>
                      </a:cubicBezTo>
                      <a:cubicBezTo>
                        <a:pt x="567068" y="30119"/>
                        <a:pt x="568743" y="21746"/>
                        <a:pt x="563719" y="20071"/>
                      </a:cubicBezTo>
                      <a:lnTo>
                        <a:pt x="533574" y="10022"/>
                      </a:lnTo>
                      <a:cubicBezTo>
                        <a:pt x="483898" y="14539"/>
                        <a:pt x="464260" y="0"/>
                        <a:pt x="488356" y="30119"/>
                      </a:cubicBezTo>
                      <a:cubicBezTo>
                        <a:pt x="491315" y="33818"/>
                        <a:pt x="495055" y="36818"/>
                        <a:pt x="498405" y="40167"/>
                      </a:cubicBezTo>
                      <a:cubicBezTo>
                        <a:pt x="512780" y="83295"/>
                        <a:pt x="490768" y="14642"/>
                        <a:pt x="508453" y="85385"/>
                      </a:cubicBezTo>
                      <a:cubicBezTo>
                        <a:pt x="511022" y="95661"/>
                        <a:pt x="518501" y="115530"/>
                        <a:pt x="518501" y="115530"/>
                      </a:cubicBezTo>
                      <a:cubicBezTo>
                        <a:pt x="508286" y="166607"/>
                        <a:pt x="518753" y="119673"/>
                        <a:pt x="508453" y="155723"/>
                      </a:cubicBezTo>
                      <a:cubicBezTo>
                        <a:pt x="506556" y="162362"/>
                        <a:pt x="508734" y="171399"/>
                        <a:pt x="503429" y="175820"/>
                      </a:cubicBezTo>
                      <a:cubicBezTo>
                        <a:pt x="496869" y="181287"/>
                        <a:pt x="486682" y="179169"/>
                        <a:pt x="478308" y="180844"/>
                      </a:cubicBezTo>
                      <a:cubicBezTo>
                        <a:pt x="476633" y="185868"/>
                        <a:pt x="476009" y="191376"/>
                        <a:pt x="473284" y="195917"/>
                      </a:cubicBezTo>
                      <a:cubicBezTo>
                        <a:pt x="463700" y="211890"/>
                        <a:pt x="451416" y="207935"/>
                        <a:pt x="433090" y="210989"/>
                      </a:cubicBezTo>
                      <a:cubicBezTo>
                        <a:pt x="429741" y="214339"/>
                        <a:pt x="427279" y="218920"/>
                        <a:pt x="423042" y="221038"/>
                      </a:cubicBezTo>
                      <a:cubicBezTo>
                        <a:pt x="405179" y="229970"/>
                        <a:pt x="400712" y="225504"/>
                        <a:pt x="382849" y="221038"/>
                      </a:cubicBezTo>
                      <a:cubicBezTo>
                        <a:pt x="373503" y="211692"/>
                        <a:pt x="369089" y="208592"/>
                        <a:pt x="362752" y="195917"/>
                      </a:cubicBezTo>
                      <a:cubicBezTo>
                        <a:pt x="360384" y="191180"/>
                        <a:pt x="361473" y="184589"/>
                        <a:pt x="357728" y="180844"/>
                      </a:cubicBezTo>
                      <a:cubicBezTo>
                        <a:pt x="353983" y="177099"/>
                        <a:pt x="347866" y="176767"/>
                        <a:pt x="342655" y="175820"/>
                      </a:cubicBezTo>
                      <a:cubicBezTo>
                        <a:pt x="329371" y="173405"/>
                        <a:pt x="315860" y="172471"/>
                        <a:pt x="302462" y="170796"/>
                      </a:cubicBezTo>
                      <a:cubicBezTo>
                        <a:pt x="241681" y="176874"/>
                        <a:pt x="268187" y="170497"/>
                        <a:pt x="222075" y="185869"/>
                      </a:cubicBezTo>
                      <a:cubicBezTo>
                        <a:pt x="216347" y="187779"/>
                        <a:pt x="212027" y="192568"/>
                        <a:pt x="207003" y="195917"/>
                      </a:cubicBezTo>
                      <a:cubicBezTo>
                        <a:pt x="195280" y="194242"/>
                        <a:pt x="182425" y="196189"/>
                        <a:pt x="171833" y="190893"/>
                      </a:cubicBezTo>
                      <a:cubicBezTo>
                        <a:pt x="167096" y="188525"/>
                        <a:pt x="168093" y="180958"/>
                        <a:pt x="166809" y="175820"/>
                      </a:cubicBezTo>
                      <a:cubicBezTo>
                        <a:pt x="164738" y="167535"/>
                        <a:pt x="167028" y="157440"/>
                        <a:pt x="161785" y="150699"/>
                      </a:cubicBezTo>
                      <a:cubicBezTo>
                        <a:pt x="154371" y="141166"/>
                        <a:pt x="131640" y="130603"/>
                        <a:pt x="131640" y="130603"/>
                      </a:cubicBezTo>
                      <a:cubicBezTo>
                        <a:pt x="129965" y="125579"/>
                        <a:pt x="129694" y="119840"/>
                        <a:pt x="126616" y="115530"/>
                      </a:cubicBezTo>
                      <a:cubicBezTo>
                        <a:pt x="121110" y="107821"/>
                        <a:pt x="106519" y="95433"/>
                        <a:pt x="106519" y="95433"/>
                      </a:cubicBezTo>
                      <a:cubicBezTo>
                        <a:pt x="104844" y="90409"/>
                        <a:pt x="102644" y="85531"/>
                        <a:pt x="101495" y="80361"/>
                      </a:cubicBezTo>
                      <a:cubicBezTo>
                        <a:pt x="99285" y="70417"/>
                        <a:pt x="100048" y="59754"/>
                        <a:pt x="96471" y="50216"/>
                      </a:cubicBezTo>
                      <a:cubicBezTo>
                        <a:pt x="94085" y="43852"/>
                        <a:pt x="75155" y="32655"/>
                        <a:pt x="71350" y="30119"/>
                      </a:cubicBezTo>
                      <a:lnTo>
                        <a:pt x="41205" y="40167"/>
                      </a:lnTo>
                      <a:lnTo>
                        <a:pt x="26132" y="45192"/>
                      </a:lnTo>
                      <a:cubicBezTo>
                        <a:pt x="24457" y="50216"/>
                        <a:pt x="24416" y="56129"/>
                        <a:pt x="21108" y="60264"/>
                      </a:cubicBezTo>
                      <a:cubicBezTo>
                        <a:pt x="17336" y="64979"/>
                        <a:pt x="8278" y="64705"/>
                        <a:pt x="6035" y="70312"/>
                      </a:cubicBezTo>
                      <a:cubicBezTo>
                        <a:pt x="4068" y="75229"/>
                        <a:pt x="9385" y="80361"/>
                        <a:pt x="11060" y="85385"/>
                      </a:cubicBezTo>
                      <a:cubicBezTo>
                        <a:pt x="0" y="118559"/>
                        <a:pt x="6347" y="84543"/>
                        <a:pt x="16084" y="110506"/>
                      </a:cubicBezTo>
                      <a:cubicBezTo>
                        <a:pt x="30401" y="148682"/>
                        <a:pt x="7065" y="135970"/>
                        <a:pt x="36181" y="145675"/>
                      </a:cubicBezTo>
                      <a:cubicBezTo>
                        <a:pt x="52122" y="169588"/>
                        <a:pt x="42405" y="151351"/>
                        <a:pt x="51253" y="180844"/>
                      </a:cubicBezTo>
                      <a:cubicBezTo>
                        <a:pt x="54296" y="190989"/>
                        <a:pt x="51253" y="207639"/>
                        <a:pt x="61301" y="210989"/>
                      </a:cubicBezTo>
                      <a:lnTo>
                        <a:pt x="76374" y="216014"/>
                      </a:lnTo>
                      <a:cubicBezTo>
                        <a:pt x="80940" y="222863"/>
                        <a:pt x="88514" y="236360"/>
                        <a:pt x="96471" y="241134"/>
                      </a:cubicBezTo>
                      <a:cubicBezTo>
                        <a:pt x="101012" y="243859"/>
                        <a:pt x="106519" y="244484"/>
                        <a:pt x="111543" y="246159"/>
                      </a:cubicBezTo>
                      <a:cubicBezTo>
                        <a:pt x="123054" y="315227"/>
                        <a:pt x="106709" y="253175"/>
                        <a:pt x="126616" y="286352"/>
                      </a:cubicBezTo>
                      <a:cubicBezTo>
                        <a:pt x="132858" y="296755"/>
                        <a:pt x="129491" y="308874"/>
                        <a:pt x="141688" y="316497"/>
                      </a:cubicBezTo>
                      <a:cubicBezTo>
                        <a:pt x="150670" y="322111"/>
                        <a:pt x="171833" y="326545"/>
                        <a:pt x="171833" y="326545"/>
                      </a:cubicBezTo>
                      <a:lnTo>
                        <a:pt x="181882" y="356690"/>
                      </a:lnTo>
                      <a:cubicBezTo>
                        <a:pt x="184066" y="363241"/>
                        <a:pt x="183246" y="370931"/>
                        <a:pt x="186906" y="376787"/>
                      </a:cubicBezTo>
                      <a:cubicBezTo>
                        <a:pt x="191927" y="384821"/>
                        <a:pt x="200304" y="390185"/>
                        <a:pt x="207003" y="396884"/>
                      </a:cubicBezTo>
                      <a:cubicBezTo>
                        <a:pt x="211273" y="401154"/>
                        <a:pt x="213279" y="407241"/>
                        <a:pt x="217051" y="411956"/>
                      </a:cubicBezTo>
                      <a:cubicBezTo>
                        <a:pt x="220010" y="415655"/>
                        <a:pt x="223750" y="418655"/>
                        <a:pt x="227099" y="422005"/>
                      </a:cubicBezTo>
                      <a:cubicBezTo>
                        <a:pt x="228774" y="427029"/>
                        <a:pt x="229398" y="432536"/>
                        <a:pt x="232123" y="437077"/>
                      </a:cubicBezTo>
                      <a:cubicBezTo>
                        <a:pt x="234560" y="441139"/>
                        <a:pt x="239213" y="443427"/>
                        <a:pt x="242172" y="447126"/>
                      </a:cubicBezTo>
                      <a:cubicBezTo>
                        <a:pt x="245944" y="451841"/>
                        <a:pt x="248871" y="457174"/>
                        <a:pt x="252220" y="462198"/>
                      </a:cubicBezTo>
                      <a:cubicBezTo>
                        <a:pt x="253895" y="467222"/>
                        <a:pt x="256095" y="472101"/>
                        <a:pt x="257244" y="477271"/>
                      </a:cubicBezTo>
                      <a:cubicBezTo>
                        <a:pt x="258798" y="484262"/>
                        <a:pt x="261303" y="512505"/>
                        <a:pt x="267293" y="522488"/>
                      </a:cubicBezTo>
                      <a:cubicBezTo>
                        <a:pt x="269730" y="526550"/>
                        <a:pt x="274382" y="528838"/>
                        <a:pt x="277341" y="532537"/>
                      </a:cubicBezTo>
                      <a:cubicBezTo>
                        <a:pt x="288472" y="546451"/>
                        <a:pt x="287107" y="546762"/>
                        <a:pt x="292414" y="562682"/>
                      </a:cubicBezTo>
                      <a:cubicBezTo>
                        <a:pt x="300787" y="561007"/>
                        <a:pt x="310974" y="563125"/>
                        <a:pt x="317534" y="557658"/>
                      </a:cubicBezTo>
                      <a:cubicBezTo>
                        <a:pt x="322839" y="553237"/>
                        <a:pt x="321205" y="544332"/>
                        <a:pt x="322559" y="537561"/>
                      </a:cubicBezTo>
                      <a:cubicBezTo>
                        <a:pt x="324557" y="527572"/>
                        <a:pt x="324006" y="516954"/>
                        <a:pt x="327583" y="507416"/>
                      </a:cubicBezTo>
                      <a:cubicBezTo>
                        <a:pt x="332594" y="494052"/>
                        <a:pt x="361146" y="489529"/>
                        <a:pt x="367776" y="487319"/>
                      </a:cubicBezTo>
                      <a:lnTo>
                        <a:pt x="382849" y="482295"/>
                      </a:lnTo>
                      <a:cubicBezTo>
                        <a:pt x="386198" y="477271"/>
                        <a:pt x="390518" y="472772"/>
                        <a:pt x="392897" y="467222"/>
                      </a:cubicBezTo>
                      <a:cubicBezTo>
                        <a:pt x="395617" y="460875"/>
                        <a:pt x="394833" y="453302"/>
                        <a:pt x="397921" y="447126"/>
                      </a:cubicBezTo>
                      <a:cubicBezTo>
                        <a:pt x="400040" y="442889"/>
                        <a:pt x="405011" y="440776"/>
                        <a:pt x="407970" y="437077"/>
                      </a:cubicBezTo>
                      <a:cubicBezTo>
                        <a:pt x="411742" y="432362"/>
                        <a:pt x="414669" y="427029"/>
                        <a:pt x="418018" y="422005"/>
                      </a:cubicBezTo>
                      <a:cubicBezTo>
                        <a:pt x="419693" y="416981"/>
                        <a:pt x="421893" y="412102"/>
                        <a:pt x="423042" y="406932"/>
                      </a:cubicBezTo>
                      <a:cubicBezTo>
                        <a:pt x="425252" y="396988"/>
                        <a:pt x="423012" y="385632"/>
                        <a:pt x="428066" y="376787"/>
                      </a:cubicBezTo>
                      <a:cubicBezTo>
                        <a:pt x="430694" y="372189"/>
                        <a:pt x="438115" y="373438"/>
                        <a:pt x="443139" y="371763"/>
                      </a:cubicBezTo>
                      <a:cubicBezTo>
                        <a:pt x="446488" y="366739"/>
                        <a:pt x="448917" y="360960"/>
                        <a:pt x="453187" y="356690"/>
                      </a:cubicBezTo>
                      <a:cubicBezTo>
                        <a:pt x="464751" y="345126"/>
                        <a:pt x="472984" y="345461"/>
                        <a:pt x="488356" y="341618"/>
                      </a:cubicBezTo>
                      <a:cubicBezTo>
                        <a:pt x="512723" y="317251"/>
                        <a:pt x="500570" y="326776"/>
                        <a:pt x="523526" y="311473"/>
                      </a:cubicBezTo>
                      <a:cubicBezTo>
                        <a:pt x="540273" y="313148"/>
                        <a:pt x="557439" y="312415"/>
                        <a:pt x="573767" y="316497"/>
                      </a:cubicBezTo>
                      <a:cubicBezTo>
                        <a:pt x="586988" y="319802"/>
                        <a:pt x="582959" y="333777"/>
                        <a:pt x="588840" y="341618"/>
                      </a:cubicBezTo>
                      <a:cubicBezTo>
                        <a:pt x="608083" y="367276"/>
                        <a:pt x="607030" y="364429"/>
                        <a:pt x="629033" y="371763"/>
                      </a:cubicBezTo>
                      <a:cubicBezTo>
                        <a:pt x="630708" y="376787"/>
                        <a:pt x="632908" y="381666"/>
                        <a:pt x="634057" y="386836"/>
                      </a:cubicBezTo>
                      <a:cubicBezTo>
                        <a:pt x="636267" y="396780"/>
                        <a:pt x="634028" y="408136"/>
                        <a:pt x="639082" y="416981"/>
                      </a:cubicBezTo>
                      <a:cubicBezTo>
                        <a:pt x="641709" y="421579"/>
                        <a:pt x="648920" y="421200"/>
                        <a:pt x="654154" y="422005"/>
                      </a:cubicBezTo>
                      <a:cubicBezTo>
                        <a:pt x="670789" y="424564"/>
                        <a:pt x="687649" y="425354"/>
                        <a:pt x="704396" y="427029"/>
                      </a:cubicBezTo>
                      <a:cubicBezTo>
                        <a:pt x="750508" y="442399"/>
                        <a:pt x="724002" y="438131"/>
                        <a:pt x="784783" y="432053"/>
                      </a:cubicBezTo>
                      <a:cubicBezTo>
                        <a:pt x="779640" y="360044"/>
                        <a:pt x="783946" y="373437"/>
                        <a:pt x="779759" y="35669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206 Forma libre">
                  <a:extLst>
                    <a:ext uri="{FF2B5EF4-FFF2-40B4-BE49-F238E27FC236}">
                      <a16:creationId xmlns:a16="http://schemas.microsoft.com/office/drawing/2014/main" xmlns="" id="{E78E65B4-C19F-4B83-BBDF-14B11D55897C}"/>
                    </a:ext>
                  </a:extLst>
                </p:cNvPr>
                <p:cNvSpPr/>
                <p:nvPr/>
              </p:nvSpPr>
              <p:spPr>
                <a:xfrm>
                  <a:off x="896255" y="849143"/>
                  <a:ext cx="471200" cy="1116858"/>
                </a:xfrm>
                <a:custGeom>
                  <a:avLst/>
                  <a:gdLst>
                    <a:gd name="connsiteX0" fmla="*/ 306475 w 437104"/>
                    <a:gd name="connsiteY0" fmla="*/ 648119 h 1116381"/>
                    <a:gd name="connsiteX1" fmla="*/ 301451 w 437104"/>
                    <a:gd name="connsiteY1" fmla="*/ 597877 h 1116381"/>
                    <a:gd name="connsiteX2" fmla="*/ 286378 w 437104"/>
                    <a:gd name="connsiteY2" fmla="*/ 552659 h 1116381"/>
                    <a:gd name="connsiteX3" fmla="*/ 276330 w 437104"/>
                    <a:gd name="connsiteY3" fmla="*/ 522514 h 1116381"/>
                    <a:gd name="connsiteX4" fmla="*/ 271306 w 437104"/>
                    <a:gd name="connsiteY4" fmla="*/ 507442 h 1116381"/>
                    <a:gd name="connsiteX5" fmla="*/ 276330 w 437104"/>
                    <a:gd name="connsiteY5" fmla="*/ 477297 h 1116381"/>
                    <a:gd name="connsiteX6" fmla="*/ 281354 w 437104"/>
                    <a:gd name="connsiteY6" fmla="*/ 427055 h 1116381"/>
                    <a:gd name="connsiteX7" fmla="*/ 286378 w 437104"/>
                    <a:gd name="connsiteY7" fmla="*/ 411982 h 1116381"/>
                    <a:gd name="connsiteX8" fmla="*/ 311499 w 437104"/>
                    <a:gd name="connsiteY8" fmla="*/ 386862 h 1116381"/>
                    <a:gd name="connsiteX9" fmla="*/ 321548 w 437104"/>
                    <a:gd name="connsiteY9" fmla="*/ 301451 h 1116381"/>
                    <a:gd name="connsiteX10" fmla="*/ 306475 w 437104"/>
                    <a:gd name="connsiteY10" fmla="*/ 226088 h 1116381"/>
                    <a:gd name="connsiteX11" fmla="*/ 296427 w 437104"/>
                    <a:gd name="connsiteY11" fmla="*/ 110532 h 1116381"/>
                    <a:gd name="connsiteX12" fmla="*/ 291403 w 437104"/>
                    <a:gd name="connsiteY12" fmla="*/ 95459 h 1116381"/>
                    <a:gd name="connsiteX13" fmla="*/ 266282 w 437104"/>
                    <a:gd name="connsiteY13" fmla="*/ 75363 h 1116381"/>
                    <a:gd name="connsiteX14" fmla="*/ 261258 w 437104"/>
                    <a:gd name="connsiteY14" fmla="*/ 60290 h 1116381"/>
                    <a:gd name="connsiteX15" fmla="*/ 256233 w 437104"/>
                    <a:gd name="connsiteY15" fmla="*/ 5024 h 1116381"/>
                    <a:gd name="connsiteX16" fmla="*/ 241161 w 437104"/>
                    <a:gd name="connsiteY16" fmla="*/ 0 h 1116381"/>
                    <a:gd name="connsiteX17" fmla="*/ 216040 w 437104"/>
                    <a:gd name="connsiteY17" fmla="*/ 5024 h 1116381"/>
                    <a:gd name="connsiteX18" fmla="*/ 211016 w 437104"/>
                    <a:gd name="connsiteY18" fmla="*/ 20097 h 1116381"/>
                    <a:gd name="connsiteX19" fmla="*/ 200967 w 437104"/>
                    <a:gd name="connsiteY19" fmla="*/ 30145 h 1116381"/>
                    <a:gd name="connsiteX20" fmla="*/ 175847 w 437104"/>
                    <a:gd name="connsiteY20" fmla="*/ 55266 h 1116381"/>
                    <a:gd name="connsiteX21" fmla="*/ 170822 w 437104"/>
                    <a:gd name="connsiteY21" fmla="*/ 70338 h 1116381"/>
                    <a:gd name="connsiteX22" fmla="*/ 160774 w 437104"/>
                    <a:gd name="connsiteY22" fmla="*/ 80387 h 1116381"/>
                    <a:gd name="connsiteX23" fmla="*/ 165798 w 437104"/>
                    <a:gd name="connsiteY23" fmla="*/ 115556 h 1116381"/>
                    <a:gd name="connsiteX24" fmla="*/ 160774 w 437104"/>
                    <a:gd name="connsiteY24" fmla="*/ 130629 h 1116381"/>
                    <a:gd name="connsiteX25" fmla="*/ 130629 w 437104"/>
                    <a:gd name="connsiteY25" fmla="*/ 110532 h 1116381"/>
                    <a:gd name="connsiteX26" fmla="*/ 125605 w 437104"/>
                    <a:gd name="connsiteY26" fmla="*/ 95459 h 1116381"/>
                    <a:gd name="connsiteX27" fmla="*/ 90436 w 437104"/>
                    <a:gd name="connsiteY27" fmla="*/ 105508 h 1116381"/>
                    <a:gd name="connsiteX28" fmla="*/ 90436 w 437104"/>
                    <a:gd name="connsiteY28" fmla="*/ 216040 h 1116381"/>
                    <a:gd name="connsiteX29" fmla="*/ 75363 w 437104"/>
                    <a:gd name="connsiteY29" fmla="*/ 221064 h 1116381"/>
                    <a:gd name="connsiteX30" fmla="*/ 65315 w 437104"/>
                    <a:gd name="connsiteY30" fmla="*/ 236136 h 1116381"/>
                    <a:gd name="connsiteX31" fmla="*/ 55266 w 437104"/>
                    <a:gd name="connsiteY31" fmla="*/ 296426 h 1116381"/>
                    <a:gd name="connsiteX32" fmla="*/ 45218 w 437104"/>
                    <a:gd name="connsiteY32" fmla="*/ 306475 h 1116381"/>
                    <a:gd name="connsiteX33" fmla="*/ 40194 w 437104"/>
                    <a:gd name="connsiteY33" fmla="*/ 351692 h 1116381"/>
                    <a:gd name="connsiteX34" fmla="*/ 30146 w 437104"/>
                    <a:gd name="connsiteY34" fmla="*/ 381837 h 1116381"/>
                    <a:gd name="connsiteX35" fmla="*/ 25121 w 437104"/>
                    <a:gd name="connsiteY35" fmla="*/ 417007 h 1116381"/>
                    <a:gd name="connsiteX36" fmla="*/ 10049 w 437104"/>
                    <a:gd name="connsiteY36" fmla="*/ 427055 h 1116381"/>
                    <a:gd name="connsiteX37" fmla="*/ 0 w 437104"/>
                    <a:gd name="connsiteY37" fmla="*/ 437103 h 1116381"/>
                    <a:gd name="connsiteX38" fmla="*/ 5025 w 437104"/>
                    <a:gd name="connsiteY38" fmla="*/ 457200 h 1116381"/>
                    <a:gd name="connsiteX39" fmla="*/ 10049 w 437104"/>
                    <a:gd name="connsiteY39" fmla="*/ 492369 h 1116381"/>
                    <a:gd name="connsiteX40" fmla="*/ 20097 w 437104"/>
                    <a:gd name="connsiteY40" fmla="*/ 502418 h 1116381"/>
                    <a:gd name="connsiteX41" fmla="*/ 25121 w 437104"/>
                    <a:gd name="connsiteY41" fmla="*/ 643095 h 1116381"/>
                    <a:gd name="connsiteX42" fmla="*/ 30146 w 437104"/>
                    <a:gd name="connsiteY42" fmla="*/ 658167 h 1116381"/>
                    <a:gd name="connsiteX43" fmla="*/ 25121 w 437104"/>
                    <a:gd name="connsiteY43" fmla="*/ 738554 h 1116381"/>
                    <a:gd name="connsiteX44" fmla="*/ 30146 w 437104"/>
                    <a:gd name="connsiteY44" fmla="*/ 828989 h 1116381"/>
                    <a:gd name="connsiteX45" fmla="*/ 45218 w 437104"/>
                    <a:gd name="connsiteY45" fmla="*/ 834013 h 1116381"/>
                    <a:gd name="connsiteX46" fmla="*/ 65315 w 437104"/>
                    <a:gd name="connsiteY46" fmla="*/ 874207 h 1116381"/>
                    <a:gd name="connsiteX47" fmla="*/ 80387 w 437104"/>
                    <a:gd name="connsiteY47" fmla="*/ 879231 h 1116381"/>
                    <a:gd name="connsiteX48" fmla="*/ 105508 w 437104"/>
                    <a:gd name="connsiteY48" fmla="*/ 914400 h 1116381"/>
                    <a:gd name="connsiteX49" fmla="*/ 115557 w 437104"/>
                    <a:gd name="connsiteY49" fmla="*/ 924448 h 1116381"/>
                    <a:gd name="connsiteX50" fmla="*/ 130629 w 437104"/>
                    <a:gd name="connsiteY50" fmla="*/ 929473 h 1116381"/>
                    <a:gd name="connsiteX51" fmla="*/ 135653 w 437104"/>
                    <a:gd name="connsiteY51" fmla="*/ 944545 h 1116381"/>
                    <a:gd name="connsiteX52" fmla="*/ 140677 w 437104"/>
                    <a:gd name="connsiteY52" fmla="*/ 969666 h 1116381"/>
                    <a:gd name="connsiteX53" fmla="*/ 155750 w 437104"/>
                    <a:gd name="connsiteY53" fmla="*/ 974690 h 1116381"/>
                    <a:gd name="connsiteX54" fmla="*/ 175847 w 437104"/>
                    <a:gd name="connsiteY54" fmla="*/ 979714 h 1116381"/>
                    <a:gd name="connsiteX55" fmla="*/ 180871 w 437104"/>
                    <a:gd name="connsiteY55" fmla="*/ 1009859 h 1116381"/>
                    <a:gd name="connsiteX56" fmla="*/ 190919 w 437104"/>
                    <a:gd name="connsiteY56" fmla="*/ 1024932 h 1116381"/>
                    <a:gd name="connsiteX57" fmla="*/ 195943 w 437104"/>
                    <a:gd name="connsiteY57" fmla="*/ 1040004 h 1116381"/>
                    <a:gd name="connsiteX58" fmla="*/ 200967 w 437104"/>
                    <a:gd name="connsiteY58" fmla="*/ 1075174 h 1116381"/>
                    <a:gd name="connsiteX59" fmla="*/ 211016 w 437104"/>
                    <a:gd name="connsiteY59" fmla="*/ 1085222 h 1116381"/>
                    <a:gd name="connsiteX60" fmla="*/ 216040 w 437104"/>
                    <a:gd name="connsiteY60" fmla="*/ 1100295 h 1116381"/>
                    <a:gd name="connsiteX61" fmla="*/ 246185 w 437104"/>
                    <a:gd name="connsiteY61" fmla="*/ 1110343 h 1116381"/>
                    <a:gd name="connsiteX62" fmla="*/ 261258 w 437104"/>
                    <a:gd name="connsiteY62" fmla="*/ 1115367 h 1116381"/>
                    <a:gd name="connsiteX63" fmla="*/ 286378 w 437104"/>
                    <a:gd name="connsiteY63" fmla="*/ 1110343 h 1116381"/>
                    <a:gd name="connsiteX64" fmla="*/ 281354 w 437104"/>
                    <a:gd name="connsiteY64" fmla="*/ 1095270 h 1116381"/>
                    <a:gd name="connsiteX65" fmla="*/ 286378 w 437104"/>
                    <a:gd name="connsiteY65" fmla="*/ 1050053 h 1116381"/>
                    <a:gd name="connsiteX66" fmla="*/ 296427 w 437104"/>
                    <a:gd name="connsiteY66" fmla="*/ 979714 h 1116381"/>
                    <a:gd name="connsiteX67" fmla="*/ 311499 w 437104"/>
                    <a:gd name="connsiteY67" fmla="*/ 984738 h 1116381"/>
                    <a:gd name="connsiteX68" fmla="*/ 386862 w 437104"/>
                    <a:gd name="connsiteY68" fmla="*/ 979714 h 1116381"/>
                    <a:gd name="connsiteX69" fmla="*/ 391886 w 437104"/>
                    <a:gd name="connsiteY69" fmla="*/ 954593 h 1116381"/>
                    <a:gd name="connsiteX70" fmla="*/ 432080 w 437104"/>
                    <a:gd name="connsiteY70" fmla="*/ 939521 h 1116381"/>
                    <a:gd name="connsiteX71" fmla="*/ 437104 w 437104"/>
                    <a:gd name="connsiteY71" fmla="*/ 924448 h 1116381"/>
                    <a:gd name="connsiteX72" fmla="*/ 427055 w 437104"/>
                    <a:gd name="connsiteY72" fmla="*/ 869182 h 1116381"/>
                    <a:gd name="connsiteX73" fmla="*/ 417007 w 437104"/>
                    <a:gd name="connsiteY73" fmla="*/ 854110 h 1116381"/>
                    <a:gd name="connsiteX74" fmla="*/ 401935 w 437104"/>
                    <a:gd name="connsiteY74" fmla="*/ 839037 h 1116381"/>
                    <a:gd name="connsiteX75" fmla="*/ 371789 w 437104"/>
                    <a:gd name="connsiteY75" fmla="*/ 828989 h 1116381"/>
                    <a:gd name="connsiteX76" fmla="*/ 341644 w 437104"/>
                    <a:gd name="connsiteY76" fmla="*/ 808892 h 1116381"/>
                    <a:gd name="connsiteX77" fmla="*/ 316524 w 437104"/>
                    <a:gd name="connsiteY77" fmla="*/ 783771 h 1116381"/>
                    <a:gd name="connsiteX78" fmla="*/ 311499 w 437104"/>
                    <a:gd name="connsiteY78" fmla="*/ 753626 h 1116381"/>
                    <a:gd name="connsiteX79" fmla="*/ 296427 w 437104"/>
                    <a:gd name="connsiteY79" fmla="*/ 743578 h 1116381"/>
                    <a:gd name="connsiteX80" fmla="*/ 286378 w 437104"/>
                    <a:gd name="connsiteY80" fmla="*/ 733530 h 1116381"/>
                    <a:gd name="connsiteX81" fmla="*/ 296427 w 437104"/>
                    <a:gd name="connsiteY81" fmla="*/ 723481 h 1116381"/>
                    <a:gd name="connsiteX82" fmla="*/ 281354 w 437104"/>
                    <a:gd name="connsiteY82" fmla="*/ 678264 h 1116381"/>
                    <a:gd name="connsiteX83" fmla="*/ 296427 w 437104"/>
                    <a:gd name="connsiteY83" fmla="*/ 653143 h 1116381"/>
                    <a:gd name="connsiteX84" fmla="*/ 306475 w 437104"/>
                    <a:gd name="connsiteY84" fmla="*/ 648119 h 111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37104" h="1116381">
                      <a:moveTo>
                        <a:pt x="306475" y="648119"/>
                      </a:moveTo>
                      <a:cubicBezTo>
                        <a:pt x="307312" y="638908"/>
                        <a:pt x="304553" y="614420"/>
                        <a:pt x="301451" y="597877"/>
                      </a:cubicBezTo>
                      <a:cubicBezTo>
                        <a:pt x="301448" y="597861"/>
                        <a:pt x="288893" y="560202"/>
                        <a:pt x="286378" y="552659"/>
                      </a:cubicBezTo>
                      <a:lnTo>
                        <a:pt x="276330" y="522514"/>
                      </a:lnTo>
                      <a:lnTo>
                        <a:pt x="271306" y="507442"/>
                      </a:lnTo>
                      <a:cubicBezTo>
                        <a:pt x="272981" y="497394"/>
                        <a:pt x="275067" y="487405"/>
                        <a:pt x="276330" y="477297"/>
                      </a:cubicBezTo>
                      <a:cubicBezTo>
                        <a:pt x="278418" y="460596"/>
                        <a:pt x="278795" y="443690"/>
                        <a:pt x="281354" y="427055"/>
                      </a:cubicBezTo>
                      <a:cubicBezTo>
                        <a:pt x="282159" y="421821"/>
                        <a:pt x="283200" y="416219"/>
                        <a:pt x="286378" y="411982"/>
                      </a:cubicBezTo>
                      <a:cubicBezTo>
                        <a:pt x="293483" y="402508"/>
                        <a:pt x="311499" y="386862"/>
                        <a:pt x="311499" y="386862"/>
                      </a:cubicBezTo>
                      <a:cubicBezTo>
                        <a:pt x="322741" y="353140"/>
                        <a:pt x="321548" y="360870"/>
                        <a:pt x="321548" y="301451"/>
                      </a:cubicBezTo>
                      <a:cubicBezTo>
                        <a:pt x="321548" y="243430"/>
                        <a:pt x="326057" y="255458"/>
                        <a:pt x="306475" y="226088"/>
                      </a:cubicBezTo>
                      <a:cubicBezTo>
                        <a:pt x="290011" y="176694"/>
                        <a:pt x="307004" y="232171"/>
                        <a:pt x="296427" y="110532"/>
                      </a:cubicBezTo>
                      <a:cubicBezTo>
                        <a:pt x="295968" y="105256"/>
                        <a:pt x="294128" y="100000"/>
                        <a:pt x="291403" y="95459"/>
                      </a:cubicBezTo>
                      <a:cubicBezTo>
                        <a:pt x="286631" y="87506"/>
                        <a:pt x="273126" y="79926"/>
                        <a:pt x="266282" y="75363"/>
                      </a:cubicBezTo>
                      <a:cubicBezTo>
                        <a:pt x="264607" y="70339"/>
                        <a:pt x="262007" y="65533"/>
                        <a:pt x="261258" y="60290"/>
                      </a:cubicBezTo>
                      <a:cubicBezTo>
                        <a:pt x="258642" y="41978"/>
                        <a:pt x="262083" y="22573"/>
                        <a:pt x="256233" y="5024"/>
                      </a:cubicBezTo>
                      <a:cubicBezTo>
                        <a:pt x="254558" y="0"/>
                        <a:pt x="246185" y="1675"/>
                        <a:pt x="241161" y="0"/>
                      </a:cubicBezTo>
                      <a:cubicBezTo>
                        <a:pt x="232787" y="1675"/>
                        <a:pt x="223145" y="287"/>
                        <a:pt x="216040" y="5024"/>
                      </a:cubicBezTo>
                      <a:cubicBezTo>
                        <a:pt x="211633" y="7962"/>
                        <a:pt x="213741" y="15556"/>
                        <a:pt x="211016" y="20097"/>
                      </a:cubicBezTo>
                      <a:cubicBezTo>
                        <a:pt x="208579" y="24159"/>
                        <a:pt x="203926" y="26446"/>
                        <a:pt x="200967" y="30145"/>
                      </a:cubicBezTo>
                      <a:cubicBezTo>
                        <a:pt x="181825" y="54072"/>
                        <a:pt x="201687" y="38039"/>
                        <a:pt x="175847" y="55266"/>
                      </a:cubicBezTo>
                      <a:cubicBezTo>
                        <a:pt x="174172" y="60290"/>
                        <a:pt x="173547" y="65797"/>
                        <a:pt x="170822" y="70338"/>
                      </a:cubicBezTo>
                      <a:cubicBezTo>
                        <a:pt x="168385" y="74400"/>
                        <a:pt x="161297" y="75679"/>
                        <a:pt x="160774" y="80387"/>
                      </a:cubicBezTo>
                      <a:cubicBezTo>
                        <a:pt x="159466" y="92157"/>
                        <a:pt x="164123" y="103833"/>
                        <a:pt x="165798" y="115556"/>
                      </a:cubicBezTo>
                      <a:cubicBezTo>
                        <a:pt x="164123" y="120580"/>
                        <a:pt x="165691" y="128662"/>
                        <a:pt x="160774" y="130629"/>
                      </a:cubicBezTo>
                      <a:cubicBezTo>
                        <a:pt x="143699" y="137459"/>
                        <a:pt x="136743" y="119703"/>
                        <a:pt x="130629" y="110532"/>
                      </a:cubicBezTo>
                      <a:cubicBezTo>
                        <a:pt x="128954" y="105508"/>
                        <a:pt x="130522" y="97426"/>
                        <a:pt x="125605" y="95459"/>
                      </a:cubicBezTo>
                      <a:cubicBezTo>
                        <a:pt x="122739" y="94313"/>
                        <a:pt x="94904" y="104019"/>
                        <a:pt x="90436" y="105508"/>
                      </a:cubicBezTo>
                      <a:cubicBezTo>
                        <a:pt x="103994" y="146182"/>
                        <a:pt x="105018" y="143131"/>
                        <a:pt x="90436" y="216040"/>
                      </a:cubicBezTo>
                      <a:cubicBezTo>
                        <a:pt x="89397" y="221233"/>
                        <a:pt x="80387" y="219389"/>
                        <a:pt x="75363" y="221064"/>
                      </a:cubicBezTo>
                      <a:cubicBezTo>
                        <a:pt x="72014" y="226088"/>
                        <a:pt x="67435" y="230482"/>
                        <a:pt x="65315" y="236136"/>
                      </a:cubicBezTo>
                      <a:cubicBezTo>
                        <a:pt x="55475" y="262377"/>
                        <a:pt x="64957" y="267353"/>
                        <a:pt x="55266" y="296426"/>
                      </a:cubicBezTo>
                      <a:cubicBezTo>
                        <a:pt x="53768" y="300920"/>
                        <a:pt x="48567" y="303125"/>
                        <a:pt x="45218" y="306475"/>
                      </a:cubicBezTo>
                      <a:cubicBezTo>
                        <a:pt x="43543" y="321547"/>
                        <a:pt x="43168" y="336821"/>
                        <a:pt x="40194" y="351692"/>
                      </a:cubicBezTo>
                      <a:cubicBezTo>
                        <a:pt x="38117" y="362078"/>
                        <a:pt x="30146" y="381837"/>
                        <a:pt x="30146" y="381837"/>
                      </a:cubicBezTo>
                      <a:cubicBezTo>
                        <a:pt x="28471" y="393560"/>
                        <a:pt x="29931" y="406185"/>
                        <a:pt x="25121" y="417007"/>
                      </a:cubicBezTo>
                      <a:cubicBezTo>
                        <a:pt x="22669" y="422525"/>
                        <a:pt x="14764" y="423283"/>
                        <a:pt x="10049" y="427055"/>
                      </a:cubicBezTo>
                      <a:cubicBezTo>
                        <a:pt x="6350" y="430014"/>
                        <a:pt x="3350" y="433754"/>
                        <a:pt x="0" y="437103"/>
                      </a:cubicBezTo>
                      <a:cubicBezTo>
                        <a:pt x="1675" y="443802"/>
                        <a:pt x="3790" y="450406"/>
                        <a:pt x="5025" y="457200"/>
                      </a:cubicBezTo>
                      <a:cubicBezTo>
                        <a:pt x="7143" y="468851"/>
                        <a:pt x="6304" y="481135"/>
                        <a:pt x="10049" y="492369"/>
                      </a:cubicBezTo>
                      <a:cubicBezTo>
                        <a:pt x="11547" y="496863"/>
                        <a:pt x="16748" y="499068"/>
                        <a:pt x="20097" y="502418"/>
                      </a:cubicBezTo>
                      <a:cubicBezTo>
                        <a:pt x="21772" y="549310"/>
                        <a:pt x="22100" y="596270"/>
                        <a:pt x="25121" y="643095"/>
                      </a:cubicBezTo>
                      <a:cubicBezTo>
                        <a:pt x="25462" y="648380"/>
                        <a:pt x="30146" y="652871"/>
                        <a:pt x="30146" y="658167"/>
                      </a:cubicBezTo>
                      <a:cubicBezTo>
                        <a:pt x="30146" y="685015"/>
                        <a:pt x="26796" y="711758"/>
                        <a:pt x="25121" y="738554"/>
                      </a:cubicBezTo>
                      <a:cubicBezTo>
                        <a:pt x="26796" y="768699"/>
                        <a:pt x="23926" y="799445"/>
                        <a:pt x="30146" y="828989"/>
                      </a:cubicBezTo>
                      <a:cubicBezTo>
                        <a:pt x="31237" y="834171"/>
                        <a:pt x="42140" y="829704"/>
                        <a:pt x="45218" y="834013"/>
                      </a:cubicBezTo>
                      <a:cubicBezTo>
                        <a:pt x="60250" y="855059"/>
                        <a:pt x="46217" y="862748"/>
                        <a:pt x="65315" y="874207"/>
                      </a:cubicBezTo>
                      <a:cubicBezTo>
                        <a:pt x="69856" y="876932"/>
                        <a:pt x="75363" y="877556"/>
                        <a:pt x="80387" y="879231"/>
                      </a:cubicBezTo>
                      <a:cubicBezTo>
                        <a:pt x="92111" y="914400"/>
                        <a:pt x="80388" y="906027"/>
                        <a:pt x="105508" y="914400"/>
                      </a:cubicBezTo>
                      <a:cubicBezTo>
                        <a:pt x="108858" y="917749"/>
                        <a:pt x="111495" y="922011"/>
                        <a:pt x="115557" y="924448"/>
                      </a:cubicBezTo>
                      <a:cubicBezTo>
                        <a:pt x="120098" y="927173"/>
                        <a:pt x="126884" y="925728"/>
                        <a:pt x="130629" y="929473"/>
                      </a:cubicBezTo>
                      <a:cubicBezTo>
                        <a:pt x="134374" y="933218"/>
                        <a:pt x="134369" y="939407"/>
                        <a:pt x="135653" y="944545"/>
                      </a:cubicBezTo>
                      <a:cubicBezTo>
                        <a:pt x="137724" y="952830"/>
                        <a:pt x="135940" y="962561"/>
                        <a:pt x="140677" y="969666"/>
                      </a:cubicBezTo>
                      <a:cubicBezTo>
                        <a:pt x="143615" y="974073"/>
                        <a:pt x="150658" y="973235"/>
                        <a:pt x="155750" y="974690"/>
                      </a:cubicBezTo>
                      <a:cubicBezTo>
                        <a:pt x="162389" y="976587"/>
                        <a:pt x="169148" y="978039"/>
                        <a:pt x="175847" y="979714"/>
                      </a:cubicBezTo>
                      <a:cubicBezTo>
                        <a:pt x="177522" y="989762"/>
                        <a:pt x="177650" y="1000195"/>
                        <a:pt x="180871" y="1009859"/>
                      </a:cubicBezTo>
                      <a:cubicBezTo>
                        <a:pt x="182780" y="1015588"/>
                        <a:pt x="188219" y="1019531"/>
                        <a:pt x="190919" y="1024932"/>
                      </a:cubicBezTo>
                      <a:cubicBezTo>
                        <a:pt x="193287" y="1029669"/>
                        <a:pt x="194268" y="1034980"/>
                        <a:pt x="195943" y="1040004"/>
                      </a:cubicBezTo>
                      <a:cubicBezTo>
                        <a:pt x="197618" y="1051727"/>
                        <a:pt x="197222" y="1063939"/>
                        <a:pt x="200967" y="1075174"/>
                      </a:cubicBezTo>
                      <a:cubicBezTo>
                        <a:pt x="202465" y="1079668"/>
                        <a:pt x="208579" y="1081160"/>
                        <a:pt x="211016" y="1085222"/>
                      </a:cubicBezTo>
                      <a:cubicBezTo>
                        <a:pt x="213741" y="1089763"/>
                        <a:pt x="211730" y="1097217"/>
                        <a:pt x="216040" y="1100295"/>
                      </a:cubicBezTo>
                      <a:cubicBezTo>
                        <a:pt x="224659" y="1106451"/>
                        <a:pt x="236137" y="1106994"/>
                        <a:pt x="246185" y="1110343"/>
                      </a:cubicBezTo>
                      <a:lnTo>
                        <a:pt x="261258" y="1115367"/>
                      </a:lnTo>
                      <a:cubicBezTo>
                        <a:pt x="269631" y="1113692"/>
                        <a:pt x="280340" y="1116381"/>
                        <a:pt x="286378" y="1110343"/>
                      </a:cubicBezTo>
                      <a:cubicBezTo>
                        <a:pt x="290123" y="1106598"/>
                        <a:pt x="281354" y="1100566"/>
                        <a:pt x="281354" y="1095270"/>
                      </a:cubicBezTo>
                      <a:cubicBezTo>
                        <a:pt x="281354" y="1080105"/>
                        <a:pt x="284703" y="1065125"/>
                        <a:pt x="286378" y="1050053"/>
                      </a:cubicBezTo>
                      <a:cubicBezTo>
                        <a:pt x="284731" y="1028640"/>
                        <a:pt x="259721" y="979714"/>
                        <a:pt x="296427" y="979714"/>
                      </a:cubicBezTo>
                      <a:cubicBezTo>
                        <a:pt x="301723" y="979714"/>
                        <a:pt x="306475" y="983063"/>
                        <a:pt x="311499" y="984738"/>
                      </a:cubicBezTo>
                      <a:lnTo>
                        <a:pt x="386862" y="979714"/>
                      </a:lnTo>
                      <a:cubicBezTo>
                        <a:pt x="394858" y="976716"/>
                        <a:pt x="388522" y="962442"/>
                        <a:pt x="391886" y="954593"/>
                      </a:cubicBezTo>
                      <a:cubicBezTo>
                        <a:pt x="398521" y="939112"/>
                        <a:pt x="420096" y="941518"/>
                        <a:pt x="432080" y="939521"/>
                      </a:cubicBezTo>
                      <a:cubicBezTo>
                        <a:pt x="433755" y="934497"/>
                        <a:pt x="437104" y="929744"/>
                        <a:pt x="437104" y="924448"/>
                      </a:cubicBezTo>
                      <a:cubicBezTo>
                        <a:pt x="437104" y="914050"/>
                        <a:pt x="434122" y="883315"/>
                        <a:pt x="427055" y="869182"/>
                      </a:cubicBezTo>
                      <a:cubicBezTo>
                        <a:pt x="424355" y="863781"/>
                        <a:pt x="420872" y="858749"/>
                        <a:pt x="417007" y="854110"/>
                      </a:cubicBezTo>
                      <a:cubicBezTo>
                        <a:pt x="412458" y="848652"/>
                        <a:pt x="408146" y="842488"/>
                        <a:pt x="401935" y="839037"/>
                      </a:cubicBezTo>
                      <a:cubicBezTo>
                        <a:pt x="392676" y="833893"/>
                        <a:pt x="371789" y="828989"/>
                        <a:pt x="371789" y="828989"/>
                      </a:cubicBezTo>
                      <a:lnTo>
                        <a:pt x="341644" y="808892"/>
                      </a:lnTo>
                      <a:cubicBezTo>
                        <a:pt x="331791" y="802323"/>
                        <a:pt x="316524" y="783771"/>
                        <a:pt x="316524" y="783771"/>
                      </a:cubicBezTo>
                      <a:cubicBezTo>
                        <a:pt x="314849" y="773723"/>
                        <a:pt x="316055" y="762737"/>
                        <a:pt x="311499" y="753626"/>
                      </a:cubicBezTo>
                      <a:cubicBezTo>
                        <a:pt x="308799" y="748225"/>
                        <a:pt x="301142" y="747350"/>
                        <a:pt x="296427" y="743578"/>
                      </a:cubicBezTo>
                      <a:cubicBezTo>
                        <a:pt x="292728" y="740619"/>
                        <a:pt x="289728" y="736879"/>
                        <a:pt x="286378" y="733530"/>
                      </a:cubicBezTo>
                      <a:cubicBezTo>
                        <a:pt x="289728" y="730180"/>
                        <a:pt x="295904" y="728189"/>
                        <a:pt x="296427" y="723481"/>
                      </a:cubicBezTo>
                      <a:cubicBezTo>
                        <a:pt x="299844" y="692733"/>
                        <a:pt x="296133" y="693041"/>
                        <a:pt x="281354" y="678264"/>
                      </a:cubicBezTo>
                      <a:cubicBezTo>
                        <a:pt x="295586" y="635564"/>
                        <a:pt x="275737" y="687626"/>
                        <a:pt x="296427" y="653143"/>
                      </a:cubicBezTo>
                      <a:cubicBezTo>
                        <a:pt x="306424" y="636481"/>
                        <a:pt x="305638" y="657330"/>
                        <a:pt x="306475" y="64811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207 Forma libre">
                  <a:extLst>
                    <a:ext uri="{FF2B5EF4-FFF2-40B4-BE49-F238E27FC236}">
                      <a16:creationId xmlns:a16="http://schemas.microsoft.com/office/drawing/2014/main" xmlns="" id="{47902B72-9A4E-4C54-9D1A-BB025D65564C}"/>
                    </a:ext>
                  </a:extLst>
                </p:cNvPr>
                <p:cNvSpPr/>
                <p:nvPr/>
              </p:nvSpPr>
              <p:spPr>
                <a:xfrm>
                  <a:off x="1166616" y="761"/>
                  <a:ext cx="2355994" cy="2394801"/>
                </a:xfrm>
                <a:custGeom>
                  <a:avLst/>
                  <a:gdLst>
                    <a:gd name="connsiteX0" fmla="*/ 2140299 w 2176030"/>
                    <a:gd name="connsiteY0" fmla="*/ 763675 h 2394291"/>
                    <a:gd name="connsiteX1" fmla="*/ 2125227 w 2176030"/>
                    <a:gd name="connsiteY1" fmla="*/ 768699 h 2394291"/>
                    <a:gd name="connsiteX2" fmla="*/ 2120202 w 2176030"/>
                    <a:gd name="connsiteY2" fmla="*/ 783772 h 2394291"/>
                    <a:gd name="connsiteX3" fmla="*/ 2110154 w 2176030"/>
                    <a:gd name="connsiteY3" fmla="*/ 834013 h 2394291"/>
                    <a:gd name="connsiteX4" fmla="*/ 2085033 w 2176030"/>
                    <a:gd name="connsiteY4" fmla="*/ 849086 h 2394291"/>
                    <a:gd name="connsiteX5" fmla="*/ 2064937 w 2176030"/>
                    <a:gd name="connsiteY5" fmla="*/ 879231 h 2394291"/>
                    <a:gd name="connsiteX6" fmla="*/ 2059912 w 2176030"/>
                    <a:gd name="connsiteY6" fmla="*/ 899328 h 2394291"/>
                    <a:gd name="connsiteX7" fmla="*/ 2044840 w 2176030"/>
                    <a:gd name="connsiteY7" fmla="*/ 909376 h 2394291"/>
                    <a:gd name="connsiteX8" fmla="*/ 2034791 w 2176030"/>
                    <a:gd name="connsiteY8" fmla="*/ 919424 h 2394291"/>
                    <a:gd name="connsiteX9" fmla="*/ 2014695 w 2176030"/>
                    <a:gd name="connsiteY9" fmla="*/ 964642 h 2394291"/>
                    <a:gd name="connsiteX10" fmla="*/ 1999622 w 2176030"/>
                    <a:gd name="connsiteY10" fmla="*/ 969666 h 2394291"/>
                    <a:gd name="connsiteX11" fmla="*/ 1979526 w 2176030"/>
                    <a:gd name="connsiteY11" fmla="*/ 1014884 h 2394291"/>
                    <a:gd name="connsiteX12" fmla="*/ 1959429 w 2176030"/>
                    <a:gd name="connsiteY12" fmla="*/ 1034981 h 2394291"/>
                    <a:gd name="connsiteX13" fmla="*/ 1974501 w 2176030"/>
                    <a:gd name="connsiteY13" fmla="*/ 1045029 h 2394291"/>
                    <a:gd name="connsiteX14" fmla="*/ 1984550 w 2176030"/>
                    <a:gd name="connsiteY14" fmla="*/ 1055077 h 2394291"/>
                    <a:gd name="connsiteX15" fmla="*/ 1999622 w 2176030"/>
                    <a:gd name="connsiteY15" fmla="*/ 1060101 h 2394291"/>
                    <a:gd name="connsiteX16" fmla="*/ 2029767 w 2176030"/>
                    <a:gd name="connsiteY16" fmla="*/ 1055077 h 2394291"/>
                    <a:gd name="connsiteX17" fmla="*/ 2044840 w 2176030"/>
                    <a:gd name="connsiteY17" fmla="*/ 1050053 h 2394291"/>
                    <a:gd name="connsiteX18" fmla="*/ 2085033 w 2176030"/>
                    <a:gd name="connsiteY18" fmla="*/ 1055077 h 2394291"/>
                    <a:gd name="connsiteX19" fmla="*/ 2090057 w 2176030"/>
                    <a:gd name="connsiteY19" fmla="*/ 1070150 h 2394291"/>
                    <a:gd name="connsiteX20" fmla="*/ 2105130 w 2176030"/>
                    <a:gd name="connsiteY20" fmla="*/ 1075174 h 2394291"/>
                    <a:gd name="connsiteX21" fmla="*/ 2115178 w 2176030"/>
                    <a:gd name="connsiteY21" fmla="*/ 1105319 h 2394291"/>
                    <a:gd name="connsiteX22" fmla="*/ 2135275 w 2176030"/>
                    <a:gd name="connsiteY22" fmla="*/ 1125416 h 2394291"/>
                    <a:gd name="connsiteX23" fmla="*/ 2140299 w 2176030"/>
                    <a:gd name="connsiteY23" fmla="*/ 1140488 h 2394291"/>
                    <a:gd name="connsiteX24" fmla="*/ 2165420 w 2176030"/>
                    <a:gd name="connsiteY24" fmla="*/ 1160585 h 2394291"/>
                    <a:gd name="connsiteX25" fmla="*/ 2165420 w 2176030"/>
                    <a:gd name="connsiteY25" fmla="*/ 1205803 h 2394291"/>
                    <a:gd name="connsiteX26" fmla="*/ 2150348 w 2176030"/>
                    <a:gd name="connsiteY26" fmla="*/ 1215851 h 2394291"/>
                    <a:gd name="connsiteX27" fmla="*/ 2115178 w 2176030"/>
                    <a:gd name="connsiteY27" fmla="*/ 1200778 h 2394291"/>
                    <a:gd name="connsiteX28" fmla="*/ 2110154 w 2176030"/>
                    <a:gd name="connsiteY28" fmla="*/ 1215851 h 2394291"/>
                    <a:gd name="connsiteX29" fmla="*/ 2080009 w 2176030"/>
                    <a:gd name="connsiteY29" fmla="*/ 1205803 h 2394291"/>
                    <a:gd name="connsiteX30" fmla="*/ 2044840 w 2176030"/>
                    <a:gd name="connsiteY30" fmla="*/ 1165609 h 2394291"/>
                    <a:gd name="connsiteX31" fmla="*/ 2029767 w 2176030"/>
                    <a:gd name="connsiteY31" fmla="*/ 1160585 h 2394291"/>
                    <a:gd name="connsiteX32" fmla="*/ 1964453 w 2176030"/>
                    <a:gd name="connsiteY32" fmla="*/ 1165609 h 2394291"/>
                    <a:gd name="connsiteX33" fmla="*/ 1949380 w 2176030"/>
                    <a:gd name="connsiteY33" fmla="*/ 1170633 h 2394291"/>
                    <a:gd name="connsiteX34" fmla="*/ 1929284 w 2176030"/>
                    <a:gd name="connsiteY34" fmla="*/ 1195754 h 2394291"/>
                    <a:gd name="connsiteX35" fmla="*/ 1919235 w 2176030"/>
                    <a:gd name="connsiteY35" fmla="*/ 1205803 h 2394291"/>
                    <a:gd name="connsiteX36" fmla="*/ 1853921 w 2176030"/>
                    <a:gd name="connsiteY36" fmla="*/ 1210827 h 2394291"/>
                    <a:gd name="connsiteX37" fmla="*/ 1843873 w 2176030"/>
                    <a:gd name="connsiteY37" fmla="*/ 1225899 h 2394291"/>
                    <a:gd name="connsiteX38" fmla="*/ 1823776 w 2176030"/>
                    <a:gd name="connsiteY38" fmla="*/ 1230923 h 2394291"/>
                    <a:gd name="connsiteX39" fmla="*/ 1793631 w 2176030"/>
                    <a:gd name="connsiteY39" fmla="*/ 1240972 h 2394291"/>
                    <a:gd name="connsiteX40" fmla="*/ 1698172 w 2176030"/>
                    <a:gd name="connsiteY40" fmla="*/ 1251020 h 2394291"/>
                    <a:gd name="connsiteX41" fmla="*/ 1683099 w 2176030"/>
                    <a:gd name="connsiteY41" fmla="*/ 1256044 h 2394291"/>
                    <a:gd name="connsiteX42" fmla="*/ 1657978 w 2176030"/>
                    <a:gd name="connsiteY42" fmla="*/ 1271117 h 2394291"/>
                    <a:gd name="connsiteX43" fmla="*/ 1602712 w 2176030"/>
                    <a:gd name="connsiteY43" fmla="*/ 1276141 h 2394291"/>
                    <a:gd name="connsiteX44" fmla="*/ 1587640 w 2176030"/>
                    <a:gd name="connsiteY44" fmla="*/ 1286189 h 2394291"/>
                    <a:gd name="connsiteX45" fmla="*/ 1577591 w 2176030"/>
                    <a:gd name="connsiteY45" fmla="*/ 1296238 h 2394291"/>
                    <a:gd name="connsiteX46" fmla="*/ 1537398 w 2176030"/>
                    <a:gd name="connsiteY46" fmla="*/ 1326383 h 2394291"/>
                    <a:gd name="connsiteX47" fmla="*/ 1532374 w 2176030"/>
                    <a:gd name="connsiteY47" fmla="*/ 1341455 h 2394291"/>
                    <a:gd name="connsiteX48" fmla="*/ 1492180 w 2176030"/>
                    <a:gd name="connsiteY48" fmla="*/ 1361552 h 2394291"/>
                    <a:gd name="connsiteX49" fmla="*/ 1477108 w 2176030"/>
                    <a:gd name="connsiteY49" fmla="*/ 1366576 h 2394291"/>
                    <a:gd name="connsiteX50" fmla="*/ 1467060 w 2176030"/>
                    <a:gd name="connsiteY50" fmla="*/ 1381649 h 2394291"/>
                    <a:gd name="connsiteX51" fmla="*/ 1451987 w 2176030"/>
                    <a:gd name="connsiteY51" fmla="*/ 1386673 h 2394291"/>
                    <a:gd name="connsiteX52" fmla="*/ 1421842 w 2176030"/>
                    <a:gd name="connsiteY52" fmla="*/ 1401745 h 2394291"/>
                    <a:gd name="connsiteX53" fmla="*/ 1401745 w 2176030"/>
                    <a:gd name="connsiteY53" fmla="*/ 1396721 h 2394291"/>
                    <a:gd name="connsiteX54" fmla="*/ 1361552 w 2176030"/>
                    <a:gd name="connsiteY54" fmla="*/ 1406770 h 2394291"/>
                    <a:gd name="connsiteX55" fmla="*/ 1351504 w 2176030"/>
                    <a:gd name="connsiteY55" fmla="*/ 1421842 h 2394291"/>
                    <a:gd name="connsiteX56" fmla="*/ 1336431 w 2176030"/>
                    <a:gd name="connsiteY56" fmla="*/ 1497205 h 2394291"/>
                    <a:gd name="connsiteX57" fmla="*/ 1326383 w 2176030"/>
                    <a:gd name="connsiteY57" fmla="*/ 1602712 h 2394291"/>
                    <a:gd name="connsiteX58" fmla="*/ 1316334 w 2176030"/>
                    <a:gd name="connsiteY58" fmla="*/ 1612761 h 2394291"/>
                    <a:gd name="connsiteX59" fmla="*/ 1306286 w 2176030"/>
                    <a:gd name="connsiteY59" fmla="*/ 1627833 h 2394291"/>
                    <a:gd name="connsiteX60" fmla="*/ 1291213 w 2176030"/>
                    <a:gd name="connsiteY60" fmla="*/ 1632857 h 2394291"/>
                    <a:gd name="connsiteX61" fmla="*/ 1281165 w 2176030"/>
                    <a:gd name="connsiteY61" fmla="*/ 1642906 h 2394291"/>
                    <a:gd name="connsiteX62" fmla="*/ 1281165 w 2176030"/>
                    <a:gd name="connsiteY62" fmla="*/ 1733341 h 2394291"/>
                    <a:gd name="connsiteX63" fmla="*/ 1291213 w 2176030"/>
                    <a:gd name="connsiteY63" fmla="*/ 1763486 h 2394291"/>
                    <a:gd name="connsiteX64" fmla="*/ 1306286 w 2176030"/>
                    <a:gd name="connsiteY64" fmla="*/ 1793631 h 2394291"/>
                    <a:gd name="connsiteX65" fmla="*/ 1306286 w 2176030"/>
                    <a:gd name="connsiteY65" fmla="*/ 1833824 h 2394291"/>
                    <a:gd name="connsiteX66" fmla="*/ 1251020 w 2176030"/>
                    <a:gd name="connsiteY66" fmla="*/ 1838849 h 2394291"/>
                    <a:gd name="connsiteX67" fmla="*/ 1215851 w 2176030"/>
                    <a:gd name="connsiteY67" fmla="*/ 1843873 h 2394291"/>
                    <a:gd name="connsiteX68" fmla="*/ 1185706 w 2176030"/>
                    <a:gd name="connsiteY68" fmla="*/ 1853921 h 2394291"/>
                    <a:gd name="connsiteX69" fmla="*/ 1170633 w 2176030"/>
                    <a:gd name="connsiteY69" fmla="*/ 1858945 h 2394291"/>
                    <a:gd name="connsiteX70" fmla="*/ 1160585 w 2176030"/>
                    <a:gd name="connsiteY70" fmla="*/ 1889090 h 2394291"/>
                    <a:gd name="connsiteX71" fmla="*/ 1130440 w 2176030"/>
                    <a:gd name="connsiteY71" fmla="*/ 1899139 h 2394291"/>
                    <a:gd name="connsiteX72" fmla="*/ 1110343 w 2176030"/>
                    <a:gd name="connsiteY72" fmla="*/ 1924260 h 2394291"/>
                    <a:gd name="connsiteX73" fmla="*/ 1125416 w 2176030"/>
                    <a:gd name="connsiteY73" fmla="*/ 2024743 h 2394291"/>
                    <a:gd name="connsiteX74" fmla="*/ 1105319 w 2176030"/>
                    <a:gd name="connsiteY74" fmla="*/ 2049864 h 2394291"/>
                    <a:gd name="connsiteX75" fmla="*/ 1075174 w 2176030"/>
                    <a:gd name="connsiteY75" fmla="*/ 2059912 h 2394291"/>
                    <a:gd name="connsiteX76" fmla="*/ 1070150 w 2176030"/>
                    <a:gd name="connsiteY76" fmla="*/ 2090057 h 2394291"/>
                    <a:gd name="connsiteX77" fmla="*/ 1055077 w 2176030"/>
                    <a:gd name="connsiteY77" fmla="*/ 2095082 h 2394291"/>
                    <a:gd name="connsiteX78" fmla="*/ 1009860 w 2176030"/>
                    <a:gd name="connsiteY78" fmla="*/ 2090057 h 2394291"/>
                    <a:gd name="connsiteX79" fmla="*/ 994787 w 2176030"/>
                    <a:gd name="connsiteY79" fmla="*/ 2085033 h 2394291"/>
                    <a:gd name="connsiteX80" fmla="*/ 964642 w 2176030"/>
                    <a:gd name="connsiteY80" fmla="*/ 2100106 h 2394291"/>
                    <a:gd name="connsiteX81" fmla="*/ 959618 w 2176030"/>
                    <a:gd name="connsiteY81" fmla="*/ 2115178 h 2394291"/>
                    <a:gd name="connsiteX82" fmla="*/ 949569 w 2176030"/>
                    <a:gd name="connsiteY82" fmla="*/ 2155372 h 2394291"/>
                    <a:gd name="connsiteX83" fmla="*/ 939521 w 2176030"/>
                    <a:gd name="connsiteY83" fmla="*/ 2170444 h 2394291"/>
                    <a:gd name="connsiteX84" fmla="*/ 904352 w 2176030"/>
                    <a:gd name="connsiteY84" fmla="*/ 2195565 h 2394291"/>
                    <a:gd name="connsiteX85" fmla="*/ 839038 w 2176030"/>
                    <a:gd name="connsiteY85" fmla="*/ 2200589 h 2394291"/>
                    <a:gd name="connsiteX86" fmla="*/ 813917 w 2176030"/>
                    <a:gd name="connsiteY86" fmla="*/ 2215662 h 2394291"/>
                    <a:gd name="connsiteX87" fmla="*/ 793820 w 2176030"/>
                    <a:gd name="connsiteY87" fmla="*/ 2235759 h 2394291"/>
                    <a:gd name="connsiteX88" fmla="*/ 763675 w 2176030"/>
                    <a:gd name="connsiteY88" fmla="*/ 2250831 h 2394291"/>
                    <a:gd name="connsiteX89" fmla="*/ 678264 w 2176030"/>
                    <a:gd name="connsiteY89" fmla="*/ 2255855 h 2394291"/>
                    <a:gd name="connsiteX90" fmla="*/ 648119 w 2176030"/>
                    <a:gd name="connsiteY90" fmla="*/ 2270928 h 2394291"/>
                    <a:gd name="connsiteX91" fmla="*/ 643095 w 2176030"/>
                    <a:gd name="connsiteY91" fmla="*/ 2286000 h 2394291"/>
                    <a:gd name="connsiteX92" fmla="*/ 638071 w 2176030"/>
                    <a:gd name="connsiteY92" fmla="*/ 2331218 h 2394291"/>
                    <a:gd name="connsiteX93" fmla="*/ 607926 w 2176030"/>
                    <a:gd name="connsiteY93" fmla="*/ 2321170 h 2394291"/>
                    <a:gd name="connsiteX94" fmla="*/ 557684 w 2176030"/>
                    <a:gd name="connsiteY94" fmla="*/ 2336242 h 2394291"/>
                    <a:gd name="connsiteX95" fmla="*/ 542611 w 2176030"/>
                    <a:gd name="connsiteY95" fmla="*/ 2341266 h 2394291"/>
                    <a:gd name="connsiteX96" fmla="*/ 522515 w 2176030"/>
                    <a:gd name="connsiteY96" fmla="*/ 2376435 h 2394291"/>
                    <a:gd name="connsiteX97" fmla="*/ 512466 w 2176030"/>
                    <a:gd name="connsiteY97" fmla="*/ 2366387 h 2394291"/>
                    <a:gd name="connsiteX98" fmla="*/ 522515 w 2176030"/>
                    <a:gd name="connsiteY98" fmla="*/ 2331218 h 2394291"/>
                    <a:gd name="connsiteX99" fmla="*/ 532563 w 2176030"/>
                    <a:gd name="connsiteY99" fmla="*/ 2301073 h 2394291"/>
                    <a:gd name="connsiteX100" fmla="*/ 542611 w 2176030"/>
                    <a:gd name="connsiteY100" fmla="*/ 2270928 h 2394291"/>
                    <a:gd name="connsiteX101" fmla="*/ 552660 w 2176030"/>
                    <a:gd name="connsiteY101" fmla="*/ 2260879 h 2394291"/>
                    <a:gd name="connsiteX102" fmla="*/ 552660 w 2176030"/>
                    <a:gd name="connsiteY102" fmla="*/ 2195565 h 2394291"/>
                    <a:gd name="connsiteX103" fmla="*/ 542611 w 2176030"/>
                    <a:gd name="connsiteY103" fmla="*/ 2185517 h 2394291"/>
                    <a:gd name="connsiteX104" fmla="*/ 517490 w 2176030"/>
                    <a:gd name="connsiteY104" fmla="*/ 2140299 h 2394291"/>
                    <a:gd name="connsiteX105" fmla="*/ 502418 w 2176030"/>
                    <a:gd name="connsiteY105" fmla="*/ 2090057 h 2394291"/>
                    <a:gd name="connsiteX106" fmla="*/ 497394 w 2176030"/>
                    <a:gd name="connsiteY106" fmla="*/ 2074985 h 2394291"/>
                    <a:gd name="connsiteX107" fmla="*/ 492369 w 2176030"/>
                    <a:gd name="connsiteY107" fmla="*/ 2014695 h 2394291"/>
                    <a:gd name="connsiteX108" fmla="*/ 482321 w 2176030"/>
                    <a:gd name="connsiteY108" fmla="*/ 1984550 h 2394291"/>
                    <a:gd name="connsiteX109" fmla="*/ 487345 w 2176030"/>
                    <a:gd name="connsiteY109" fmla="*/ 1904163 h 2394291"/>
                    <a:gd name="connsiteX110" fmla="*/ 492369 w 2176030"/>
                    <a:gd name="connsiteY110" fmla="*/ 1889090 h 2394291"/>
                    <a:gd name="connsiteX111" fmla="*/ 522515 w 2176030"/>
                    <a:gd name="connsiteY111" fmla="*/ 1879042 h 2394291"/>
                    <a:gd name="connsiteX112" fmla="*/ 557684 w 2176030"/>
                    <a:gd name="connsiteY112" fmla="*/ 1889090 h 2394291"/>
                    <a:gd name="connsiteX113" fmla="*/ 577780 w 2176030"/>
                    <a:gd name="connsiteY113" fmla="*/ 1914211 h 2394291"/>
                    <a:gd name="connsiteX114" fmla="*/ 587829 w 2176030"/>
                    <a:gd name="connsiteY114" fmla="*/ 1924260 h 2394291"/>
                    <a:gd name="connsiteX115" fmla="*/ 628022 w 2176030"/>
                    <a:gd name="connsiteY115" fmla="*/ 1919235 h 2394291"/>
                    <a:gd name="connsiteX116" fmla="*/ 633046 w 2176030"/>
                    <a:gd name="connsiteY116" fmla="*/ 1879042 h 2394291"/>
                    <a:gd name="connsiteX117" fmla="*/ 643095 w 2176030"/>
                    <a:gd name="connsiteY117" fmla="*/ 1848897 h 2394291"/>
                    <a:gd name="connsiteX118" fmla="*/ 648119 w 2176030"/>
                    <a:gd name="connsiteY118" fmla="*/ 1833824 h 2394291"/>
                    <a:gd name="connsiteX119" fmla="*/ 643095 w 2176030"/>
                    <a:gd name="connsiteY119" fmla="*/ 1738365 h 2394291"/>
                    <a:gd name="connsiteX120" fmla="*/ 622998 w 2176030"/>
                    <a:gd name="connsiteY120" fmla="*/ 1718268 h 2394291"/>
                    <a:gd name="connsiteX121" fmla="*/ 612950 w 2176030"/>
                    <a:gd name="connsiteY121" fmla="*/ 1703196 h 2394291"/>
                    <a:gd name="connsiteX122" fmla="*/ 457200 w 2176030"/>
                    <a:gd name="connsiteY122" fmla="*/ 1678075 h 2394291"/>
                    <a:gd name="connsiteX123" fmla="*/ 417007 w 2176030"/>
                    <a:gd name="connsiteY123" fmla="*/ 1642906 h 2394291"/>
                    <a:gd name="connsiteX124" fmla="*/ 406958 w 2176030"/>
                    <a:gd name="connsiteY124" fmla="*/ 1632857 h 2394291"/>
                    <a:gd name="connsiteX125" fmla="*/ 391886 w 2176030"/>
                    <a:gd name="connsiteY125" fmla="*/ 1637882 h 2394291"/>
                    <a:gd name="connsiteX126" fmla="*/ 376813 w 2176030"/>
                    <a:gd name="connsiteY126" fmla="*/ 1647930 h 2394291"/>
                    <a:gd name="connsiteX127" fmla="*/ 346668 w 2176030"/>
                    <a:gd name="connsiteY127" fmla="*/ 1657978 h 2394291"/>
                    <a:gd name="connsiteX128" fmla="*/ 331596 w 2176030"/>
                    <a:gd name="connsiteY128" fmla="*/ 1663003 h 2394291"/>
                    <a:gd name="connsiteX129" fmla="*/ 296427 w 2176030"/>
                    <a:gd name="connsiteY129" fmla="*/ 1647930 h 2394291"/>
                    <a:gd name="connsiteX130" fmla="*/ 276330 w 2176030"/>
                    <a:gd name="connsiteY130" fmla="*/ 1622809 h 2394291"/>
                    <a:gd name="connsiteX131" fmla="*/ 241161 w 2176030"/>
                    <a:gd name="connsiteY131" fmla="*/ 1582616 h 2394291"/>
                    <a:gd name="connsiteX132" fmla="*/ 231112 w 2176030"/>
                    <a:gd name="connsiteY132" fmla="*/ 1572567 h 2394291"/>
                    <a:gd name="connsiteX133" fmla="*/ 216040 w 2176030"/>
                    <a:gd name="connsiteY133" fmla="*/ 1562519 h 2394291"/>
                    <a:gd name="connsiteX134" fmla="*/ 195943 w 2176030"/>
                    <a:gd name="connsiteY134" fmla="*/ 1542422 h 2394291"/>
                    <a:gd name="connsiteX135" fmla="*/ 150726 w 2176030"/>
                    <a:gd name="connsiteY135" fmla="*/ 1547446 h 2394291"/>
                    <a:gd name="connsiteX136" fmla="*/ 140677 w 2176030"/>
                    <a:gd name="connsiteY136" fmla="*/ 1537398 h 2394291"/>
                    <a:gd name="connsiteX137" fmla="*/ 130629 w 2176030"/>
                    <a:gd name="connsiteY137" fmla="*/ 1522326 h 2394291"/>
                    <a:gd name="connsiteX138" fmla="*/ 85411 w 2176030"/>
                    <a:gd name="connsiteY138" fmla="*/ 1497205 h 2394291"/>
                    <a:gd name="connsiteX139" fmla="*/ 50242 w 2176030"/>
                    <a:gd name="connsiteY139" fmla="*/ 1497205 h 2394291"/>
                    <a:gd name="connsiteX140" fmla="*/ 40194 w 2176030"/>
                    <a:gd name="connsiteY140" fmla="*/ 1467060 h 2394291"/>
                    <a:gd name="connsiteX141" fmla="*/ 35169 w 2176030"/>
                    <a:gd name="connsiteY141" fmla="*/ 1451987 h 2394291"/>
                    <a:gd name="connsiteX142" fmla="*/ 30145 w 2176030"/>
                    <a:gd name="connsiteY142" fmla="*/ 1436915 h 2394291"/>
                    <a:gd name="connsiteX143" fmla="*/ 25121 w 2176030"/>
                    <a:gd name="connsiteY143" fmla="*/ 1421842 h 2394291"/>
                    <a:gd name="connsiteX144" fmla="*/ 20097 w 2176030"/>
                    <a:gd name="connsiteY144" fmla="*/ 1386673 h 2394291"/>
                    <a:gd name="connsiteX145" fmla="*/ 10049 w 2176030"/>
                    <a:gd name="connsiteY145" fmla="*/ 1356528 h 2394291"/>
                    <a:gd name="connsiteX146" fmla="*/ 20097 w 2176030"/>
                    <a:gd name="connsiteY146" fmla="*/ 1276141 h 2394291"/>
                    <a:gd name="connsiteX147" fmla="*/ 25121 w 2176030"/>
                    <a:gd name="connsiteY147" fmla="*/ 1256044 h 2394291"/>
                    <a:gd name="connsiteX148" fmla="*/ 45218 w 2176030"/>
                    <a:gd name="connsiteY148" fmla="*/ 1230923 h 2394291"/>
                    <a:gd name="connsiteX149" fmla="*/ 55266 w 2176030"/>
                    <a:gd name="connsiteY149" fmla="*/ 1175657 h 2394291"/>
                    <a:gd name="connsiteX150" fmla="*/ 60290 w 2176030"/>
                    <a:gd name="connsiteY150" fmla="*/ 1160585 h 2394291"/>
                    <a:gd name="connsiteX151" fmla="*/ 55266 w 2176030"/>
                    <a:gd name="connsiteY151" fmla="*/ 1105319 h 2394291"/>
                    <a:gd name="connsiteX152" fmla="*/ 45218 w 2176030"/>
                    <a:gd name="connsiteY152" fmla="*/ 1090246 h 2394291"/>
                    <a:gd name="connsiteX153" fmla="*/ 40194 w 2176030"/>
                    <a:gd name="connsiteY153" fmla="*/ 1060101 h 2394291"/>
                    <a:gd name="connsiteX154" fmla="*/ 35169 w 2176030"/>
                    <a:gd name="connsiteY154" fmla="*/ 979715 h 2394291"/>
                    <a:gd name="connsiteX155" fmla="*/ 25121 w 2176030"/>
                    <a:gd name="connsiteY155" fmla="*/ 969666 h 2394291"/>
                    <a:gd name="connsiteX156" fmla="*/ 15073 w 2176030"/>
                    <a:gd name="connsiteY156" fmla="*/ 939521 h 2394291"/>
                    <a:gd name="connsiteX157" fmla="*/ 10049 w 2176030"/>
                    <a:gd name="connsiteY157" fmla="*/ 894304 h 2394291"/>
                    <a:gd name="connsiteX158" fmla="*/ 5024 w 2176030"/>
                    <a:gd name="connsiteY158" fmla="*/ 879231 h 2394291"/>
                    <a:gd name="connsiteX159" fmla="*/ 0 w 2176030"/>
                    <a:gd name="connsiteY159" fmla="*/ 849086 h 2394291"/>
                    <a:gd name="connsiteX160" fmla="*/ 90435 w 2176030"/>
                    <a:gd name="connsiteY160" fmla="*/ 823965 h 2394291"/>
                    <a:gd name="connsiteX161" fmla="*/ 125605 w 2176030"/>
                    <a:gd name="connsiteY161" fmla="*/ 798844 h 2394291"/>
                    <a:gd name="connsiteX162" fmla="*/ 140677 w 2176030"/>
                    <a:gd name="connsiteY162" fmla="*/ 788796 h 2394291"/>
                    <a:gd name="connsiteX163" fmla="*/ 170822 w 2176030"/>
                    <a:gd name="connsiteY163" fmla="*/ 778748 h 2394291"/>
                    <a:gd name="connsiteX164" fmla="*/ 180871 w 2176030"/>
                    <a:gd name="connsiteY164" fmla="*/ 768699 h 2394291"/>
                    <a:gd name="connsiteX165" fmla="*/ 211016 w 2176030"/>
                    <a:gd name="connsiteY165" fmla="*/ 758651 h 2394291"/>
                    <a:gd name="connsiteX166" fmla="*/ 261257 w 2176030"/>
                    <a:gd name="connsiteY166" fmla="*/ 743578 h 2394291"/>
                    <a:gd name="connsiteX167" fmla="*/ 271306 w 2176030"/>
                    <a:gd name="connsiteY167" fmla="*/ 733530 h 2394291"/>
                    <a:gd name="connsiteX168" fmla="*/ 301451 w 2176030"/>
                    <a:gd name="connsiteY168" fmla="*/ 723482 h 2394291"/>
                    <a:gd name="connsiteX169" fmla="*/ 321548 w 2176030"/>
                    <a:gd name="connsiteY169" fmla="*/ 703385 h 2394291"/>
                    <a:gd name="connsiteX170" fmla="*/ 351693 w 2176030"/>
                    <a:gd name="connsiteY170" fmla="*/ 693337 h 2394291"/>
                    <a:gd name="connsiteX171" fmla="*/ 371789 w 2176030"/>
                    <a:gd name="connsiteY171" fmla="*/ 668216 h 2394291"/>
                    <a:gd name="connsiteX172" fmla="*/ 396910 w 2176030"/>
                    <a:gd name="connsiteY172" fmla="*/ 648119 h 2394291"/>
                    <a:gd name="connsiteX173" fmla="*/ 411983 w 2176030"/>
                    <a:gd name="connsiteY173" fmla="*/ 643095 h 2394291"/>
                    <a:gd name="connsiteX174" fmla="*/ 432079 w 2176030"/>
                    <a:gd name="connsiteY174" fmla="*/ 638071 h 2394291"/>
                    <a:gd name="connsiteX175" fmla="*/ 462224 w 2176030"/>
                    <a:gd name="connsiteY175" fmla="*/ 628022 h 2394291"/>
                    <a:gd name="connsiteX176" fmla="*/ 472273 w 2176030"/>
                    <a:gd name="connsiteY176" fmla="*/ 617974 h 2394291"/>
                    <a:gd name="connsiteX177" fmla="*/ 487345 w 2176030"/>
                    <a:gd name="connsiteY177" fmla="*/ 607926 h 2394291"/>
                    <a:gd name="connsiteX178" fmla="*/ 497394 w 2176030"/>
                    <a:gd name="connsiteY178" fmla="*/ 577781 h 2394291"/>
                    <a:gd name="connsiteX179" fmla="*/ 502418 w 2176030"/>
                    <a:gd name="connsiteY179" fmla="*/ 562708 h 2394291"/>
                    <a:gd name="connsiteX180" fmla="*/ 522515 w 2176030"/>
                    <a:gd name="connsiteY180" fmla="*/ 537587 h 2394291"/>
                    <a:gd name="connsiteX181" fmla="*/ 537587 w 2176030"/>
                    <a:gd name="connsiteY181" fmla="*/ 527539 h 2394291"/>
                    <a:gd name="connsiteX182" fmla="*/ 557684 w 2176030"/>
                    <a:gd name="connsiteY182" fmla="*/ 507442 h 2394291"/>
                    <a:gd name="connsiteX183" fmla="*/ 587829 w 2176030"/>
                    <a:gd name="connsiteY183" fmla="*/ 497394 h 2394291"/>
                    <a:gd name="connsiteX184" fmla="*/ 602901 w 2176030"/>
                    <a:gd name="connsiteY184" fmla="*/ 452176 h 2394291"/>
                    <a:gd name="connsiteX185" fmla="*/ 612950 w 2176030"/>
                    <a:gd name="connsiteY185" fmla="*/ 442128 h 2394291"/>
                    <a:gd name="connsiteX186" fmla="*/ 622998 w 2176030"/>
                    <a:gd name="connsiteY186" fmla="*/ 381838 h 2394291"/>
                    <a:gd name="connsiteX187" fmla="*/ 628022 w 2176030"/>
                    <a:gd name="connsiteY187" fmla="*/ 356717 h 2394291"/>
                    <a:gd name="connsiteX188" fmla="*/ 638071 w 2176030"/>
                    <a:gd name="connsiteY188" fmla="*/ 346668 h 2394291"/>
                    <a:gd name="connsiteX189" fmla="*/ 648119 w 2176030"/>
                    <a:gd name="connsiteY189" fmla="*/ 331596 h 2394291"/>
                    <a:gd name="connsiteX190" fmla="*/ 658167 w 2176030"/>
                    <a:gd name="connsiteY190" fmla="*/ 301451 h 2394291"/>
                    <a:gd name="connsiteX191" fmla="*/ 673240 w 2176030"/>
                    <a:gd name="connsiteY191" fmla="*/ 276330 h 2394291"/>
                    <a:gd name="connsiteX192" fmla="*/ 713433 w 2176030"/>
                    <a:gd name="connsiteY192" fmla="*/ 271306 h 2394291"/>
                    <a:gd name="connsiteX193" fmla="*/ 698361 w 2176030"/>
                    <a:gd name="connsiteY193" fmla="*/ 221064 h 2394291"/>
                    <a:gd name="connsiteX194" fmla="*/ 693337 w 2176030"/>
                    <a:gd name="connsiteY194" fmla="*/ 205992 h 2394291"/>
                    <a:gd name="connsiteX195" fmla="*/ 693337 w 2176030"/>
                    <a:gd name="connsiteY195" fmla="*/ 165798 h 2394291"/>
                    <a:gd name="connsiteX196" fmla="*/ 683288 w 2176030"/>
                    <a:gd name="connsiteY196" fmla="*/ 155750 h 2394291"/>
                    <a:gd name="connsiteX197" fmla="*/ 678264 w 2176030"/>
                    <a:gd name="connsiteY197" fmla="*/ 140677 h 2394291"/>
                    <a:gd name="connsiteX198" fmla="*/ 658167 w 2176030"/>
                    <a:gd name="connsiteY198" fmla="*/ 115556 h 2394291"/>
                    <a:gd name="connsiteX199" fmla="*/ 648119 w 2176030"/>
                    <a:gd name="connsiteY199" fmla="*/ 100484 h 2394291"/>
                    <a:gd name="connsiteX200" fmla="*/ 633046 w 2176030"/>
                    <a:gd name="connsiteY200" fmla="*/ 75363 h 2394291"/>
                    <a:gd name="connsiteX201" fmla="*/ 602901 w 2176030"/>
                    <a:gd name="connsiteY201" fmla="*/ 65315 h 2394291"/>
                    <a:gd name="connsiteX202" fmla="*/ 607926 w 2176030"/>
                    <a:gd name="connsiteY202" fmla="*/ 50242 h 2394291"/>
                    <a:gd name="connsiteX203" fmla="*/ 628022 w 2176030"/>
                    <a:gd name="connsiteY203" fmla="*/ 45218 h 2394291"/>
                    <a:gd name="connsiteX204" fmla="*/ 708409 w 2176030"/>
                    <a:gd name="connsiteY204" fmla="*/ 40194 h 2394291"/>
                    <a:gd name="connsiteX205" fmla="*/ 728506 w 2176030"/>
                    <a:gd name="connsiteY205" fmla="*/ 0 h 2394291"/>
                    <a:gd name="connsiteX206" fmla="*/ 738554 w 2176030"/>
                    <a:gd name="connsiteY206" fmla="*/ 10049 h 2394291"/>
                    <a:gd name="connsiteX207" fmla="*/ 753627 w 2176030"/>
                    <a:gd name="connsiteY207" fmla="*/ 15073 h 2394291"/>
                    <a:gd name="connsiteX208" fmla="*/ 758651 w 2176030"/>
                    <a:gd name="connsiteY208" fmla="*/ 30145 h 2394291"/>
                    <a:gd name="connsiteX209" fmla="*/ 783772 w 2176030"/>
                    <a:gd name="connsiteY209" fmla="*/ 45218 h 2394291"/>
                    <a:gd name="connsiteX210" fmla="*/ 793820 w 2176030"/>
                    <a:gd name="connsiteY210" fmla="*/ 60290 h 2394291"/>
                    <a:gd name="connsiteX211" fmla="*/ 823965 w 2176030"/>
                    <a:gd name="connsiteY211" fmla="*/ 65315 h 2394291"/>
                    <a:gd name="connsiteX212" fmla="*/ 839038 w 2176030"/>
                    <a:gd name="connsiteY212" fmla="*/ 75363 h 2394291"/>
                    <a:gd name="connsiteX213" fmla="*/ 869183 w 2176030"/>
                    <a:gd name="connsiteY213" fmla="*/ 95460 h 2394291"/>
                    <a:gd name="connsiteX214" fmla="*/ 899328 w 2176030"/>
                    <a:gd name="connsiteY214" fmla="*/ 105508 h 2394291"/>
                    <a:gd name="connsiteX215" fmla="*/ 909376 w 2176030"/>
                    <a:gd name="connsiteY215" fmla="*/ 120581 h 2394291"/>
                    <a:gd name="connsiteX216" fmla="*/ 924449 w 2176030"/>
                    <a:gd name="connsiteY216" fmla="*/ 125605 h 2394291"/>
                    <a:gd name="connsiteX217" fmla="*/ 934497 w 2176030"/>
                    <a:gd name="connsiteY217" fmla="*/ 155750 h 2394291"/>
                    <a:gd name="connsiteX218" fmla="*/ 939521 w 2176030"/>
                    <a:gd name="connsiteY218" fmla="*/ 170822 h 2394291"/>
                    <a:gd name="connsiteX219" fmla="*/ 939521 w 2176030"/>
                    <a:gd name="connsiteY219" fmla="*/ 170822 h 2394291"/>
                    <a:gd name="connsiteX220" fmla="*/ 949569 w 2176030"/>
                    <a:gd name="connsiteY220" fmla="*/ 185895 h 2394291"/>
                    <a:gd name="connsiteX221" fmla="*/ 954594 w 2176030"/>
                    <a:gd name="connsiteY221" fmla="*/ 200967 h 2394291"/>
                    <a:gd name="connsiteX222" fmla="*/ 964642 w 2176030"/>
                    <a:gd name="connsiteY222" fmla="*/ 211016 h 2394291"/>
                    <a:gd name="connsiteX223" fmla="*/ 974690 w 2176030"/>
                    <a:gd name="connsiteY223" fmla="*/ 226088 h 2394291"/>
                    <a:gd name="connsiteX224" fmla="*/ 979715 w 2176030"/>
                    <a:gd name="connsiteY224" fmla="*/ 256233 h 2394291"/>
                    <a:gd name="connsiteX225" fmla="*/ 994787 w 2176030"/>
                    <a:gd name="connsiteY225" fmla="*/ 261257 h 2394291"/>
                    <a:gd name="connsiteX226" fmla="*/ 1019908 w 2176030"/>
                    <a:gd name="connsiteY226" fmla="*/ 276330 h 2394291"/>
                    <a:gd name="connsiteX227" fmla="*/ 1034980 w 2176030"/>
                    <a:gd name="connsiteY227" fmla="*/ 306475 h 2394291"/>
                    <a:gd name="connsiteX228" fmla="*/ 1060101 w 2176030"/>
                    <a:gd name="connsiteY228" fmla="*/ 311499 h 2394291"/>
                    <a:gd name="connsiteX229" fmla="*/ 1100295 w 2176030"/>
                    <a:gd name="connsiteY229" fmla="*/ 331596 h 2394291"/>
                    <a:gd name="connsiteX230" fmla="*/ 1115367 w 2176030"/>
                    <a:gd name="connsiteY230" fmla="*/ 336620 h 2394291"/>
                    <a:gd name="connsiteX231" fmla="*/ 1125416 w 2176030"/>
                    <a:gd name="connsiteY231" fmla="*/ 346668 h 2394291"/>
                    <a:gd name="connsiteX232" fmla="*/ 1140488 w 2176030"/>
                    <a:gd name="connsiteY232" fmla="*/ 351693 h 2394291"/>
                    <a:gd name="connsiteX233" fmla="*/ 1145512 w 2176030"/>
                    <a:gd name="connsiteY233" fmla="*/ 366765 h 2394291"/>
                    <a:gd name="connsiteX234" fmla="*/ 1180682 w 2176030"/>
                    <a:gd name="connsiteY234" fmla="*/ 396910 h 2394291"/>
                    <a:gd name="connsiteX235" fmla="*/ 1200778 w 2176030"/>
                    <a:gd name="connsiteY235" fmla="*/ 401934 h 2394291"/>
                    <a:gd name="connsiteX236" fmla="*/ 1205802 w 2176030"/>
                    <a:gd name="connsiteY236" fmla="*/ 427055 h 2394291"/>
                    <a:gd name="connsiteX237" fmla="*/ 1210827 w 2176030"/>
                    <a:gd name="connsiteY237" fmla="*/ 487345 h 2394291"/>
                    <a:gd name="connsiteX238" fmla="*/ 1281165 w 2176030"/>
                    <a:gd name="connsiteY238" fmla="*/ 502418 h 2394291"/>
                    <a:gd name="connsiteX239" fmla="*/ 1286189 w 2176030"/>
                    <a:gd name="connsiteY239" fmla="*/ 517490 h 2394291"/>
                    <a:gd name="connsiteX240" fmla="*/ 1291213 w 2176030"/>
                    <a:gd name="connsiteY240" fmla="*/ 617974 h 2394291"/>
                    <a:gd name="connsiteX241" fmla="*/ 1321358 w 2176030"/>
                    <a:gd name="connsiteY241" fmla="*/ 628022 h 2394291"/>
                    <a:gd name="connsiteX242" fmla="*/ 1331407 w 2176030"/>
                    <a:gd name="connsiteY242" fmla="*/ 638071 h 2394291"/>
                    <a:gd name="connsiteX243" fmla="*/ 1351504 w 2176030"/>
                    <a:gd name="connsiteY243" fmla="*/ 663192 h 2394291"/>
                    <a:gd name="connsiteX244" fmla="*/ 1366576 w 2176030"/>
                    <a:gd name="connsiteY244" fmla="*/ 668216 h 2394291"/>
                    <a:gd name="connsiteX245" fmla="*/ 1396721 w 2176030"/>
                    <a:gd name="connsiteY245" fmla="*/ 658167 h 2394291"/>
                    <a:gd name="connsiteX246" fmla="*/ 1492180 w 2176030"/>
                    <a:gd name="connsiteY246" fmla="*/ 673240 h 2394291"/>
                    <a:gd name="connsiteX247" fmla="*/ 1507253 w 2176030"/>
                    <a:gd name="connsiteY247" fmla="*/ 678264 h 2394291"/>
                    <a:gd name="connsiteX248" fmla="*/ 1537398 w 2176030"/>
                    <a:gd name="connsiteY248" fmla="*/ 693337 h 2394291"/>
                    <a:gd name="connsiteX249" fmla="*/ 1542422 w 2176030"/>
                    <a:gd name="connsiteY249" fmla="*/ 678264 h 2394291"/>
                    <a:gd name="connsiteX250" fmla="*/ 1552471 w 2176030"/>
                    <a:gd name="connsiteY250" fmla="*/ 668216 h 2394291"/>
                    <a:gd name="connsiteX251" fmla="*/ 1617785 w 2176030"/>
                    <a:gd name="connsiteY251" fmla="*/ 658167 h 2394291"/>
                    <a:gd name="connsiteX252" fmla="*/ 1657978 w 2176030"/>
                    <a:gd name="connsiteY252" fmla="*/ 633046 h 2394291"/>
                    <a:gd name="connsiteX253" fmla="*/ 1663002 w 2176030"/>
                    <a:gd name="connsiteY253" fmla="*/ 607926 h 2394291"/>
                    <a:gd name="connsiteX254" fmla="*/ 1698172 w 2176030"/>
                    <a:gd name="connsiteY254" fmla="*/ 617974 h 2394291"/>
                    <a:gd name="connsiteX255" fmla="*/ 1713244 w 2176030"/>
                    <a:gd name="connsiteY255" fmla="*/ 628022 h 2394291"/>
                    <a:gd name="connsiteX256" fmla="*/ 1723293 w 2176030"/>
                    <a:gd name="connsiteY256" fmla="*/ 638071 h 2394291"/>
                    <a:gd name="connsiteX257" fmla="*/ 1753438 w 2176030"/>
                    <a:gd name="connsiteY257" fmla="*/ 643095 h 2394291"/>
                    <a:gd name="connsiteX258" fmla="*/ 1763486 w 2176030"/>
                    <a:gd name="connsiteY258" fmla="*/ 658167 h 2394291"/>
                    <a:gd name="connsiteX259" fmla="*/ 1803679 w 2176030"/>
                    <a:gd name="connsiteY259" fmla="*/ 658167 h 2394291"/>
                    <a:gd name="connsiteX260" fmla="*/ 1823776 w 2176030"/>
                    <a:gd name="connsiteY260" fmla="*/ 653143 h 2394291"/>
                    <a:gd name="connsiteX261" fmla="*/ 1863969 w 2176030"/>
                    <a:gd name="connsiteY261" fmla="*/ 638071 h 2394291"/>
                    <a:gd name="connsiteX262" fmla="*/ 1879042 w 2176030"/>
                    <a:gd name="connsiteY262" fmla="*/ 628022 h 2394291"/>
                    <a:gd name="connsiteX263" fmla="*/ 1939332 w 2176030"/>
                    <a:gd name="connsiteY263" fmla="*/ 643095 h 2394291"/>
                    <a:gd name="connsiteX264" fmla="*/ 1954405 w 2176030"/>
                    <a:gd name="connsiteY264" fmla="*/ 648119 h 2394291"/>
                    <a:gd name="connsiteX265" fmla="*/ 1964453 w 2176030"/>
                    <a:gd name="connsiteY265" fmla="*/ 663192 h 2394291"/>
                    <a:gd name="connsiteX266" fmla="*/ 1979526 w 2176030"/>
                    <a:gd name="connsiteY266" fmla="*/ 688312 h 2394291"/>
                    <a:gd name="connsiteX267" fmla="*/ 2039816 w 2176030"/>
                    <a:gd name="connsiteY267" fmla="*/ 693337 h 2394291"/>
                    <a:gd name="connsiteX268" fmla="*/ 2064937 w 2176030"/>
                    <a:gd name="connsiteY268" fmla="*/ 718457 h 2394291"/>
                    <a:gd name="connsiteX269" fmla="*/ 2080009 w 2176030"/>
                    <a:gd name="connsiteY269" fmla="*/ 723482 h 2394291"/>
                    <a:gd name="connsiteX270" fmla="*/ 2110154 w 2176030"/>
                    <a:gd name="connsiteY270" fmla="*/ 738554 h 2394291"/>
                    <a:gd name="connsiteX271" fmla="*/ 2140299 w 2176030"/>
                    <a:gd name="connsiteY271" fmla="*/ 763675 h 239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</a:cxnLst>
                  <a:rect l="l" t="t" r="r" b="b"/>
                  <a:pathLst>
                    <a:path w="2176030" h="2394291">
                      <a:moveTo>
                        <a:pt x="2140299" y="763675"/>
                      </a:moveTo>
                      <a:cubicBezTo>
                        <a:pt x="2142811" y="768699"/>
                        <a:pt x="2128972" y="764954"/>
                        <a:pt x="2125227" y="768699"/>
                      </a:cubicBezTo>
                      <a:cubicBezTo>
                        <a:pt x="2121482" y="772444"/>
                        <a:pt x="2121241" y="778579"/>
                        <a:pt x="2120202" y="783772"/>
                      </a:cubicBezTo>
                      <a:cubicBezTo>
                        <a:pt x="2118808" y="790743"/>
                        <a:pt x="2116965" y="822662"/>
                        <a:pt x="2110154" y="834013"/>
                      </a:cubicBezTo>
                      <a:cubicBezTo>
                        <a:pt x="2103257" y="845509"/>
                        <a:pt x="2096890" y="845134"/>
                        <a:pt x="2085033" y="849086"/>
                      </a:cubicBezTo>
                      <a:cubicBezTo>
                        <a:pt x="2078334" y="859134"/>
                        <a:pt x="2067866" y="867515"/>
                        <a:pt x="2064937" y="879231"/>
                      </a:cubicBezTo>
                      <a:cubicBezTo>
                        <a:pt x="2063262" y="885930"/>
                        <a:pt x="2063742" y="893583"/>
                        <a:pt x="2059912" y="899328"/>
                      </a:cubicBezTo>
                      <a:cubicBezTo>
                        <a:pt x="2056563" y="904352"/>
                        <a:pt x="2049555" y="905604"/>
                        <a:pt x="2044840" y="909376"/>
                      </a:cubicBezTo>
                      <a:cubicBezTo>
                        <a:pt x="2041141" y="912335"/>
                        <a:pt x="2038141" y="916075"/>
                        <a:pt x="2034791" y="919424"/>
                      </a:cubicBezTo>
                      <a:cubicBezTo>
                        <a:pt x="2031721" y="928635"/>
                        <a:pt x="2025552" y="955957"/>
                        <a:pt x="2014695" y="964642"/>
                      </a:cubicBezTo>
                      <a:cubicBezTo>
                        <a:pt x="2010559" y="967950"/>
                        <a:pt x="2004646" y="967991"/>
                        <a:pt x="1999622" y="969666"/>
                      </a:cubicBezTo>
                      <a:cubicBezTo>
                        <a:pt x="1983699" y="993552"/>
                        <a:pt x="1991483" y="979010"/>
                        <a:pt x="1979526" y="1014884"/>
                      </a:cubicBezTo>
                      <a:cubicBezTo>
                        <a:pt x="1976530" y="1023872"/>
                        <a:pt x="1959429" y="1034981"/>
                        <a:pt x="1959429" y="1034981"/>
                      </a:cubicBezTo>
                      <a:cubicBezTo>
                        <a:pt x="1964453" y="1038330"/>
                        <a:pt x="1969786" y="1041257"/>
                        <a:pt x="1974501" y="1045029"/>
                      </a:cubicBezTo>
                      <a:cubicBezTo>
                        <a:pt x="1978200" y="1047988"/>
                        <a:pt x="1980488" y="1052640"/>
                        <a:pt x="1984550" y="1055077"/>
                      </a:cubicBezTo>
                      <a:cubicBezTo>
                        <a:pt x="1989091" y="1057802"/>
                        <a:pt x="1994598" y="1058426"/>
                        <a:pt x="1999622" y="1060101"/>
                      </a:cubicBezTo>
                      <a:cubicBezTo>
                        <a:pt x="2009670" y="1058426"/>
                        <a:pt x="2019823" y="1057287"/>
                        <a:pt x="2029767" y="1055077"/>
                      </a:cubicBezTo>
                      <a:cubicBezTo>
                        <a:pt x="2034937" y="1053928"/>
                        <a:pt x="2039544" y="1050053"/>
                        <a:pt x="2044840" y="1050053"/>
                      </a:cubicBezTo>
                      <a:cubicBezTo>
                        <a:pt x="2058342" y="1050053"/>
                        <a:pt x="2071635" y="1053402"/>
                        <a:pt x="2085033" y="1055077"/>
                      </a:cubicBezTo>
                      <a:cubicBezTo>
                        <a:pt x="2086708" y="1060101"/>
                        <a:pt x="2086312" y="1066405"/>
                        <a:pt x="2090057" y="1070150"/>
                      </a:cubicBezTo>
                      <a:cubicBezTo>
                        <a:pt x="2093802" y="1073895"/>
                        <a:pt x="2102052" y="1070864"/>
                        <a:pt x="2105130" y="1075174"/>
                      </a:cubicBezTo>
                      <a:cubicBezTo>
                        <a:pt x="2111286" y="1083793"/>
                        <a:pt x="2111829" y="1095271"/>
                        <a:pt x="2115178" y="1105319"/>
                      </a:cubicBezTo>
                      <a:cubicBezTo>
                        <a:pt x="2118174" y="1114307"/>
                        <a:pt x="2135275" y="1125416"/>
                        <a:pt x="2135275" y="1125416"/>
                      </a:cubicBezTo>
                      <a:cubicBezTo>
                        <a:pt x="2136950" y="1130440"/>
                        <a:pt x="2137574" y="1135947"/>
                        <a:pt x="2140299" y="1140488"/>
                      </a:cubicBezTo>
                      <a:cubicBezTo>
                        <a:pt x="2145072" y="1148443"/>
                        <a:pt x="2158573" y="1156021"/>
                        <a:pt x="2165420" y="1160585"/>
                      </a:cubicBezTo>
                      <a:cubicBezTo>
                        <a:pt x="2171214" y="1177967"/>
                        <a:pt x="2176030" y="1184581"/>
                        <a:pt x="2165420" y="1205803"/>
                      </a:cubicBezTo>
                      <a:cubicBezTo>
                        <a:pt x="2162720" y="1211204"/>
                        <a:pt x="2155372" y="1212502"/>
                        <a:pt x="2150348" y="1215851"/>
                      </a:cubicBezTo>
                      <a:cubicBezTo>
                        <a:pt x="2126506" y="1192009"/>
                        <a:pt x="2139239" y="1192758"/>
                        <a:pt x="2115178" y="1200778"/>
                      </a:cubicBezTo>
                      <a:cubicBezTo>
                        <a:pt x="2113503" y="1205802"/>
                        <a:pt x="2115397" y="1215102"/>
                        <a:pt x="2110154" y="1215851"/>
                      </a:cubicBezTo>
                      <a:cubicBezTo>
                        <a:pt x="2099669" y="1217349"/>
                        <a:pt x="2080009" y="1205803"/>
                        <a:pt x="2080009" y="1205803"/>
                      </a:cubicBezTo>
                      <a:cubicBezTo>
                        <a:pt x="2064937" y="1183195"/>
                        <a:pt x="2065774" y="1176075"/>
                        <a:pt x="2044840" y="1165609"/>
                      </a:cubicBezTo>
                      <a:cubicBezTo>
                        <a:pt x="2040103" y="1163241"/>
                        <a:pt x="2034791" y="1162260"/>
                        <a:pt x="2029767" y="1160585"/>
                      </a:cubicBezTo>
                      <a:cubicBezTo>
                        <a:pt x="2007996" y="1162260"/>
                        <a:pt x="1986120" y="1162901"/>
                        <a:pt x="1964453" y="1165609"/>
                      </a:cubicBezTo>
                      <a:cubicBezTo>
                        <a:pt x="1959198" y="1166266"/>
                        <a:pt x="1953921" y="1167908"/>
                        <a:pt x="1949380" y="1170633"/>
                      </a:cubicBezTo>
                      <a:cubicBezTo>
                        <a:pt x="1940051" y="1176231"/>
                        <a:pt x="1935601" y="1187857"/>
                        <a:pt x="1929284" y="1195754"/>
                      </a:cubicBezTo>
                      <a:cubicBezTo>
                        <a:pt x="1926325" y="1199453"/>
                        <a:pt x="1923880" y="1204874"/>
                        <a:pt x="1919235" y="1205803"/>
                      </a:cubicBezTo>
                      <a:cubicBezTo>
                        <a:pt x="1897823" y="1210085"/>
                        <a:pt x="1875692" y="1209152"/>
                        <a:pt x="1853921" y="1210827"/>
                      </a:cubicBezTo>
                      <a:cubicBezTo>
                        <a:pt x="1850572" y="1215851"/>
                        <a:pt x="1848897" y="1222550"/>
                        <a:pt x="1843873" y="1225899"/>
                      </a:cubicBezTo>
                      <a:cubicBezTo>
                        <a:pt x="1838128" y="1229729"/>
                        <a:pt x="1830390" y="1228939"/>
                        <a:pt x="1823776" y="1230923"/>
                      </a:cubicBezTo>
                      <a:cubicBezTo>
                        <a:pt x="1813631" y="1233967"/>
                        <a:pt x="1804165" y="1239863"/>
                        <a:pt x="1793631" y="1240972"/>
                      </a:cubicBezTo>
                      <a:lnTo>
                        <a:pt x="1698172" y="1251020"/>
                      </a:lnTo>
                      <a:cubicBezTo>
                        <a:pt x="1693148" y="1252695"/>
                        <a:pt x="1687640" y="1253319"/>
                        <a:pt x="1683099" y="1256044"/>
                      </a:cubicBezTo>
                      <a:cubicBezTo>
                        <a:pt x="1664527" y="1267188"/>
                        <a:pt x="1682889" y="1267559"/>
                        <a:pt x="1657978" y="1271117"/>
                      </a:cubicBezTo>
                      <a:cubicBezTo>
                        <a:pt x="1639666" y="1273733"/>
                        <a:pt x="1621134" y="1274466"/>
                        <a:pt x="1602712" y="1276141"/>
                      </a:cubicBezTo>
                      <a:cubicBezTo>
                        <a:pt x="1597688" y="1279490"/>
                        <a:pt x="1592355" y="1282417"/>
                        <a:pt x="1587640" y="1286189"/>
                      </a:cubicBezTo>
                      <a:cubicBezTo>
                        <a:pt x="1583941" y="1289148"/>
                        <a:pt x="1581381" y="1293396"/>
                        <a:pt x="1577591" y="1296238"/>
                      </a:cubicBezTo>
                      <a:cubicBezTo>
                        <a:pt x="1532146" y="1330321"/>
                        <a:pt x="1560440" y="1303339"/>
                        <a:pt x="1537398" y="1326383"/>
                      </a:cubicBezTo>
                      <a:cubicBezTo>
                        <a:pt x="1535723" y="1331407"/>
                        <a:pt x="1535099" y="1336914"/>
                        <a:pt x="1532374" y="1341455"/>
                      </a:cubicBezTo>
                      <a:cubicBezTo>
                        <a:pt x="1523604" y="1356072"/>
                        <a:pt x="1507215" y="1356541"/>
                        <a:pt x="1492180" y="1361552"/>
                      </a:cubicBezTo>
                      <a:lnTo>
                        <a:pt x="1477108" y="1366576"/>
                      </a:lnTo>
                      <a:cubicBezTo>
                        <a:pt x="1473759" y="1371600"/>
                        <a:pt x="1471775" y="1377877"/>
                        <a:pt x="1467060" y="1381649"/>
                      </a:cubicBezTo>
                      <a:cubicBezTo>
                        <a:pt x="1462924" y="1384957"/>
                        <a:pt x="1456724" y="1384305"/>
                        <a:pt x="1451987" y="1386673"/>
                      </a:cubicBezTo>
                      <a:cubicBezTo>
                        <a:pt x="1413029" y="1406152"/>
                        <a:pt x="1459729" y="1389117"/>
                        <a:pt x="1421842" y="1401745"/>
                      </a:cubicBezTo>
                      <a:cubicBezTo>
                        <a:pt x="1415143" y="1400070"/>
                        <a:pt x="1408650" y="1396721"/>
                        <a:pt x="1401745" y="1396721"/>
                      </a:cubicBezTo>
                      <a:cubicBezTo>
                        <a:pt x="1389615" y="1396721"/>
                        <a:pt x="1373448" y="1402804"/>
                        <a:pt x="1361552" y="1406770"/>
                      </a:cubicBezTo>
                      <a:cubicBezTo>
                        <a:pt x="1358203" y="1411794"/>
                        <a:pt x="1352617" y="1415907"/>
                        <a:pt x="1351504" y="1421842"/>
                      </a:cubicBezTo>
                      <a:cubicBezTo>
                        <a:pt x="1336584" y="1501411"/>
                        <a:pt x="1363986" y="1469647"/>
                        <a:pt x="1336431" y="1497205"/>
                      </a:cubicBezTo>
                      <a:cubicBezTo>
                        <a:pt x="1318976" y="1549569"/>
                        <a:pt x="1348139" y="1457674"/>
                        <a:pt x="1326383" y="1602712"/>
                      </a:cubicBezTo>
                      <a:cubicBezTo>
                        <a:pt x="1325680" y="1607397"/>
                        <a:pt x="1319293" y="1609062"/>
                        <a:pt x="1316334" y="1612761"/>
                      </a:cubicBezTo>
                      <a:cubicBezTo>
                        <a:pt x="1312562" y="1617476"/>
                        <a:pt x="1311001" y="1624061"/>
                        <a:pt x="1306286" y="1627833"/>
                      </a:cubicBezTo>
                      <a:cubicBezTo>
                        <a:pt x="1302150" y="1631141"/>
                        <a:pt x="1296237" y="1631182"/>
                        <a:pt x="1291213" y="1632857"/>
                      </a:cubicBezTo>
                      <a:cubicBezTo>
                        <a:pt x="1287864" y="1636207"/>
                        <a:pt x="1283602" y="1638844"/>
                        <a:pt x="1281165" y="1642906"/>
                      </a:cubicBezTo>
                      <a:cubicBezTo>
                        <a:pt x="1267226" y="1666139"/>
                        <a:pt x="1280323" y="1727446"/>
                        <a:pt x="1281165" y="1733341"/>
                      </a:cubicBezTo>
                      <a:cubicBezTo>
                        <a:pt x="1282663" y="1743826"/>
                        <a:pt x="1287864" y="1753438"/>
                        <a:pt x="1291213" y="1763486"/>
                      </a:cubicBezTo>
                      <a:cubicBezTo>
                        <a:pt x="1298146" y="1784285"/>
                        <a:pt x="1293302" y="1774155"/>
                        <a:pt x="1306286" y="1793631"/>
                      </a:cubicBezTo>
                      <a:cubicBezTo>
                        <a:pt x="1309176" y="1802302"/>
                        <a:pt x="1320143" y="1826895"/>
                        <a:pt x="1306286" y="1833824"/>
                      </a:cubicBezTo>
                      <a:cubicBezTo>
                        <a:pt x="1289741" y="1842097"/>
                        <a:pt x="1269405" y="1836806"/>
                        <a:pt x="1251020" y="1838849"/>
                      </a:cubicBezTo>
                      <a:cubicBezTo>
                        <a:pt x="1239250" y="1840157"/>
                        <a:pt x="1227574" y="1842198"/>
                        <a:pt x="1215851" y="1843873"/>
                      </a:cubicBezTo>
                      <a:lnTo>
                        <a:pt x="1185706" y="1853921"/>
                      </a:lnTo>
                      <a:lnTo>
                        <a:pt x="1170633" y="1858945"/>
                      </a:lnTo>
                      <a:lnTo>
                        <a:pt x="1160585" y="1889090"/>
                      </a:lnTo>
                      <a:cubicBezTo>
                        <a:pt x="1157236" y="1899138"/>
                        <a:pt x="1130440" y="1899139"/>
                        <a:pt x="1130440" y="1899139"/>
                      </a:cubicBezTo>
                      <a:cubicBezTo>
                        <a:pt x="1125816" y="1903763"/>
                        <a:pt x="1110660" y="1917603"/>
                        <a:pt x="1110343" y="1924260"/>
                      </a:cubicBezTo>
                      <a:cubicBezTo>
                        <a:pt x="1106258" y="2010054"/>
                        <a:pt x="1095488" y="1994818"/>
                        <a:pt x="1125416" y="2024743"/>
                      </a:cubicBezTo>
                      <a:cubicBezTo>
                        <a:pt x="1119967" y="2041087"/>
                        <a:pt x="1123104" y="2041960"/>
                        <a:pt x="1105319" y="2049864"/>
                      </a:cubicBezTo>
                      <a:cubicBezTo>
                        <a:pt x="1095640" y="2054166"/>
                        <a:pt x="1075174" y="2059912"/>
                        <a:pt x="1075174" y="2059912"/>
                      </a:cubicBezTo>
                      <a:cubicBezTo>
                        <a:pt x="1073499" y="2069960"/>
                        <a:pt x="1075204" y="2081212"/>
                        <a:pt x="1070150" y="2090057"/>
                      </a:cubicBezTo>
                      <a:cubicBezTo>
                        <a:pt x="1067522" y="2094655"/>
                        <a:pt x="1060373" y="2095082"/>
                        <a:pt x="1055077" y="2095082"/>
                      </a:cubicBezTo>
                      <a:cubicBezTo>
                        <a:pt x="1039912" y="2095082"/>
                        <a:pt x="1024932" y="2091732"/>
                        <a:pt x="1009860" y="2090057"/>
                      </a:cubicBezTo>
                      <a:cubicBezTo>
                        <a:pt x="1004836" y="2088382"/>
                        <a:pt x="1000083" y="2085033"/>
                        <a:pt x="994787" y="2085033"/>
                      </a:cubicBezTo>
                      <a:cubicBezTo>
                        <a:pt x="976267" y="2085033"/>
                        <a:pt x="975338" y="2089409"/>
                        <a:pt x="964642" y="2100106"/>
                      </a:cubicBezTo>
                      <a:cubicBezTo>
                        <a:pt x="962967" y="2105130"/>
                        <a:pt x="960902" y="2110040"/>
                        <a:pt x="959618" y="2115178"/>
                      </a:cubicBezTo>
                      <a:cubicBezTo>
                        <a:pt x="956750" y="2126651"/>
                        <a:pt x="955314" y="2143883"/>
                        <a:pt x="949569" y="2155372"/>
                      </a:cubicBezTo>
                      <a:cubicBezTo>
                        <a:pt x="946869" y="2160773"/>
                        <a:pt x="943451" y="2165860"/>
                        <a:pt x="939521" y="2170444"/>
                      </a:cubicBezTo>
                      <a:cubicBezTo>
                        <a:pt x="928102" y="2183766"/>
                        <a:pt x="921467" y="2193426"/>
                        <a:pt x="904352" y="2195565"/>
                      </a:cubicBezTo>
                      <a:cubicBezTo>
                        <a:pt x="882685" y="2198273"/>
                        <a:pt x="860809" y="2198914"/>
                        <a:pt x="839038" y="2200589"/>
                      </a:cubicBezTo>
                      <a:cubicBezTo>
                        <a:pt x="801907" y="2237720"/>
                        <a:pt x="859572" y="2183051"/>
                        <a:pt x="813917" y="2215662"/>
                      </a:cubicBezTo>
                      <a:cubicBezTo>
                        <a:pt x="806208" y="2221169"/>
                        <a:pt x="801703" y="2230504"/>
                        <a:pt x="793820" y="2235759"/>
                      </a:cubicBezTo>
                      <a:cubicBezTo>
                        <a:pt x="784106" y="2242235"/>
                        <a:pt x="775912" y="2249607"/>
                        <a:pt x="763675" y="2250831"/>
                      </a:cubicBezTo>
                      <a:cubicBezTo>
                        <a:pt x="735297" y="2253669"/>
                        <a:pt x="706734" y="2254180"/>
                        <a:pt x="678264" y="2255855"/>
                      </a:cubicBezTo>
                      <a:cubicBezTo>
                        <a:pt x="663813" y="2259468"/>
                        <a:pt x="656024" y="2257752"/>
                        <a:pt x="648119" y="2270928"/>
                      </a:cubicBezTo>
                      <a:cubicBezTo>
                        <a:pt x="645394" y="2275469"/>
                        <a:pt x="644770" y="2280976"/>
                        <a:pt x="643095" y="2286000"/>
                      </a:cubicBezTo>
                      <a:cubicBezTo>
                        <a:pt x="641420" y="2301073"/>
                        <a:pt x="648794" y="2320494"/>
                        <a:pt x="638071" y="2331218"/>
                      </a:cubicBezTo>
                      <a:cubicBezTo>
                        <a:pt x="630582" y="2338708"/>
                        <a:pt x="607926" y="2321170"/>
                        <a:pt x="607926" y="2321170"/>
                      </a:cubicBezTo>
                      <a:cubicBezTo>
                        <a:pt x="577552" y="2328763"/>
                        <a:pt x="594381" y="2324010"/>
                        <a:pt x="557684" y="2336242"/>
                      </a:cubicBezTo>
                      <a:lnTo>
                        <a:pt x="542611" y="2341266"/>
                      </a:lnTo>
                      <a:cubicBezTo>
                        <a:pt x="540585" y="2351398"/>
                        <a:pt x="541735" y="2376435"/>
                        <a:pt x="522515" y="2376435"/>
                      </a:cubicBezTo>
                      <a:cubicBezTo>
                        <a:pt x="517778" y="2376435"/>
                        <a:pt x="515816" y="2369736"/>
                        <a:pt x="512466" y="2366387"/>
                      </a:cubicBezTo>
                      <a:cubicBezTo>
                        <a:pt x="529347" y="2315745"/>
                        <a:pt x="503593" y="2394291"/>
                        <a:pt x="522515" y="2331218"/>
                      </a:cubicBezTo>
                      <a:cubicBezTo>
                        <a:pt x="525559" y="2321073"/>
                        <a:pt x="529214" y="2311121"/>
                        <a:pt x="532563" y="2301073"/>
                      </a:cubicBezTo>
                      <a:lnTo>
                        <a:pt x="542611" y="2270928"/>
                      </a:lnTo>
                      <a:lnTo>
                        <a:pt x="552660" y="2260879"/>
                      </a:lnTo>
                      <a:cubicBezTo>
                        <a:pt x="561509" y="2234332"/>
                        <a:pt x="562969" y="2236801"/>
                        <a:pt x="552660" y="2195565"/>
                      </a:cubicBezTo>
                      <a:cubicBezTo>
                        <a:pt x="551511" y="2190970"/>
                        <a:pt x="545453" y="2189307"/>
                        <a:pt x="542611" y="2185517"/>
                      </a:cubicBezTo>
                      <a:cubicBezTo>
                        <a:pt x="526006" y="2163377"/>
                        <a:pt x="523515" y="2161385"/>
                        <a:pt x="517490" y="2140299"/>
                      </a:cubicBezTo>
                      <a:cubicBezTo>
                        <a:pt x="502296" y="2087122"/>
                        <a:pt x="526310" y="2161737"/>
                        <a:pt x="502418" y="2090057"/>
                      </a:cubicBezTo>
                      <a:lnTo>
                        <a:pt x="497394" y="2074985"/>
                      </a:lnTo>
                      <a:cubicBezTo>
                        <a:pt x="495719" y="2054888"/>
                        <a:pt x="495684" y="2034587"/>
                        <a:pt x="492369" y="2014695"/>
                      </a:cubicBezTo>
                      <a:cubicBezTo>
                        <a:pt x="490628" y="2004247"/>
                        <a:pt x="482321" y="1984550"/>
                        <a:pt x="482321" y="1984550"/>
                      </a:cubicBezTo>
                      <a:cubicBezTo>
                        <a:pt x="483996" y="1957754"/>
                        <a:pt x="484535" y="1930863"/>
                        <a:pt x="487345" y="1904163"/>
                      </a:cubicBezTo>
                      <a:cubicBezTo>
                        <a:pt x="487899" y="1898896"/>
                        <a:pt x="488059" y="1892168"/>
                        <a:pt x="492369" y="1889090"/>
                      </a:cubicBezTo>
                      <a:cubicBezTo>
                        <a:pt x="500988" y="1882934"/>
                        <a:pt x="522515" y="1879042"/>
                        <a:pt x="522515" y="1879042"/>
                      </a:cubicBezTo>
                      <a:cubicBezTo>
                        <a:pt x="526267" y="1879980"/>
                        <a:pt x="552537" y="1886002"/>
                        <a:pt x="557684" y="1889090"/>
                      </a:cubicBezTo>
                      <a:cubicBezTo>
                        <a:pt x="567013" y="1894688"/>
                        <a:pt x="571463" y="1906314"/>
                        <a:pt x="577780" y="1914211"/>
                      </a:cubicBezTo>
                      <a:cubicBezTo>
                        <a:pt x="580739" y="1917910"/>
                        <a:pt x="584479" y="1920910"/>
                        <a:pt x="587829" y="1924260"/>
                      </a:cubicBezTo>
                      <a:cubicBezTo>
                        <a:pt x="601227" y="1922585"/>
                        <a:pt x="618475" y="1928782"/>
                        <a:pt x="628022" y="1919235"/>
                      </a:cubicBezTo>
                      <a:cubicBezTo>
                        <a:pt x="637569" y="1909688"/>
                        <a:pt x="630217" y="1892244"/>
                        <a:pt x="633046" y="1879042"/>
                      </a:cubicBezTo>
                      <a:cubicBezTo>
                        <a:pt x="635265" y="1868685"/>
                        <a:pt x="639745" y="1858945"/>
                        <a:pt x="643095" y="1848897"/>
                      </a:cubicBezTo>
                      <a:lnTo>
                        <a:pt x="648119" y="1833824"/>
                      </a:lnTo>
                      <a:cubicBezTo>
                        <a:pt x="646444" y="1802004"/>
                        <a:pt x="649864" y="1769501"/>
                        <a:pt x="643095" y="1738365"/>
                      </a:cubicBezTo>
                      <a:cubicBezTo>
                        <a:pt x="641082" y="1729107"/>
                        <a:pt x="629697" y="1724967"/>
                        <a:pt x="622998" y="1718268"/>
                      </a:cubicBezTo>
                      <a:cubicBezTo>
                        <a:pt x="618728" y="1713998"/>
                        <a:pt x="616880" y="1707780"/>
                        <a:pt x="612950" y="1703196"/>
                      </a:cubicBezTo>
                      <a:cubicBezTo>
                        <a:pt x="568543" y="1651388"/>
                        <a:pt x="565613" y="1682090"/>
                        <a:pt x="457200" y="1678075"/>
                      </a:cubicBezTo>
                      <a:cubicBezTo>
                        <a:pt x="432275" y="1661458"/>
                        <a:pt x="446398" y="1672297"/>
                        <a:pt x="417007" y="1642906"/>
                      </a:cubicBezTo>
                      <a:lnTo>
                        <a:pt x="406958" y="1632857"/>
                      </a:lnTo>
                      <a:cubicBezTo>
                        <a:pt x="401934" y="1634532"/>
                        <a:pt x="396623" y="1635514"/>
                        <a:pt x="391886" y="1637882"/>
                      </a:cubicBezTo>
                      <a:cubicBezTo>
                        <a:pt x="386485" y="1640583"/>
                        <a:pt x="382331" y="1645478"/>
                        <a:pt x="376813" y="1647930"/>
                      </a:cubicBezTo>
                      <a:cubicBezTo>
                        <a:pt x="367134" y="1652232"/>
                        <a:pt x="356716" y="1654628"/>
                        <a:pt x="346668" y="1657978"/>
                      </a:cubicBezTo>
                      <a:lnTo>
                        <a:pt x="331596" y="1663003"/>
                      </a:lnTo>
                      <a:cubicBezTo>
                        <a:pt x="319529" y="1659986"/>
                        <a:pt x="305101" y="1658772"/>
                        <a:pt x="296427" y="1647930"/>
                      </a:cubicBezTo>
                      <a:cubicBezTo>
                        <a:pt x="268693" y="1613262"/>
                        <a:pt x="319522" y="1651604"/>
                        <a:pt x="276330" y="1622809"/>
                      </a:cubicBezTo>
                      <a:cubicBezTo>
                        <a:pt x="259713" y="1597884"/>
                        <a:pt x="270552" y="1612007"/>
                        <a:pt x="241161" y="1582616"/>
                      </a:cubicBezTo>
                      <a:cubicBezTo>
                        <a:pt x="237811" y="1579266"/>
                        <a:pt x="235054" y="1575195"/>
                        <a:pt x="231112" y="1572567"/>
                      </a:cubicBezTo>
                      <a:cubicBezTo>
                        <a:pt x="226088" y="1569218"/>
                        <a:pt x="220624" y="1566449"/>
                        <a:pt x="216040" y="1562519"/>
                      </a:cubicBezTo>
                      <a:cubicBezTo>
                        <a:pt x="208847" y="1556354"/>
                        <a:pt x="195943" y="1542422"/>
                        <a:pt x="195943" y="1542422"/>
                      </a:cubicBezTo>
                      <a:cubicBezTo>
                        <a:pt x="160774" y="1554146"/>
                        <a:pt x="175846" y="1555821"/>
                        <a:pt x="150726" y="1547446"/>
                      </a:cubicBezTo>
                      <a:cubicBezTo>
                        <a:pt x="147376" y="1544097"/>
                        <a:pt x="143636" y="1541097"/>
                        <a:pt x="140677" y="1537398"/>
                      </a:cubicBezTo>
                      <a:cubicBezTo>
                        <a:pt x="136905" y="1532683"/>
                        <a:pt x="135173" y="1526302"/>
                        <a:pt x="130629" y="1522326"/>
                      </a:cubicBezTo>
                      <a:cubicBezTo>
                        <a:pt x="109365" y="1503720"/>
                        <a:pt x="106114" y="1504105"/>
                        <a:pt x="85411" y="1497205"/>
                      </a:cubicBezTo>
                      <a:cubicBezTo>
                        <a:pt x="75615" y="1500470"/>
                        <a:pt x="60055" y="1508654"/>
                        <a:pt x="50242" y="1497205"/>
                      </a:cubicBezTo>
                      <a:cubicBezTo>
                        <a:pt x="43349" y="1489163"/>
                        <a:pt x="43543" y="1477108"/>
                        <a:pt x="40194" y="1467060"/>
                      </a:cubicBezTo>
                      <a:lnTo>
                        <a:pt x="35169" y="1451987"/>
                      </a:lnTo>
                      <a:lnTo>
                        <a:pt x="30145" y="1436915"/>
                      </a:lnTo>
                      <a:lnTo>
                        <a:pt x="25121" y="1421842"/>
                      </a:lnTo>
                      <a:cubicBezTo>
                        <a:pt x="23446" y="1410119"/>
                        <a:pt x="22760" y="1398212"/>
                        <a:pt x="20097" y="1386673"/>
                      </a:cubicBezTo>
                      <a:cubicBezTo>
                        <a:pt x="17715" y="1376352"/>
                        <a:pt x="10049" y="1356528"/>
                        <a:pt x="10049" y="1356528"/>
                      </a:cubicBezTo>
                      <a:cubicBezTo>
                        <a:pt x="18068" y="1252272"/>
                        <a:pt x="7540" y="1320092"/>
                        <a:pt x="20097" y="1276141"/>
                      </a:cubicBezTo>
                      <a:cubicBezTo>
                        <a:pt x="21994" y="1269502"/>
                        <a:pt x="22401" y="1262391"/>
                        <a:pt x="25121" y="1256044"/>
                      </a:cubicBezTo>
                      <a:cubicBezTo>
                        <a:pt x="29874" y="1244953"/>
                        <a:pt x="37115" y="1239026"/>
                        <a:pt x="45218" y="1230923"/>
                      </a:cubicBezTo>
                      <a:cubicBezTo>
                        <a:pt x="56740" y="1196357"/>
                        <a:pt x="43904" y="1238148"/>
                        <a:pt x="55266" y="1175657"/>
                      </a:cubicBezTo>
                      <a:cubicBezTo>
                        <a:pt x="56213" y="1170447"/>
                        <a:pt x="58615" y="1165609"/>
                        <a:pt x="60290" y="1160585"/>
                      </a:cubicBezTo>
                      <a:cubicBezTo>
                        <a:pt x="58615" y="1142163"/>
                        <a:pt x="59142" y="1123406"/>
                        <a:pt x="55266" y="1105319"/>
                      </a:cubicBezTo>
                      <a:cubicBezTo>
                        <a:pt x="54001" y="1099415"/>
                        <a:pt x="47127" y="1095975"/>
                        <a:pt x="45218" y="1090246"/>
                      </a:cubicBezTo>
                      <a:cubicBezTo>
                        <a:pt x="41997" y="1080582"/>
                        <a:pt x="41869" y="1070149"/>
                        <a:pt x="40194" y="1060101"/>
                      </a:cubicBezTo>
                      <a:cubicBezTo>
                        <a:pt x="38519" y="1033306"/>
                        <a:pt x="39583" y="1006197"/>
                        <a:pt x="35169" y="979715"/>
                      </a:cubicBezTo>
                      <a:cubicBezTo>
                        <a:pt x="34390" y="975043"/>
                        <a:pt x="27239" y="973903"/>
                        <a:pt x="25121" y="969666"/>
                      </a:cubicBezTo>
                      <a:cubicBezTo>
                        <a:pt x="20384" y="960192"/>
                        <a:pt x="15073" y="939521"/>
                        <a:pt x="15073" y="939521"/>
                      </a:cubicBezTo>
                      <a:cubicBezTo>
                        <a:pt x="13398" y="924449"/>
                        <a:pt x="12542" y="909263"/>
                        <a:pt x="10049" y="894304"/>
                      </a:cubicBezTo>
                      <a:cubicBezTo>
                        <a:pt x="9178" y="889080"/>
                        <a:pt x="6173" y="884401"/>
                        <a:pt x="5024" y="879231"/>
                      </a:cubicBezTo>
                      <a:cubicBezTo>
                        <a:pt x="2814" y="869287"/>
                        <a:pt x="1675" y="859134"/>
                        <a:pt x="0" y="849086"/>
                      </a:cubicBezTo>
                      <a:cubicBezTo>
                        <a:pt x="36718" y="812368"/>
                        <a:pt x="10647" y="829664"/>
                        <a:pt x="90435" y="823965"/>
                      </a:cubicBezTo>
                      <a:cubicBezTo>
                        <a:pt x="114277" y="800123"/>
                        <a:pt x="101544" y="806864"/>
                        <a:pt x="125605" y="798844"/>
                      </a:cubicBezTo>
                      <a:cubicBezTo>
                        <a:pt x="130629" y="795495"/>
                        <a:pt x="135159" y="791248"/>
                        <a:pt x="140677" y="788796"/>
                      </a:cubicBezTo>
                      <a:cubicBezTo>
                        <a:pt x="150356" y="784494"/>
                        <a:pt x="170822" y="778748"/>
                        <a:pt x="170822" y="778748"/>
                      </a:cubicBezTo>
                      <a:cubicBezTo>
                        <a:pt x="174172" y="775398"/>
                        <a:pt x="176634" y="770818"/>
                        <a:pt x="180871" y="768699"/>
                      </a:cubicBezTo>
                      <a:cubicBezTo>
                        <a:pt x="190345" y="763962"/>
                        <a:pt x="211016" y="758651"/>
                        <a:pt x="211016" y="758651"/>
                      </a:cubicBezTo>
                      <a:cubicBezTo>
                        <a:pt x="247929" y="734042"/>
                        <a:pt x="196600" y="765131"/>
                        <a:pt x="261257" y="743578"/>
                      </a:cubicBezTo>
                      <a:cubicBezTo>
                        <a:pt x="265751" y="742080"/>
                        <a:pt x="267069" y="735648"/>
                        <a:pt x="271306" y="733530"/>
                      </a:cubicBezTo>
                      <a:cubicBezTo>
                        <a:pt x="280780" y="728793"/>
                        <a:pt x="301451" y="723482"/>
                        <a:pt x="301451" y="723482"/>
                      </a:cubicBezTo>
                      <a:cubicBezTo>
                        <a:pt x="308150" y="716783"/>
                        <a:pt x="312560" y="706381"/>
                        <a:pt x="321548" y="703385"/>
                      </a:cubicBezTo>
                      <a:lnTo>
                        <a:pt x="351693" y="693337"/>
                      </a:lnTo>
                      <a:cubicBezTo>
                        <a:pt x="375959" y="669068"/>
                        <a:pt x="346432" y="699912"/>
                        <a:pt x="371789" y="668216"/>
                      </a:cubicBezTo>
                      <a:cubicBezTo>
                        <a:pt x="378020" y="660428"/>
                        <a:pt x="388205" y="652471"/>
                        <a:pt x="396910" y="648119"/>
                      </a:cubicBezTo>
                      <a:cubicBezTo>
                        <a:pt x="401647" y="645751"/>
                        <a:pt x="406891" y="644550"/>
                        <a:pt x="411983" y="643095"/>
                      </a:cubicBezTo>
                      <a:cubicBezTo>
                        <a:pt x="418622" y="641198"/>
                        <a:pt x="425465" y="640055"/>
                        <a:pt x="432079" y="638071"/>
                      </a:cubicBezTo>
                      <a:cubicBezTo>
                        <a:pt x="442224" y="635027"/>
                        <a:pt x="462224" y="628022"/>
                        <a:pt x="462224" y="628022"/>
                      </a:cubicBezTo>
                      <a:cubicBezTo>
                        <a:pt x="465574" y="624673"/>
                        <a:pt x="468574" y="620933"/>
                        <a:pt x="472273" y="617974"/>
                      </a:cubicBezTo>
                      <a:cubicBezTo>
                        <a:pt x="476988" y="614202"/>
                        <a:pt x="484145" y="613046"/>
                        <a:pt x="487345" y="607926"/>
                      </a:cubicBezTo>
                      <a:cubicBezTo>
                        <a:pt x="492959" y="598944"/>
                        <a:pt x="494044" y="587829"/>
                        <a:pt x="497394" y="577781"/>
                      </a:cubicBezTo>
                      <a:lnTo>
                        <a:pt x="502418" y="562708"/>
                      </a:lnTo>
                      <a:cubicBezTo>
                        <a:pt x="504793" y="555583"/>
                        <a:pt x="516277" y="542578"/>
                        <a:pt x="522515" y="537587"/>
                      </a:cubicBezTo>
                      <a:cubicBezTo>
                        <a:pt x="527230" y="533815"/>
                        <a:pt x="533003" y="531469"/>
                        <a:pt x="537587" y="527539"/>
                      </a:cubicBezTo>
                      <a:cubicBezTo>
                        <a:pt x="544780" y="521374"/>
                        <a:pt x="548696" y="510438"/>
                        <a:pt x="557684" y="507442"/>
                      </a:cubicBezTo>
                      <a:lnTo>
                        <a:pt x="587829" y="497394"/>
                      </a:lnTo>
                      <a:lnTo>
                        <a:pt x="602901" y="452176"/>
                      </a:lnTo>
                      <a:cubicBezTo>
                        <a:pt x="604399" y="447682"/>
                        <a:pt x="609600" y="445477"/>
                        <a:pt x="612950" y="442128"/>
                      </a:cubicBezTo>
                      <a:cubicBezTo>
                        <a:pt x="623749" y="409730"/>
                        <a:pt x="614585" y="440733"/>
                        <a:pt x="622998" y="381838"/>
                      </a:cubicBezTo>
                      <a:cubicBezTo>
                        <a:pt x="624206" y="373384"/>
                        <a:pt x="624658" y="364566"/>
                        <a:pt x="628022" y="356717"/>
                      </a:cubicBezTo>
                      <a:cubicBezTo>
                        <a:pt x="629888" y="352363"/>
                        <a:pt x="635112" y="350367"/>
                        <a:pt x="638071" y="346668"/>
                      </a:cubicBezTo>
                      <a:cubicBezTo>
                        <a:pt x="641843" y="341953"/>
                        <a:pt x="644770" y="336620"/>
                        <a:pt x="648119" y="331596"/>
                      </a:cubicBezTo>
                      <a:lnTo>
                        <a:pt x="658167" y="301451"/>
                      </a:lnTo>
                      <a:cubicBezTo>
                        <a:pt x="660691" y="293878"/>
                        <a:pt x="663021" y="279395"/>
                        <a:pt x="673240" y="276330"/>
                      </a:cubicBezTo>
                      <a:cubicBezTo>
                        <a:pt x="686173" y="272450"/>
                        <a:pt x="700035" y="272981"/>
                        <a:pt x="713433" y="271306"/>
                      </a:cubicBezTo>
                      <a:cubicBezTo>
                        <a:pt x="705840" y="240934"/>
                        <a:pt x="710592" y="257758"/>
                        <a:pt x="698361" y="221064"/>
                      </a:cubicBezTo>
                      <a:lnTo>
                        <a:pt x="693337" y="205992"/>
                      </a:lnTo>
                      <a:cubicBezTo>
                        <a:pt x="696908" y="188135"/>
                        <a:pt x="702606" y="181247"/>
                        <a:pt x="693337" y="165798"/>
                      </a:cubicBezTo>
                      <a:cubicBezTo>
                        <a:pt x="690900" y="161736"/>
                        <a:pt x="686638" y="159099"/>
                        <a:pt x="683288" y="155750"/>
                      </a:cubicBezTo>
                      <a:cubicBezTo>
                        <a:pt x="681613" y="150726"/>
                        <a:pt x="680632" y="145414"/>
                        <a:pt x="678264" y="140677"/>
                      </a:cubicBezTo>
                      <a:cubicBezTo>
                        <a:pt x="667956" y="120061"/>
                        <a:pt x="670628" y="131132"/>
                        <a:pt x="658167" y="115556"/>
                      </a:cubicBezTo>
                      <a:cubicBezTo>
                        <a:pt x="654395" y="110841"/>
                        <a:pt x="651468" y="105508"/>
                        <a:pt x="648119" y="100484"/>
                      </a:cubicBezTo>
                      <a:cubicBezTo>
                        <a:pt x="644681" y="90169"/>
                        <a:pt x="644082" y="80881"/>
                        <a:pt x="633046" y="75363"/>
                      </a:cubicBezTo>
                      <a:cubicBezTo>
                        <a:pt x="623572" y="70626"/>
                        <a:pt x="602901" y="65315"/>
                        <a:pt x="602901" y="65315"/>
                      </a:cubicBezTo>
                      <a:cubicBezTo>
                        <a:pt x="604576" y="60291"/>
                        <a:pt x="603790" y="53551"/>
                        <a:pt x="607926" y="50242"/>
                      </a:cubicBezTo>
                      <a:cubicBezTo>
                        <a:pt x="613318" y="45929"/>
                        <a:pt x="621151" y="45905"/>
                        <a:pt x="628022" y="45218"/>
                      </a:cubicBezTo>
                      <a:cubicBezTo>
                        <a:pt x="654737" y="42547"/>
                        <a:pt x="681613" y="41869"/>
                        <a:pt x="708409" y="40194"/>
                      </a:cubicBezTo>
                      <a:cubicBezTo>
                        <a:pt x="719955" y="5555"/>
                        <a:pt x="710967" y="17539"/>
                        <a:pt x="728506" y="0"/>
                      </a:cubicBezTo>
                      <a:cubicBezTo>
                        <a:pt x="731855" y="3350"/>
                        <a:pt x="734492" y="7612"/>
                        <a:pt x="738554" y="10049"/>
                      </a:cubicBezTo>
                      <a:cubicBezTo>
                        <a:pt x="743095" y="12774"/>
                        <a:pt x="749882" y="11328"/>
                        <a:pt x="753627" y="15073"/>
                      </a:cubicBezTo>
                      <a:cubicBezTo>
                        <a:pt x="757372" y="18818"/>
                        <a:pt x="755926" y="25604"/>
                        <a:pt x="758651" y="30145"/>
                      </a:cubicBezTo>
                      <a:cubicBezTo>
                        <a:pt x="765548" y="41641"/>
                        <a:pt x="771915" y="41266"/>
                        <a:pt x="783772" y="45218"/>
                      </a:cubicBezTo>
                      <a:cubicBezTo>
                        <a:pt x="787121" y="50242"/>
                        <a:pt x="788419" y="57590"/>
                        <a:pt x="793820" y="60290"/>
                      </a:cubicBezTo>
                      <a:cubicBezTo>
                        <a:pt x="802931" y="64846"/>
                        <a:pt x="814301" y="62094"/>
                        <a:pt x="823965" y="65315"/>
                      </a:cubicBezTo>
                      <a:cubicBezTo>
                        <a:pt x="829693" y="67225"/>
                        <a:pt x="834014" y="72014"/>
                        <a:pt x="839038" y="75363"/>
                      </a:cubicBezTo>
                      <a:cubicBezTo>
                        <a:pt x="853861" y="97598"/>
                        <a:pt x="842147" y="87349"/>
                        <a:pt x="869183" y="95460"/>
                      </a:cubicBezTo>
                      <a:cubicBezTo>
                        <a:pt x="879328" y="98504"/>
                        <a:pt x="899328" y="105508"/>
                        <a:pt x="899328" y="105508"/>
                      </a:cubicBezTo>
                      <a:cubicBezTo>
                        <a:pt x="902677" y="110532"/>
                        <a:pt x="904661" y="116809"/>
                        <a:pt x="909376" y="120581"/>
                      </a:cubicBezTo>
                      <a:cubicBezTo>
                        <a:pt x="913512" y="123889"/>
                        <a:pt x="921371" y="121295"/>
                        <a:pt x="924449" y="125605"/>
                      </a:cubicBezTo>
                      <a:cubicBezTo>
                        <a:pt x="930605" y="134224"/>
                        <a:pt x="931148" y="145702"/>
                        <a:pt x="934497" y="155750"/>
                      </a:cubicBezTo>
                      <a:lnTo>
                        <a:pt x="939521" y="170822"/>
                      </a:lnTo>
                      <a:lnTo>
                        <a:pt x="939521" y="170822"/>
                      </a:lnTo>
                      <a:cubicBezTo>
                        <a:pt x="942870" y="175846"/>
                        <a:pt x="946868" y="180494"/>
                        <a:pt x="949569" y="185895"/>
                      </a:cubicBezTo>
                      <a:cubicBezTo>
                        <a:pt x="951937" y="190632"/>
                        <a:pt x="951869" y="196426"/>
                        <a:pt x="954594" y="200967"/>
                      </a:cubicBezTo>
                      <a:cubicBezTo>
                        <a:pt x="957031" y="205029"/>
                        <a:pt x="961683" y="207317"/>
                        <a:pt x="964642" y="211016"/>
                      </a:cubicBezTo>
                      <a:cubicBezTo>
                        <a:pt x="968414" y="215731"/>
                        <a:pt x="971341" y="221064"/>
                        <a:pt x="974690" y="226088"/>
                      </a:cubicBezTo>
                      <a:cubicBezTo>
                        <a:pt x="976365" y="236136"/>
                        <a:pt x="974661" y="247388"/>
                        <a:pt x="979715" y="256233"/>
                      </a:cubicBezTo>
                      <a:cubicBezTo>
                        <a:pt x="982342" y="260831"/>
                        <a:pt x="990246" y="258532"/>
                        <a:pt x="994787" y="261257"/>
                      </a:cubicBezTo>
                      <a:cubicBezTo>
                        <a:pt x="1029267" y="281946"/>
                        <a:pt x="977212" y="262099"/>
                        <a:pt x="1019908" y="276330"/>
                      </a:cubicBezTo>
                      <a:cubicBezTo>
                        <a:pt x="1022487" y="284066"/>
                        <a:pt x="1026959" y="301892"/>
                        <a:pt x="1034980" y="306475"/>
                      </a:cubicBezTo>
                      <a:cubicBezTo>
                        <a:pt x="1042394" y="310712"/>
                        <a:pt x="1051727" y="309824"/>
                        <a:pt x="1060101" y="311499"/>
                      </a:cubicBezTo>
                      <a:cubicBezTo>
                        <a:pt x="1077640" y="329038"/>
                        <a:pt x="1065656" y="320050"/>
                        <a:pt x="1100295" y="331596"/>
                      </a:cubicBezTo>
                      <a:lnTo>
                        <a:pt x="1115367" y="336620"/>
                      </a:lnTo>
                      <a:cubicBezTo>
                        <a:pt x="1118717" y="339969"/>
                        <a:pt x="1121354" y="344231"/>
                        <a:pt x="1125416" y="346668"/>
                      </a:cubicBezTo>
                      <a:cubicBezTo>
                        <a:pt x="1129957" y="349393"/>
                        <a:pt x="1136743" y="347948"/>
                        <a:pt x="1140488" y="351693"/>
                      </a:cubicBezTo>
                      <a:cubicBezTo>
                        <a:pt x="1144233" y="355438"/>
                        <a:pt x="1142434" y="362456"/>
                        <a:pt x="1145512" y="366765"/>
                      </a:cubicBezTo>
                      <a:cubicBezTo>
                        <a:pt x="1151019" y="374475"/>
                        <a:pt x="1169747" y="392224"/>
                        <a:pt x="1180682" y="396910"/>
                      </a:cubicBezTo>
                      <a:cubicBezTo>
                        <a:pt x="1187029" y="399630"/>
                        <a:pt x="1194079" y="400259"/>
                        <a:pt x="1200778" y="401934"/>
                      </a:cubicBezTo>
                      <a:cubicBezTo>
                        <a:pt x="1202453" y="410308"/>
                        <a:pt x="1204804" y="418574"/>
                        <a:pt x="1205802" y="427055"/>
                      </a:cubicBezTo>
                      <a:cubicBezTo>
                        <a:pt x="1208158" y="447083"/>
                        <a:pt x="1201808" y="469308"/>
                        <a:pt x="1210827" y="487345"/>
                      </a:cubicBezTo>
                      <a:cubicBezTo>
                        <a:pt x="1215600" y="496891"/>
                        <a:pt x="1279132" y="502164"/>
                        <a:pt x="1281165" y="502418"/>
                      </a:cubicBezTo>
                      <a:cubicBezTo>
                        <a:pt x="1282840" y="507442"/>
                        <a:pt x="1285730" y="512214"/>
                        <a:pt x="1286189" y="517490"/>
                      </a:cubicBezTo>
                      <a:cubicBezTo>
                        <a:pt x="1289094" y="550900"/>
                        <a:pt x="1281045" y="586016"/>
                        <a:pt x="1291213" y="617974"/>
                      </a:cubicBezTo>
                      <a:cubicBezTo>
                        <a:pt x="1294424" y="628067"/>
                        <a:pt x="1321358" y="628022"/>
                        <a:pt x="1321358" y="628022"/>
                      </a:cubicBezTo>
                      <a:cubicBezTo>
                        <a:pt x="1324708" y="631372"/>
                        <a:pt x="1328448" y="634372"/>
                        <a:pt x="1331407" y="638071"/>
                      </a:cubicBezTo>
                      <a:cubicBezTo>
                        <a:pt x="1337727" y="645971"/>
                        <a:pt x="1342172" y="657592"/>
                        <a:pt x="1351504" y="663192"/>
                      </a:cubicBezTo>
                      <a:cubicBezTo>
                        <a:pt x="1356045" y="665917"/>
                        <a:pt x="1361552" y="666541"/>
                        <a:pt x="1366576" y="668216"/>
                      </a:cubicBezTo>
                      <a:cubicBezTo>
                        <a:pt x="1376624" y="664866"/>
                        <a:pt x="1386673" y="654817"/>
                        <a:pt x="1396721" y="658167"/>
                      </a:cubicBezTo>
                      <a:cubicBezTo>
                        <a:pt x="1447581" y="675121"/>
                        <a:pt x="1416305" y="667404"/>
                        <a:pt x="1492180" y="673240"/>
                      </a:cubicBezTo>
                      <a:cubicBezTo>
                        <a:pt x="1497204" y="674915"/>
                        <a:pt x="1502516" y="675896"/>
                        <a:pt x="1507253" y="678264"/>
                      </a:cubicBezTo>
                      <a:cubicBezTo>
                        <a:pt x="1546222" y="697747"/>
                        <a:pt x="1499504" y="680703"/>
                        <a:pt x="1537398" y="693337"/>
                      </a:cubicBezTo>
                      <a:cubicBezTo>
                        <a:pt x="1539073" y="688313"/>
                        <a:pt x="1539697" y="682805"/>
                        <a:pt x="1542422" y="678264"/>
                      </a:cubicBezTo>
                      <a:cubicBezTo>
                        <a:pt x="1544859" y="674202"/>
                        <a:pt x="1548409" y="670653"/>
                        <a:pt x="1552471" y="668216"/>
                      </a:cubicBezTo>
                      <a:cubicBezTo>
                        <a:pt x="1566956" y="659525"/>
                        <a:pt x="1614885" y="658457"/>
                        <a:pt x="1617785" y="658167"/>
                      </a:cubicBezTo>
                      <a:cubicBezTo>
                        <a:pt x="1653659" y="646210"/>
                        <a:pt x="1642055" y="656932"/>
                        <a:pt x="1657978" y="633046"/>
                      </a:cubicBezTo>
                      <a:cubicBezTo>
                        <a:pt x="1659653" y="624673"/>
                        <a:pt x="1656334" y="613260"/>
                        <a:pt x="1663002" y="607926"/>
                      </a:cubicBezTo>
                      <a:cubicBezTo>
                        <a:pt x="1664857" y="606442"/>
                        <a:pt x="1694480" y="616743"/>
                        <a:pt x="1698172" y="617974"/>
                      </a:cubicBezTo>
                      <a:cubicBezTo>
                        <a:pt x="1703196" y="621323"/>
                        <a:pt x="1708529" y="624250"/>
                        <a:pt x="1713244" y="628022"/>
                      </a:cubicBezTo>
                      <a:cubicBezTo>
                        <a:pt x="1716943" y="630981"/>
                        <a:pt x="1718857" y="636408"/>
                        <a:pt x="1723293" y="638071"/>
                      </a:cubicBezTo>
                      <a:cubicBezTo>
                        <a:pt x="1732831" y="641648"/>
                        <a:pt x="1743390" y="641420"/>
                        <a:pt x="1753438" y="643095"/>
                      </a:cubicBezTo>
                      <a:cubicBezTo>
                        <a:pt x="1756787" y="648119"/>
                        <a:pt x="1758771" y="654395"/>
                        <a:pt x="1763486" y="658167"/>
                      </a:cubicBezTo>
                      <a:cubicBezTo>
                        <a:pt x="1775673" y="667917"/>
                        <a:pt x="1791080" y="660967"/>
                        <a:pt x="1803679" y="658167"/>
                      </a:cubicBezTo>
                      <a:cubicBezTo>
                        <a:pt x="1810420" y="656669"/>
                        <a:pt x="1817077" y="654818"/>
                        <a:pt x="1823776" y="653143"/>
                      </a:cubicBezTo>
                      <a:cubicBezTo>
                        <a:pt x="1859128" y="629576"/>
                        <a:pt x="1814298" y="656698"/>
                        <a:pt x="1863969" y="638071"/>
                      </a:cubicBezTo>
                      <a:cubicBezTo>
                        <a:pt x="1869623" y="635951"/>
                        <a:pt x="1874018" y="631372"/>
                        <a:pt x="1879042" y="628022"/>
                      </a:cubicBezTo>
                      <a:cubicBezTo>
                        <a:pt x="1919638" y="634788"/>
                        <a:pt x="1899519" y="629824"/>
                        <a:pt x="1939332" y="643095"/>
                      </a:cubicBezTo>
                      <a:lnTo>
                        <a:pt x="1954405" y="648119"/>
                      </a:lnTo>
                      <a:cubicBezTo>
                        <a:pt x="1957754" y="653143"/>
                        <a:pt x="1961753" y="657791"/>
                        <a:pt x="1964453" y="663192"/>
                      </a:cubicBezTo>
                      <a:cubicBezTo>
                        <a:pt x="1967843" y="669972"/>
                        <a:pt x="1968534" y="685956"/>
                        <a:pt x="1979526" y="688312"/>
                      </a:cubicBezTo>
                      <a:cubicBezTo>
                        <a:pt x="1999245" y="692538"/>
                        <a:pt x="2019719" y="691662"/>
                        <a:pt x="2039816" y="693337"/>
                      </a:cubicBezTo>
                      <a:lnTo>
                        <a:pt x="2064937" y="718457"/>
                      </a:lnTo>
                      <a:cubicBezTo>
                        <a:pt x="2068682" y="722202"/>
                        <a:pt x="2075272" y="721114"/>
                        <a:pt x="2080009" y="723482"/>
                      </a:cubicBezTo>
                      <a:cubicBezTo>
                        <a:pt x="2118959" y="742958"/>
                        <a:pt x="2072278" y="725929"/>
                        <a:pt x="2110154" y="738554"/>
                      </a:cubicBezTo>
                      <a:cubicBezTo>
                        <a:pt x="2131435" y="759835"/>
                        <a:pt x="2137787" y="758651"/>
                        <a:pt x="2140299" y="76367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7" name="208 Forma libre">
                  <a:extLst>
                    <a:ext uri="{FF2B5EF4-FFF2-40B4-BE49-F238E27FC236}">
                      <a16:creationId xmlns:a16="http://schemas.microsoft.com/office/drawing/2014/main" xmlns="" id="{6C9D60E6-A08C-4DC0-94A0-32AC9D38A156}"/>
                    </a:ext>
                  </a:extLst>
                </p:cNvPr>
                <p:cNvSpPr/>
                <p:nvPr/>
              </p:nvSpPr>
              <p:spPr>
                <a:xfrm>
                  <a:off x="1184639" y="1498854"/>
                  <a:ext cx="682338" cy="912816"/>
                </a:xfrm>
                <a:custGeom>
                  <a:avLst/>
                  <a:gdLst>
                    <a:gd name="connsiteX0" fmla="*/ 507573 w 631594"/>
                    <a:gd name="connsiteY0" fmla="*/ 859134 h 914400"/>
                    <a:gd name="connsiteX1" fmla="*/ 522645 w 631594"/>
                    <a:gd name="connsiteY1" fmla="*/ 808892 h 914400"/>
                    <a:gd name="connsiteX2" fmla="*/ 537718 w 631594"/>
                    <a:gd name="connsiteY2" fmla="*/ 803868 h 914400"/>
                    <a:gd name="connsiteX3" fmla="*/ 537718 w 631594"/>
                    <a:gd name="connsiteY3" fmla="*/ 773723 h 914400"/>
                    <a:gd name="connsiteX4" fmla="*/ 542742 w 631594"/>
                    <a:gd name="connsiteY4" fmla="*/ 753626 h 914400"/>
                    <a:gd name="connsiteX5" fmla="*/ 537718 w 631594"/>
                    <a:gd name="connsiteY5" fmla="*/ 708408 h 914400"/>
                    <a:gd name="connsiteX6" fmla="*/ 527669 w 631594"/>
                    <a:gd name="connsiteY6" fmla="*/ 698360 h 914400"/>
                    <a:gd name="connsiteX7" fmla="*/ 517621 w 631594"/>
                    <a:gd name="connsiteY7" fmla="*/ 683288 h 914400"/>
                    <a:gd name="connsiteX8" fmla="*/ 507573 w 631594"/>
                    <a:gd name="connsiteY8" fmla="*/ 653143 h 914400"/>
                    <a:gd name="connsiteX9" fmla="*/ 502548 w 631594"/>
                    <a:gd name="connsiteY9" fmla="*/ 638070 h 914400"/>
                    <a:gd name="connsiteX10" fmla="*/ 487476 w 631594"/>
                    <a:gd name="connsiteY10" fmla="*/ 592852 h 914400"/>
                    <a:gd name="connsiteX11" fmla="*/ 477427 w 631594"/>
                    <a:gd name="connsiteY11" fmla="*/ 562707 h 914400"/>
                    <a:gd name="connsiteX12" fmla="*/ 482452 w 631594"/>
                    <a:gd name="connsiteY12" fmla="*/ 411982 h 914400"/>
                    <a:gd name="connsiteX13" fmla="*/ 487476 w 631594"/>
                    <a:gd name="connsiteY13" fmla="*/ 396910 h 914400"/>
                    <a:gd name="connsiteX14" fmla="*/ 497524 w 631594"/>
                    <a:gd name="connsiteY14" fmla="*/ 386861 h 914400"/>
                    <a:gd name="connsiteX15" fmla="*/ 532693 w 631594"/>
                    <a:gd name="connsiteY15" fmla="*/ 391885 h 914400"/>
                    <a:gd name="connsiteX16" fmla="*/ 552790 w 631594"/>
                    <a:gd name="connsiteY16" fmla="*/ 417006 h 914400"/>
                    <a:gd name="connsiteX17" fmla="*/ 567863 w 631594"/>
                    <a:gd name="connsiteY17" fmla="*/ 427055 h 914400"/>
                    <a:gd name="connsiteX18" fmla="*/ 618104 w 631594"/>
                    <a:gd name="connsiteY18" fmla="*/ 422030 h 914400"/>
                    <a:gd name="connsiteX19" fmla="*/ 623129 w 631594"/>
                    <a:gd name="connsiteY19" fmla="*/ 356716 h 914400"/>
                    <a:gd name="connsiteX20" fmla="*/ 628153 w 631594"/>
                    <a:gd name="connsiteY20" fmla="*/ 331595 h 914400"/>
                    <a:gd name="connsiteX21" fmla="*/ 623129 w 631594"/>
                    <a:gd name="connsiteY21" fmla="*/ 246184 h 914400"/>
                    <a:gd name="connsiteX22" fmla="*/ 618104 w 631594"/>
                    <a:gd name="connsiteY22" fmla="*/ 231112 h 914400"/>
                    <a:gd name="connsiteX23" fmla="*/ 577911 w 631594"/>
                    <a:gd name="connsiteY23" fmla="*/ 200967 h 914400"/>
                    <a:gd name="connsiteX24" fmla="*/ 557814 w 631594"/>
                    <a:gd name="connsiteY24" fmla="*/ 180870 h 914400"/>
                    <a:gd name="connsiteX25" fmla="*/ 437234 w 631594"/>
                    <a:gd name="connsiteY25" fmla="*/ 175846 h 914400"/>
                    <a:gd name="connsiteX26" fmla="*/ 422162 w 631594"/>
                    <a:gd name="connsiteY26" fmla="*/ 170822 h 914400"/>
                    <a:gd name="connsiteX27" fmla="*/ 402065 w 631594"/>
                    <a:gd name="connsiteY27" fmla="*/ 145701 h 914400"/>
                    <a:gd name="connsiteX28" fmla="*/ 386992 w 631594"/>
                    <a:gd name="connsiteY28" fmla="*/ 140677 h 914400"/>
                    <a:gd name="connsiteX29" fmla="*/ 331726 w 631594"/>
                    <a:gd name="connsiteY29" fmla="*/ 145701 h 914400"/>
                    <a:gd name="connsiteX30" fmla="*/ 316654 w 631594"/>
                    <a:gd name="connsiteY30" fmla="*/ 150725 h 914400"/>
                    <a:gd name="connsiteX31" fmla="*/ 286509 w 631594"/>
                    <a:gd name="connsiteY31" fmla="*/ 145701 h 914400"/>
                    <a:gd name="connsiteX32" fmla="*/ 276460 w 631594"/>
                    <a:gd name="connsiteY32" fmla="*/ 135652 h 914400"/>
                    <a:gd name="connsiteX33" fmla="*/ 261388 w 631594"/>
                    <a:gd name="connsiteY33" fmla="*/ 125604 h 914400"/>
                    <a:gd name="connsiteX34" fmla="*/ 236267 w 631594"/>
                    <a:gd name="connsiteY34" fmla="*/ 100483 h 914400"/>
                    <a:gd name="connsiteX35" fmla="*/ 226219 w 631594"/>
                    <a:gd name="connsiteY35" fmla="*/ 85411 h 914400"/>
                    <a:gd name="connsiteX36" fmla="*/ 165929 w 631594"/>
                    <a:gd name="connsiteY36" fmla="*/ 55266 h 914400"/>
                    <a:gd name="connsiteX37" fmla="*/ 130759 w 631594"/>
                    <a:gd name="connsiteY37" fmla="*/ 45217 h 914400"/>
                    <a:gd name="connsiteX38" fmla="*/ 115687 w 631594"/>
                    <a:gd name="connsiteY38" fmla="*/ 35169 h 914400"/>
                    <a:gd name="connsiteX39" fmla="*/ 105638 w 631594"/>
                    <a:gd name="connsiteY39" fmla="*/ 25121 h 914400"/>
                    <a:gd name="connsiteX40" fmla="*/ 90566 w 631594"/>
                    <a:gd name="connsiteY40" fmla="*/ 20096 h 914400"/>
                    <a:gd name="connsiteX41" fmla="*/ 60421 w 631594"/>
                    <a:gd name="connsiteY41" fmla="*/ 0 h 914400"/>
                    <a:gd name="connsiteX42" fmla="*/ 35300 w 631594"/>
                    <a:gd name="connsiteY42" fmla="*/ 5024 h 914400"/>
                    <a:gd name="connsiteX43" fmla="*/ 5155 w 631594"/>
                    <a:gd name="connsiteY43" fmla="*/ 10048 h 914400"/>
                    <a:gd name="connsiteX44" fmla="*/ 15203 w 631594"/>
                    <a:gd name="connsiteY44" fmla="*/ 25121 h 914400"/>
                    <a:gd name="connsiteX45" fmla="*/ 20227 w 631594"/>
                    <a:gd name="connsiteY45" fmla="*/ 75362 h 914400"/>
                    <a:gd name="connsiteX46" fmla="*/ 15203 w 631594"/>
                    <a:gd name="connsiteY46" fmla="*/ 90435 h 914400"/>
                    <a:gd name="connsiteX47" fmla="*/ 25252 w 631594"/>
                    <a:gd name="connsiteY47" fmla="*/ 100483 h 914400"/>
                    <a:gd name="connsiteX48" fmla="*/ 50373 w 631594"/>
                    <a:gd name="connsiteY48" fmla="*/ 135652 h 914400"/>
                    <a:gd name="connsiteX49" fmla="*/ 85542 w 631594"/>
                    <a:gd name="connsiteY49" fmla="*/ 170822 h 914400"/>
                    <a:gd name="connsiteX50" fmla="*/ 115687 w 631594"/>
                    <a:gd name="connsiteY50" fmla="*/ 180870 h 914400"/>
                    <a:gd name="connsiteX51" fmla="*/ 130759 w 631594"/>
                    <a:gd name="connsiteY51" fmla="*/ 190918 h 914400"/>
                    <a:gd name="connsiteX52" fmla="*/ 145832 w 631594"/>
                    <a:gd name="connsiteY52" fmla="*/ 195943 h 914400"/>
                    <a:gd name="connsiteX53" fmla="*/ 155880 w 631594"/>
                    <a:gd name="connsiteY53" fmla="*/ 211015 h 914400"/>
                    <a:gd name="connsiteX54" fmla="*/ 155880 w 631594"/>
                    <a:gd name="connsiteY54" fmla="*/ 286378 h 914400"/>
                    <a:gd name="connsiteX55" fmla="*/ 140808 w 631594"/>
                    <a:gd name="connsiteY55" fmla="*/ 291402 h 914400"/>
                    <a:gd name="connsiteX56" fmla="*/ 115687 w 631594"/>
                    <a:gd name="connsiteY56" fmla="*/ 311499 h 914400"/>
                    <a:gd name="connsiteX57" fmla="*/ 95590 w 631594"/>
                    <a:gd name="connsiteY57" fmla="*/ 346668 h 914400"/>
                    <a:gd name="connsiteX58" fmla="*/ 85542 w 631594"/>
                    <a:gd name="connsiteY58" fmla="*/ 336619 h 914400"/>
                    <a:gd name="connsiteX59" fmla="*/ 5155 w 631594"/>
                    <a:gd name="connsiteY59" fmla="*/ 341644 h 914400"/>
                    <a:gd name="connsiteX60" fmla="*/ 131 w 631594"/>
                    <a:gd name="connsiteY60" fmla="*/ 356716 h 914400"/>
                    <a:gd name="connsiteX61" fmla="*/ 5155 w 631594"/>
                    <a:gd name="connsiteY61" fmla="*/ 386861 h 914400"/>
                    <a:gd name="connsiteX62" fmla="*/ 10179 w 631594"/>
                    <a:gd name="connsiteY62" fmla="*/ 437103 h 914400"/>
                    <a:gd name="connsiteX63" fmla="*/ 15203 w 631594"/>
                    <a:gd name="connsiteY63" fmla="*/ 452176 h 914400"/>
                    <a:gd name="connsiteX64" fmla="*/ 30276 w 631594"/>
                    <a:gd name="connsiteY64" fmla="*/ 462224 h 914400"/>
                    <a:gd name="connsiteX65" fmla="*/ 35300 w 631594"/>
                    <a:gd name="connsiteY65" fmla="*/ 502417 h 914400"/>
                    <a:gd name="connsiteX66" fmla="*/ 45348 w 631594"/>
                    <a:gd name="connsiteY66" fmla="*/ 512466 h 914400"/>
                    <a:gd name="connsiteX67" fmla="*/ 50373 w 631594"/>
                    <a:gd name="connsiteY67" fmla="*/ 527538 h 914400"/>
                    <a:gd name="connsiteX68" fmla="*/ 55397 w 631594"/>
                    <a:gd name="connsiteY68" fmla="*/ 572756 h 914400"/>
                    <a:gd name="connsiteX69" fmla="*/ 60421 w 631594"/>
                    <a:gd name="connsiteY69" fmla="*/ 602901 h 914400"/>
                    <a:gd name="connsiteX70" fmla="*/ 75493 w 631594"/>
                    <a:gd name="connsiteY70" fmla="*/ 612949 h 914400"/>
                    <a:gd name="connsiteX71" fmla="*/ 95590 w 631594"/>
                    <a:gd name="connsiteY71" fmla="*/ 703384 h 914400"/>
                    <a:gd name="connsiteX72" fmla="*/ 105638 w 631594"/>
                    <a:gd name="connsiteY72" fmla="*/ 713433 h 914400"/>
                    <a:gd name="connsiteX73" fmla="*/ 175977 w 631594"/>
                    <a:gd name="connsiteY73" fmla="*/ 748602 h 914400"/>
                    <a:gd name="connsiteX74" fmla="*/ 201098 w 631594"/>
                    <a:gd name="connsiteY74" fmla="*/ 753626 h 914400"/>
                    <a:gd name="connsiteX75" fmla="*/ 216170 w 631594"/>
                    <a:gd name="connsiteY75" fmla="*/ 758650 h 914400"/>
                    <a:gd name="connsiteX76" fmla="*/ 226219 w 631594"/>
                    <a:gd name="connsiteY76" fmla="*/ 793819 h 914400"/>
                    <a:gd name="connsiteX77" fmla="*/ 251340 w 631594"/>
                    <a:gd name="connsiteY77" fmla="*/ 813916 h 914400"/>
                    <a:gd name="connsiteX78" fmla="*/ 261388 w 631594"/>
                    <a:gd name="connsiteY78" fmla="*/ 823965 h 914400"/>
                    <a:gd name="connsiteX79" fmla="*/ 266412 w 631594"/>
                    <a:gd name="connsiteY79" fmla="*/ 874206 h 914400"/>
                    <a:gd name="connsiteX80" fmla="*/ 301581 w 631594"/>
                    <a:gd name="connsiteY80" fmla="*/ 879230 h 914400"/>
                    <a:gd name="connsiteX81" fmla="*/ 346799 w 631594"/>
                    <a:gd name="connsiteY81" fmla="*/ 884255 h 914400"/>
                    <a:gd name="connsiteX82" fmla="*/ 361871 w 631594"/>
                    <a:gd name="connsiteY82" fmla="*/ 889279 h 914400"/>
                    <a:gd name="connsiteX83" fmla="*/ 397041 w 631594"/>
                    <a:gd name="connsiteY83" fmla="*/ 899327 h 914400"/>
                    <a:gd name="connsiteX84" fmla="*/ 407089 w 631594"/>
                    <a:gd name="connsiteY84" fmla="*/ 884255 h 914400"/>
                    <a:gd name="connsiteX85" fmla="*/ 407089 w 631594"/>
                    <a:gd name="connsiteY85" fmla="*/ 849085 h 914400"/>
                    <a:gd name="connsiteX86" fmla="*/ 422162 w 631594"/>
                    <a:gd name="connsiteY86" fmla="*/ 844061 h 914400"/>
                    <a:gd name="connsiteX87" fmla="*/ 447282 w 631594"/>
                    <a:gd name="connsiteY87" fmla="*/ 859134 h 914400"/>
                    <a:gd name="connsiteX88" fmla="*/ 457331 w 631594"/>
                    <a:gd name="connsiteY88" fmla="*/ 889279 h 914400"/>
                    <a:gd name="connsiteX89" fmla="*/ 462355 w 631594"/>
                    <a:gd name="connsiteY89" fmla="*/ 904351 h 914400"/>
                    <a:gd name="connsiteX90" fmla="*/ 472403 w 631594"/>
                    <a:gd name="connsiteY90" fmla="*/ 914400 h 914400"/>
                    <a:gd name="connsiteX91" fmla="*/ 497524 w 631594"/>
                    <a:gd name="connsiteY91" fmla="*/ 909376 h 914400"/>
                    <a:gd name="connsiteX92" fmla="*/ 507573 w 631594"/>
                    <a:gd name="connsiteY92" fmla="*/ 85913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31594" h="914400">
                      <a:moveTo>
                        <a:pt x="507573" y="859134"/>
                      </a:moveTo>
                      <a:cubicBezTo>
                        <a:pt x="511760" y="842387"/>
                        <a:pt x="510413" y="845588"/>
                        <a:pt x="522645" y="808892"/>
                      </a:cubicBezTo>
                      <a:cubicBezTo>
                        <a:pt x="524320" y="803868"/>
                        <a:pt x="532694" y="805543"/>
                        <a:pt x="537718" y="803868"/>
                      </a:cubicBezTo>
                      <a:cubicBezTo>
                        <a:pt x="551116" y="763672"/>
                        <a:pt x="537718" y="813917"/>
                        <a:pt x="537718" y="773723"/>
                      </a:cubicBezTo>
                      <a:cubicBezTo>
                        <a:pt x="537718" y="766818"/>
                        <a:pt x="541067" y="760325"/>
                        <a:pt x="542742" y="753626"/>
                      </a:cubicBezTo>
                      <a:cubicBezTo>
                        <a:pt x="541067" y="738553"/>
                        <a:pt x="541708" y="723039"/>
                        <a:pt x="537718" y="708408"/>
                      </a:cubicBezTo>
                      <a:cubicBezTo>
                        <a:pt x="536472" y="703838"/>
                        <a:pt x="530628" y="702059"/>
                        <a:pt x="527669" y="698360"/>
                      </a:cubicBezTo>
                      <a:cubicBezTo>
                        <a:pt x="523897" y="693645"/>
                        <a:pt x="520970" y="688312"/>
                        <a:pt x="517621" y="683288"/>
                      </a:cubicBezTo>
                      <a:lnTo>
                        <a:pt x="507573" y="653143"/>
                      </a:lnTo>
                      <a:lnTo>
                        <a:pt x="502548" y="638070"/>
                      </a:lnTo>
                      <a:cubicBezTo>
                        <a:pt x="491236" y="570194"/>
                        <a:pt x="506313" y="635236"/>
                        <a:pt x="487476" y="592852"/>
                      </a:cubicBezTo>
                      <a:cubicBezTo>
                        <a:pt x="483174" y="583173"/>
                        <a:pt x="477427" y="562707"/>
                        <a:pt x="477427" y="562707"/>
                      </a:cubicBezTo>
                      <a:cubicBezTo>
                        <a:pt x="479102" y="512465"/>
                        <a:pt x="479411" y="462159"/>
                        <a:pt x="482452" y="411982"/>
                      </a:cubicBezTo>
                      <a:cubicBezTo>
                        <a:pt x="482772" y="406696"/>
                        <a:pt x="484751" y="401451"/>
                        <a:pt x="487476" y="396910"/>
                      </a:cubicBezTo>
                      <a:cubicBezTo>
                        <a:pt x="489913" y="392848"/>
                        <a:pt x="494175" y="390211"/>
                        <a:pt x="497524" y="386861"/>
                      </a:cubicBezTo>
                      <a:cubicBezTo>
                        <a:pt x="509247" y="388536"/>
                        <a:pt x="521459" y="388140"/>
                        <a:pt x="532693" y="391885"/>
                      </a:cubicBezTo>
                      <a:cubicBezTo>
                        <a:pt x="540152" y="394371"/>
                        <a:pt x="548858" y="413074"/>
                        <a:pt x="552790" y="417006"/>
                      </a:cubicBezTo>
                      <a:cubicBezTo>
                        <a:pt x="557060" y="421276"/>
                        <a:pt x="562839" y="423705"/>
                        <a:pt x="567863" y="427055"/>
                      </a:cubicBezTo>
                      <a:cubicBezTo>
                        <a:pt x="584610" y="425380"/>
                        <a:pt x="607706" y="435264"/>
                        <a:pt x="618104" y="422030"/>
                      </a:cubicBezTo>
                      <a:cubicBezTo>
                        <a:pt x="631594" y="404860"/>
                        <a:pt x="620717" y="378418"/>
                        <a:pt x="623129" y="356716"/>
                      </a:cubicBezTo>
                      <a:cubicBezTo>
                        <a:pt x="624072" y="348229"/>
                        <a:pt x="626478" y="339969"/>
                        <a:pt x="628153" y="331595"/>
                      </a:cubicBezTo>
                      <a:cubicBezTo>
                        <a:pt x="626478" y="303125"/>
                        <a:pt x="625967" y="274562"/>
                        <a:pt x="623129" y="246184"/>
                      </a:cubicBezTo>
                      <a:cubicBezTo>
                        <a:pt x="622602" y="240914"/>
                        <a:pt x="620829" y="235653"/>
                        <a:pt x="618104" y="231112"/>
                      </a:cubicBezTo>
                      <a:cubicBezTo>
                        <a:pt x="611906" y="220782"/>
                        <a:pt x="580413" y="202635"/>
                        <a:pt x="577911" y="200967"/>
                      </a:cubicBezTo>
                      <a:cubicBezTo>
                        <a:pt x="570028" y="195712"/>
                        <a:pt x="567280" y="181264"/>
                        <a:pt x="557814" y="180870"/>
                      </a:cubicBezTo>
                      <a:lnTo>
                        <a:pt x="437234" y="175846"/>
                      </a:lnTo>
                      <a:cubicBezTo>
                        <a:pt x="432210" y="174171"/>
                        <a:pt x="426703" y="173547"/>
                        <a:pt x="422162" y="170822"/>
                      </a:cubicBezTo>
                      <a:cubicBezTo>
                        <a:pt x="401670" y="158527"/>
                        <a:pt x="422609" y="162136"/>
                        <a:pt x="402065" y="145701"/>
                      </a:cubicBezTo>
                      <a:cubicBezTo>
                        <a:pt x="397929" y="142393"/>
                        <a:pt x="392016" y="142352"/>
                        <a:pt x="386992" y="140677"/>
                      </a:cubicBezTo>
                      <a:cubicBezTo>
                        <a:pt x="368570" y="142352"/>
                        <a:pt x="350038" y="143085"/>
                        <a:pt x="331726" y="145701"/>
                      </a:cubicBezTo>
                      <a:cubicBezTo>
                        <a:pt x="326483" y="146450"/>
                        <a:pt x="321950" y="150725"/>
                        <a:pt x="316654" y="150725"/>
                      </a:cubicBezTo>
                      <a:cubicBezTo>
                        <a:pt x="306467" y="150725"/>
                        <a:pt x="296557" y="147376"/>
                        <a:pt x="286509" y="145701"/>
                      </a:cubicBezTo>
                      <a:cubicBezTo>
                        <a:pt x="283159" y="142351"/>
                        <a:pt x="280159" y="138611"/>
                        <a:pt x="276460" y="135652"/>
                      </a:cubicBezTo>
                      <a:cubicBezTo>
                        <a:pt x="271745" y="131880"/>
                        <a:pt x="265658" y="129874"/>
                        <a:pt x="261388" y="125604"/>
                      </a:cubicBezTo>
                      <a:cubicBezTo>
                        <a:pt x="227893" y="92109"/>
                        <a:pt x="276463" y="127281"/>
                        <a:pt x="236267" y="100483"/>
                      </a:cubicBezTo>
                      <a:cubicBezTo>
                        <a:pt x="232918" y="95459"/>
                        <a:pt x="230763" y="89387"/>
                        <a:pt x="226219" y="85411"/>
                      </a:cubicBezTo>
                      <a:cubicBezTo>
                        <a:pt x="202243" y="64432"/>
                        <a:pt x="194391" y="64754"/>
                        <a:pt x="165929" y="55266"/>
                      </a:cubicBezTo>
                      <a:cubicBezTo>
                        <a:pt x="144296" y="48055"/>
                        <a:pt x="156007" y="51529"/>
                        <a:pt x="130759" y="45217"/>
                      </a:cubicBezTo>
                      <a:cubicBezTo>
                        <a:pt x="125735" y="41868"/>
                        <a:pt x="120402" y="38941"/>
                        <a:pt x="115687" y="35169"/>
                      </a:cubicBezTo>
                      <a:cubicBezTo>
                        <a:pt x="111988" y="32210"/>
                        <a:pt x="109700" y="27558"/>
                        <a:pt x="105638" y="25121"/>
                      </a:cubicBezTo>
                      <a:cubicBezTo>
                        <a:pt x="101097" y="22396"/>
                        <a:pt x="95195" y="22668"/>
                        <a:pt x="90566" y="20096"/>
                      </a:cubicBezTo>
                      <a:cubicBezTo>
                        <a:pt x="80009" y="14231"/>
                        <a:pt x="60421" y="0"/>
                        <a:pt x="60421" y="0"/>
                      </a:cubicBezTo>
                      <a:lnTo>
                        <a:pt x="35300" y="5024"/>
                      </a:lnTo>
                      <a:cubicBezTo>
                        <a:pt x="25277" y="6846"/>
                        <a:pt x="12358" y="2845"/>
                        <a:pt x="5155" y="10048"/>
                      </a:cubicBezTo>
                      <a:cubicBezTo>
                        <a:pt x="885" y="14318"/>
                        <a:pt x="11854" y="20097"/>
                        <a:pt x="15203" y="25121"/>
                      </a:cubicBezTo>
                      <a:cubicBezTo>
                        <a:pt x="16878" y="41868"/>
                        <a:pt x="20227" y="58531"/>
                        <a:pt x="20227" y="75362"/>
                      </a:cubicBezTo>
                      <a:cubicBezTo>
                        <a:pt x="20227" y="80658"/>
                        <a:pt x="14164" y="85242"/>
                        <a:pt x="15203" y="90435"/>
                      </a:cubicBezTo>
                      <a:cubicBezTo>
                        <a:pt x="16132" y="95080"/>
                        <a:pt x="21902" y="97134"/>
                        <a:pt x="25252" y="100483"/>
                      </a:cubicBezTo>
                      <a:cubicBezTo>
                        <a:pt x="36975" y="135652"/>
                        <a:pt x="25252" y="127279"/>
                        <a:pt x="50373" y="135652"/>
                      </a:cubicBezTo>
                      <a:lnTo>
                        <a:pt x="85542" y="170822"/>
                      </a:lnTo>
                      <a:cubicBezTo>
                        <a:pt x="93032" y="178312"/>
                        <a:pt x="115687" y="180870"/>
                        <a:pt x="115687" y="180870"/>
                      </a:cubicBezTo>
                      <a:cubicBezTo>
                        <a:pt x="120711" y="184219"/>
                        <a:pt x="125358" y="188218"/>
                        <a:pt x="130759" y="190918"/>
                      </a:cubicBezTo>
                      <a:cubicBezTo>
                        <a:pt x="135496" y="193287"/>
                        <a:pt x="141696" y="192634"/>
                        <a:pt x="145832" y="195943"/>
                      </a:cubicBezTo>
                      <a:cubicBezTo>
                        <a:pt x="150547" y="199715"/>
                        <a:pt x="152531" y="205991"/>
                        <a:pt x="155880" y="211015"/>
                      </a:cubicBezTo>
                      <a:cubicBezTo>
                        <a:pt x="165272" y="239193"/>
                        <a:pt x="168993" y="243759"/>
                        <a:pt x="155880" y="286378"/>
                      </a:cubicBezTo>
                      <a:cubicBezTo>
                        <a:pt x="154323" y="291440"/>
                        <a:pt x="145545" y="289034"/>
                        <a:pt x="140808" y="291402"/>
                      </a:cubicBezTo>
                      <a:cubicBezTo>
                        <a:pt x="128129" y="297741"/>
                        <a:pt x="125034" y="302151"/>
                        <a:pt x="115687" y="311499"/>
                      </a:cubicBezTo>
                      <a:cubicBezTo>
                        <a:pt x="113885" y="322309"/>
                        <a:pt x="118199" y="351191"/>
                        <a:pt x="95590" y="346668"/>
                      </a:cubicBezTo>
                      <a:cubicBezTo>
                        <a:pt x="90945" y="345739"/>
                        <a:pt x="88891" y="339969"/>
                        <a:pt x="85542" y="336619"/>
                      </a:cubicBezTo>
                      <a:cubicBezTo>
                        <a:pt x="58746" y="338294"/>
                        <a:pt x="31289" y="335495"/>
                        <a:pt x="5155" y="341644"/>
                      </a:cubicBezTo>
                      <a:cubicBezTo>
                        <a:pt x="0" y="342857"/>
                        <a:pt x="131" y="351420"/>
                        <a:pt x="131" y="356716"/>
                      </a:cubicBezTo>
                      <a:cubicBezTo>
                        <a:pt x="131" y="366903"/>
                        <a:pt x="3892" y="376753"/>
                        <a:pt x="5155" y="386861"/>
                      </a:cubicBezTo>
                      <a:cubicBezTo>
                        <a:pt x="7243" y="403562"/>
                        <a:pt x="7620" y="420468"/>
                        <a:pt x="10179" y="437103"/>
                      </a:cubicBezTo>
                      <a:cubicBezTo>
                        <a:pt x="10984" y="442337"/>
                        <a:pt x="11895" y="448040"/>
                        <a:pt x="15203" y="452176"/>
                      </a:cubicBezTo>
                      <a:cubicBezTo>
                        <a:pt x="18975" y="456891"/>
                        <a:pt x="25252" y="458875"/>
                        <a:pt x="30276" y="462224"/>
                      </a:cubicBezTo>
                      <a:cubicBezTo>
                        <a:pt x="31951" y="475622"/>
                        <a:pt x="31420" y="489484"/>
                        <a:pt x="35300" y="502417"/>
                      </a:cubicBezTo>
                      <a:cubicBezTo>
                        <a:pt x="36661" y="506954"/>
                        <a:pt x="42911" y="508404"/>
                        <a:pt x="45348" y="512466"/>
                      </a:cubicBezTo>
                      <a:cubicBezTo>
                        <a:pt x="48073" y="517007"/>
                        <a:pt x="48698" y="522514"/>
                        <a:pt x="50373" y="527538"/>
                      </a:cubicBezTo>
                      <a:cubicBezTo>
                        <a:pt x="52048" y="542611"/>
                        <a:pt x="53393" y="557724"/>
                        <a:pt x="55397" y="572756"/>
                      </a:cubicBezTo>
                      <a:cubicBezTo>
                        <a:pt x="56743" y="582854"/>
                        <a:pt x="55865" y="593789"/>
                        <a:pt x="60421" y="602901"/>
                      </a:cubicBezTo>
                      <a:cubicBezTo>
                        <a:pt x="63121" y="608302"/>
                        <a:pt x="70469" y="609600"/>
                        <a:pt x="75493" y="612949"/>
                      </a:cubicBezTo>
                      <a:cubicBezTo>
                        <a:pt x="82355" y="722716"/>
                        <a:pt x="57851" y="673191"/>
                        <a:pt x="95590" y="703384"/>
                      </a:cubicBezTo>
                      <a:cubicBezTo>
                        <a:pt x="99289" y="706343"/>
                        <a:pt x="102289" y="710083"/>
                        <a:pt x="105638" y="713433"/>
                      </a:cubicBezTo>
                      <a:cubicBezTo>
                        <a:pt x="122065" y="762709"/>
                        <a:pt x="105132" y="742698"/>
                        <a:pt x="175977" y="748602"/>
                      </a:cubicBezTo>
                      <a:cubicBezTo>
                        <a:pt x="184351" y="750277"/>
                        <a:pt x="192813" y="751555"/>
                        <a:pt x="201098" y="753626"/>
                      </a:cubicBezTo>
                      <a:cubicBezTo>
                        <a:pt x="206236" y="754910"/>
                        <a:pt x="212425" y="754905"/>
                        <a:pt x="216170" y="758650"/>
                      </a:cubicBezTo>
                      <a:cubicBezTo>
                        <a:pt x="218642" y="761122"/>
                        <a:pt x="226086" y="793554"/>
                        <a:pt x="226219" y="793819"/>
                      </a:cubicBezTo>
                      <a:cubicBezTo>
                        <a:pt x="230264" y="801910"/>
                        <a:pt x="245420" y="809180"/>
                        <a:pt x="251340" y="813916"/>
                      </a:cubicBezTo>
                      <a:cubicBezTo>
                        <a:pt x="255039" y="816875"/>
                        <a:pt x="258039" y="820615"/>
                        <a:pt x="261388" y="823965"/>
                      </a:cubicBezTo>
                      <a:cubicBezTo>
                        <a:pt x="263063" y="840712"/>
                        <a:pt x="256513" y="860595"/>
                        <a:pt x="266412" y="874206"/>
                      </a:cubicBezTo>
                      <a:cubicBezTo>
                        <a:pt x="273377" y="883783"/>
                        <a:pt x="289830" y="877761"/>
                        <a:pt x="301581" y="879230"/>
                      </a:cubicBezTo>
                      <a:cubicBezTo>
                        <a:pt x="316629" y="881111"/>
                        <a:pt x="331726" y="882580"/>
                        <a:pt x="346799" y="884255"/>
                      </a:cubicBezTo>
                      <a:cubicBezTo>
                        <a:pt x="351823" y="885930"/>
                        <a:pt x="356779" y="887824"/>
                        <a:pt x="361871" y="889279"/>
                      </a:cubicBezTo>
                      <a:cubicBezTo>
                        <a:pt x="406040" y="901898"/>
                        <a:pt x="360895" y="887279"/>
                        <a:pt x="397041" y="899327"/>
                      </a:cubicBezTo>
                      <a:cubicBezTo>
                        <a:pt x="400390" y="894303"/>
                        <a:pt x="406235" y="890232"/>
                        <a:pt x="407089" y="884255"/>
                      </a:cubicBezTo>
                      <a:cubicBezTo>
                        <a:pt x="409213" y="869384"/>
                        <a:pt x="393414" y="862760"/>
                        <a:pt x="407089" y="849085"/>
                      </a:cubicBezTo>
                      <a:cubicBezTo>
                        <a:pt x="410834" y="845340"/>
                        <a:pt x="417138" y="845736"/>
                        <a:pt x="422162" y="844061"/>
                      </a:cubicBezTo>
                      <a:cubicBezTo>
                        <a:pt x="432477" y="847499"/>
                        <a:pt x="441764" y="848098"/>
                        <a:pt x="447282" y="859134"/>
                      </a:cubicBezTo>
                      <a:cubicBezTo>
                        <a:pt x="452019" y="868608"/>
                        <a:pt x="453981" y="879231"/>
                        <a:pt x="457331" y="889279"/>
                      </a:cubicBezTo>
                      <a:cubicBezTo>
                        <a:pt x="459006" y="894303"/>
                        <a:pt x="458611" y="900606"/>
                        <a:pt x="462355" y="904351"/>
                      </a:cubicBezTo>
                      <a:lnTo>
                        <a:pt x="472403" y="914400"/>
                      </a:lnTo>
                      <a:cubicBezTo>
                        <a:pt x="480777" y="912725"/>
                        <a:pt x="489675" y="912740"/>
                        <a:pt x="497524" y="909376"/>
                      </a:cubicBezTo>
                      <a:cubicBezTo>
                        <a:pt x="517047" y="901009"/>
                        <a:pt x="503386" y="875881"/>
                        <a:pt x="507573" y="85913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209 Forma libre">
                  <a:extLst>
                    <a:ext uri="{FF2B5EF4-FFF2-40B4-BE49-F238E27FC236}">
                      <a16:creationId xmlns:a16="http://schemas.microsoft.com/office/drawing/2014/main" xmlns="" id="{92D0BFB6-51BD-4CD1-94B6-B7995C9569B3}"/>
                    </a:ext>
                  </a:extLst>
                </p:cNvPr>
                <p:cNvSpPr/>
                <p:nvPr/>
              </p:nvSpPr>
              <p:spPr>
                <a:xfrm>
                  <a:off x="1727935" y="2073391"/>
                  <a:ext cx="1617011" cy="1106119"/>
                </a:xfrm>
                <a:custGeom>
                  <a:avLst/>
                  <a:gdLst>
                    <a:gd name="connsiteX0" fmla="*/ 1444507 w 1490764"/>
                    <a:gd name="connsiteY0" fmla="*/ 697594 h 1109731"/>
                    <a:gd name="connsiteX1" fmla="*/ 1449531 w 1490764"/>
                    <a:gd name="connsiteY1" fmla="*/ 662425 h 1109731"/>
                    <a:gd name="connsiteX2" fmla="*/ 1459580 w 1490764"/>
                    <a:gd name="connsiteY2" fmla="*/ 652377 h 1109731"/>
                    <a:gd name="connsiteX3" fmla="*/ 1479676 w 1490764"/>
                    <a:gd name="connsiteY3" fmla="*/ 632280 h 1109731"/>
                    <a:gd name="connsiteX4" fmla="*/ 1474652 w 1490764"/>
                    <a:gd name="connsiteY4" fmla="*/ 617207 h 1109731"/>
                    <a:gd name="connsiteX5" fmla="*/ 1459580 w 1490764"/>
                    <a:gd name="connsiteY5" fmla="*/ 607159 h 1109731"/>
                    <a:gd name="connsiteX6" fmla="*/ 1474652 w 1490764"/>
                    <a:gd name="connsiteY6" fmla="*/ 571990 h 1109731"/>
                    <a:gd name="connsiteX7" fmla="*/ 1479676 w 1490764"/>
                    <a:gd name="connsiteY7" fmla="*/ 556917 h 1109731"/>
                    <a:gd name="connsiteX8" fmla="*/ 1489725 w 1490764"/>
                    <a:gd name="connsiteY8" fmla="*/ 546869 h 1109731"/>
                    <a:gd name="connsiteX9" fmla="*/ 1484700 w 1490764"/>
                    <a:gd name="connsiteY9" fmla="*/ 531796 h 1109731"/>
                    <a:gd name="connsiteX10" fmla="*/ 1459580 w 1490764"/>
                    <a:gd name="connsiteY10" fmla="*/ 536821 h 1109731"/>
                    <a:gd name="connsiteX11" fmla="*/ 1444507 w 1490764"/>
                    <a:gd name="connsiteY11" fmla="*/ 541845 h 1109731"/>
                    <a:gd name="connsiteX12" fmla="*/ 1424410 w 1490764"/>
                    <a:gd name="connsiteY12" fmla="*/ 566966 h 1109731"/>
                    <a:gd name="connsiteX13" fmla="*/ 1404314 w 1490764"/>
                    <a:gd name="connsiteY13" fmla="*/ 571990 h 1109731"/>
                    <a:gd name="connsiteX14" fmla="*/ 1389241 w 1490764"/>
                    <a:gd name="connsiteY14" fmla="*/ 577014 h 1109731"/>
                    <a:gd name="connsiteX15" fmla="*/ 1384217 w 1490764"/>
                    <a:gd name="connsiteY15" fmla="*/ 592086 h 1109731"/>
                    <a:gd name="connsiteX16" fmla="*/ 1379193 w 1490764"/>
                    <a:gd name="connsiteY16" fmla="*/ 612183 h 1109731"/>
                    <a:gd name="connsiteX17" fmla="*/ 1349048 w 1490764"/>
                    <a:gd name="connsiteY17" fmla="*/ 622232 h 1109731"/>
                    <a:gd name="connsiteX18" fmla="*/ 1308854 w 1490764"/>
                    <a:gd name="connsiteY18" fmla="*/ 652377 h 1109731"/>
                    <a:gd name="connsiteX19" fmla="*/ 1278709 w 1490764"/>
                    <a:gd name="connsiteY19" fmla="*/ 662425 h 1109731"/>
                    <a:gd name="connsiteX20" fmla="*/ 1263637 w 1490764"/>
                    <a:gd name="connsiteY20" fmla="*/ 667449 h 1109731"/>
                    <a:gd name="connsiteX21" fmla="*/ 1228467 w 1490764"/>
                    <a:gd name="connsiteY21" fmla="*/ 697594 h 1109731"/>
                    <a:gd name="connsiteX22" fmla="*/ 1027500 w 1490764"/>
                    <a:gd name="connsiteY22" fmla="*/ 692570 h 1109731"/>
                    <a:gd name="connsiteX23" fmla="*/ 1027500 w 1490764"/>
                    <a:gd name="connsiteY23" fmla="*/ 662425 h 1109731"/>
                    <a:gd name="connsiteX24" fmla="*/ 1022476 w 1490764"/>
                    <a:gd name="connsiteY24" fmla="*/ 647352 h 1109731"/>
                    <a:gd name="connsiteX25" fmla="*/ 1007404 w 1490764"/>
                    <a:gd name="connsiteY25" fmla="*/ 637304 h 1109731"/>
                    <a:gd name="connsiteX26" fmla="*/ 997355 w 1490764"/>
                    <a:gd name="connsiteY26" fmla="*/ 627256 h 1109731"/>
                    <a:gd name="connsiteX27" fmla="*/ 992331 w 1490764"/>
                    <a:gd name="connsiteY27" fmla="*/ 571990 h 1109731"/>
                    <a:gd name="connsiteX28" fmla="*/ 962186 w 1490764"/>
                    <a:gd name="connsiteY28" fmla="*/ 561941 h 1109731"/>
                    <a:gd name="connsiteX29" fmla="*/ 932041 w 1490764"/>
                    <a:gd name="connsiteY29" fmla="*/ 546869 h 1109731"/>
                    <a:gd name="connsiteX30" fmla="*/ 831558 w 1490764"/>
                    <a:gd name="connsiteY30" fmla="*/ 536821 h 1109731"/>
                    <a:gd name="connsiteX31" fmla="*/ 756195 w 1490764"/>
                    <a:gd name="connsiteY31" fmla="*/ 521748 h 1109731"/>
                    <a:gd name="connsiteX32" fmla="*/ 751171 w 1490764"/>
                    <a:gd name="connsiteY32" fmla="*/ 506676 h 1109731"/>
                    <a:gd name="connsiteX33" fmla="*/ 781316 w 1490764"/>
                    <a:gd name="connsiteY33" fmla="*/ 491603 h 1109731"/>
                    <a:gd name="connsiteX34" fmla="*/ 791364 w 1490764"/>
                    <a:gd name="connsiteY34" fmla="*/ 476530 h 1109731"/>
                    <a:gd name="connsiteX35" fmla="*/ 796388 w 1490764"/>
                    <a:gd name="connsiteY35" fmla="*/ 461458 h 1109731"/>
                    <a:gd name="connsiteX36" fmla="*/ 806437 w 1490764"/>
                    <a:gd name="connsiteY36" fmla="*/ 451410 h 1109731"/>
                    <a:gd name="connsiteX37" fmla="*/ 811461 w 1490764"/>
                    <a:gd name="connsiteY37" fmla="*/ 436337 h 1109731"/>
                    <a:gd name="connsiteX38" fmla="*/ 786340 w 1490764"/>
                    <a:gd name="connsiteY38" fmla="*/ 386095 h 1109731"/>
                    <a:gd name="connsiteX39" fmla="*/ 771267 w 1490764"/>
                    <a:gd name="connsiteY39" fmla="*/ 376047 h 1109731"/>
                    <a:gd name="connsiteX40" fmla="*/ 746147 w 1490764"/>
                    <a:gd name="connsiteY40" fmla="*/ 335854 h 1109731"/>
                    <a:gd name="connsiteX41" fmla="*/ 731074 w 1490764"/>
                    <a:gd name="connsiteY41" fmla="*/ 330829 h 1109731"/>
                    <a:gd name="connsiteX42" fmla="*/ 726050 w 1490764"/>
                    <a:gd name="connsiteY42" fmla="*/ 305708 h 1109731"/>
                    <a:gd name="connsiteX43" fmla="*/ 716002 w 1490764"/>
                    <a:gd name="connsiteY43" fmla="*/ 290636 h 1109731"/>
                    <a:gd name="connsiteX44" fmla="*/ 680832 w 1490764"/>
                    <a:gd name="connsiteY44" fmla="*/ 260491 h 1109731"/>
                    <a:gd name="connsiteX45" fmla="*/ 670784 w 1490764"/>
                    <a:gd name="connsiteY45" fmla="*/ 245418 h 1109731"/>
                    <a:gd name="connsiteX46" fmla="*/ 640639 w 1490764"/>
                    <a:gd name="connsiteY46" fmla="*/ 225322 h 1109731"/>
                    <a:gd name="connsiteX47" fmla="*/ 630591 w 1490764"/>
                    <a:gd name="connsiteY47" fmla="*/ 175080 h 1109731"/>
                    <a:gd name="connsiteX48" fmla="*/ 610494 w 1490764"/>
                    <a:gd name="connsiteY48" fmla="*/ 154983 h 1109731"/>
                    <a:gd name="connsiteX49" fmla="*/ 595421 w 1490764"/>
                    <a:gd name="connsiteY49" fmla="*/ 149959 h 1109731"/>
                    <a:gd name="connsiteX50" fmla="*/ 580349 w 1490764"/>
                    <a:gd name="connsiteY50" fmla="*/ 119814 h 1109731"/>
                    <a:gd name="connsiteX51" fmla="*/ 595421 w 1490764"/>
                    <a:gd name="connsiteY51" fmla="*/ 114790 h 1109731"/>
                    <a:gd name="connsiteX52" fmla="*/ 625566 w 1490764"/>
                    <a:gd name="connsiteY52" fmla="*/ 109766 h 1109731"/>
                    <a:gd name="connsiteX53" fmla="*/ 630591 w 1490764"/>
                    <a:gd name="connsiteY53" fmla="*/ 94693 h 1109731"/>
                    <a:gd name="connsiteX54" fmla="*/ 600445 w 1490764"/>
                    <a:gd name="connsiteY54" fmla="*/ 84645 h 1109731"/>
                    <a:gd name="connsiteX55" fmla="*/ 590397 w 1490764"/>
                    <a:gd name="connsiteY55" fmla="*/ 74596 h 1109731"/>
                    <a:gd name="connsiteX56" fmla="*/ 575325 w 1490764"/>
                    <a:gd name="connsiteY56" fmla="*/ 64548 h 1109731"/>
                    <a:gd name="connsiteX57" fmla="*/ 555228 w 1490764"/>
                    <a:gd name="connsiteY57" fmla="*/ 44451 h 1109731"/>
                    <a:gd name="connsiteX58" fmla="*/ 545180 w 1490764"/>
                    <a:gd name="connsiteY58" fmla="*/ 29379 h 1109731"/>
                    <a:gd name="connsiteX59" fmla="*/ 454744 w 1490764"/>
                    <a:gd name="connsiteY59" fmla="*/ 24355 h 1109731"/>
                    <a:gd name="connsiteX60" fmla="*/ 444696 w 1490764"/>
                    <a:gd name="connsiteY60" fmla="*/ 39427 h 1109731"/>
                    <a:gd name="connsiteX61" fmla="*/ 434648 w 1490764"/>
                    <a:gd name="connsiteY61" fmla="*/ 49476 h 1109731"/>
                    <a:gd name="connsiteX62" fmla="*/ 424599 w 1490764"/>
                    <a:gd name="connsiteY62" fmla="*/ 79621 h 1109731"/>
                    <a:gd name="connsiteX63" fmla="*/ 419575 w 1490764"/>
                    <a:gd name="connsiteY63" fmla="*/ 94693 h 1109731"/>
                    <a:gd name="connsiteX64" fmla="*/ 409527 w 1490764"/>
                    <a:gd name="connsiteY64" fmla="*/ 109766 h 1109731"/>
                    <a:gd name="connsiteX65" fmla="*/ 379382 w 1490764"/>
                    <a:gd name="connsiteY65" fmla="*/ 119814 h 1109731"/>
                    <a:gd name="connsiteX66" fmla="*/ 364309 w 1490764"/>
                    <a:gd name="connsiteY66" fmla="*/ 114790 h 1109731"/>
                    <a:gd name="connsiteX67" fmla="*/ 319092 w 1490764"/>
                    <a:gd name="connsiteY67" fmla="*/ 124838 h 1109731"/>
                    <a:gd name="connsiteX68" fmla="*/ 293971 w 1490764"/>
                    <a:gd name="connsiteY68" fmla="*/ 144935 h 1109731"/>
                    <a:gd name="connsiteX69" fmla="*/ 278898 w 1490764"/>
                    <a:gd name="connsiteY69" fmla="*/ 149959 h 1109731"/>
                    <a:gd name="connsiteX70" fmla="*/ 263826 w 1490764"/>
                    <a:gd name="connsiteY70" fmla="*/ 160007 h 1109731"/>
                    <a:gd name="connsiteX71" fmla="*/ 238705 w 1490764"/>
                    <a:gd name="connsiteY71" fmla="*/ 185128 h 1109731"/>
                    <a:gd name="connsiteX72" fmla="*/ 143245 w 1490764"/>
                    <a:gd name="connsiteY72" fmla="*/ 190152 h 1109731"/>
                    <a:gd name="connsiteX73" fmla="*/ 103052 w 1490764"/>
                    <a:gd name="connsiteY73" fmla="*/ 205225 h 1109731"/>
                    <a:gd name="connsiteX74" fmla="*/ 98028 w 1490764"/>
                    <a:gd name="connsiteY74" fmla="*/ 220297 h 1109731"/>
                    <a:gd name="connsiteX75" fmla="*/ 98028 w 1490764"/>
                    <a:gd name="connsiteY75" fmla="*/ 260491 h 1109731"/>
                    <a:gd name="connsiteX76" fmla="*/ 57834 w 1490764"/>
                    <a:gd name="connsiteY76" fmla="*/ 265515 h 1109731"/>
                    <a:gd name="connsiteX77" fmla="*/ 22665 w 1490764"/>
                    <a:gd name="connsiteY77" fmla="*/ 290636 h 1109731"/>
                    <a:gd name="connsiteX78" fmla="*/ 12617 w 1490764"/>
                    <a:gd name="connsiteY78" fmla="*/ 305708 h 1109731"/>
                    <a:gd name="connsiteX79" fmla="*/ 2569 w 1490764"/>
                    <a:gd name="connsiteY79" fmla="*/ 335854 h 1109731"/>
                    <a:gd name="connsiteX80" fmla="*/ 7593 w 1490764"/>
                    <a:gd name="connsiteY80" fmla="*/ 355950 h 1109731"/>
                    <a:gd name="connsiteX81" fmla="*/ 17641 w 1490764"/>
                    <a:gd name="connsiteY81" fmla="*/ 401168 h 1109731"/>
                    <a:gd name="connsiteX82" fmla="*/ 22665 w 1490764"/>
                    <a:gd name="connsiteY82" fmla="*/ 426289 h 1109731"/>
                    <a:gd name="connsiteX83" fmla="*/ 42762 w 1490764"/>
                    <a:gd name="connsiteY83" fmla="*/ 456434 h 1109731"/>
                    <a:gd name="connsiteX84" fmla="*/ 47786 w 1490764"/>
                    <a:gd name="connsiteY84" fmla="*/ 476530 h 1109731"/>
                    <a:gd name="connsiteX85" fmla="*/ 52810 w 1490764"/>
                    <a:gd name="connsiteY85" fmla="*/ 506676 h 1109731"/>
                    <a:gd name="connsiteX86" fmla="*/ 62859 w 1490764"/>
                    <a:gd name="connsiteY86" fmla="*/ 536821 h 1109731"/>
                    <a:gd name="connsiteX87" fmla="*/ 103052 w 1490764"/>
                    <a:gd name="connsiteY87" fmla="*/ 526772 h 1109731"/>
                    <a:gd name="connsiteX88" fmla="*/ 113100 w 1490764"/>
                    <a:gd name="connsiteY88" fmla="*/ 511700 h 1109731"/>
                    <a:gd name="connsiteX89" fmla="*/ 148270 w 1490764"/>
                    <a:gd name="connsiteY89" fmla="*/ 501651 h 1109731"/>
                    <a:gd name="connsiteX90" fmla="*/ 183439 w 1490764"/>
                    <a:gd name="connsiteY90" fmla="*/ 476530 h 1109731"/>
                    <a:gd name="connsiteX91" fmla="*/ 198511 w 1490764"/>
                    <a:gd name="connsiteY91" fmla="*/ 471506 h 1109731"/>
                    <a:gd name="connsiteX92" fmla="*/ 208560 w 1490764"/>
                    <a:gd name="connsiteY92" fmla="*/ 461458 h 1109731"/>
                    <a:gd name="connsiteX93" fmla="*/ 218608 w 1490764"/>
                    <a:gd name="connsiteY93" fmla="*/ 401168 h 1109731"/>
                    <a:gd name="connsiteX94" fmla="*/ 238705 w 1490764"/>
                    <a:gd name="connsiteY94" fmla="*/ 381071 h 1109731"/>
                    <a:gd name="connsiteX95" fmla="*/ 243729 w 1490764"/>
                    <a:gd name="connsiteY95" fmla="*/ 365999 h 1109731"/>
                    <a:gd name="connsiteX96" fmla="*/ 253777 w 1490764"/>
                    <a:gd name="connsiteY96" fmla="*/ 355950 h 1109731"/>
                    <a:gd name="connsiteX97" fmla="*/ 304019 w 1490764"/>
                    <a:gd name="connsiteY97" fmla="*/ 340878 h 1109731"/>
                    <a:gd name="connsiteX98" fmla="*/ 334164 w 1490764"/>
                    <a:gd name="connsiteY98" fmla="*/ 330829 h 1109731"/>
                    <a:gd name="connsiteX99" fmla="*/ 399478 w 1490764"/>
                    <a:gd name="connsiteY99" fmla="*/ 335854 h 1109731"/>
                    <a:gd name="connsiteX100" fmla="*/ 394454 w 1490764"/>
                    <a:gd name="connsiteY100" fmla="*/ 360974 h 1109731"/>
                    <a:gd name="connsiteX101" fmla="*/ 379382 w 1490764"/>
                    <a:gd name="connsiteY101" fmla="*/ 365999 h 1109731"/>
                    <a:gd name="connsiteX102" fmla="*/ 354261 w 1490764"/>
                    <a:gd name="connsiteY102" fmla="*/ 371023 h 1109731"/>
                    <a:gd name="connsiteX103" fmla="*/ 349237 w 1490764"/>
                    <a:gd name="connsiteY103" fmla="*/ 466482 h 1109731"/>
                    <a:gd name="connsiteX104" fmla="*/ 339188 w 1490764"/>
                    <a:gd name="connsiteY104" fmla="*/ 501651 h 1109731"/>
                    <a:gd name="connsiteX105" fmla="*/ 349237 w 1490764"/>
                    <a:gd name="connsiteY105" fmla="*/ 511700 h 1109731"/>
                    <a:gd name="connsiteX106" fmla="*/ 359285 w 1490764"/>
                    <a:gd name="connsiteY106" fmla="*/ 556917 h 1109731"/>
                    <a:gd name="connsiteX107" fmla="*/ 374358 w 1490764"/>
                    <a:gd name="connsiteY107" fmla="*/ 602135 h 1109731"/>
                    <a:gd name="connsiteX108" fmla="*/ 384406 w 1490764"/>
                    <a:gd name="connsiteY108" fmla="*/ 632280 h 1109731"/>
                    <a:gd name="connsiteX109" fmla="*/ 389430 w 1490764"/>
                    <a:gd name="connsiteY109" fmla="*/ 647352 h 1109731"/>
                    <a:gd name="connsiteX110" fmla="*/ 399478 w 1490764"/>
                    <a:gd name="connsiteY110" fmla="*/ 657401 h 1109731"/>
                    <a:gd name="connsiteX111" fmla="*/ 404503 w 1490764"/>
                    <a:gd name="connsiteY111" fmla="*/ 717691 h 1109731"/>
                    <a:gd name="connsiteX112" fmla="*/ 419575 w 1490764"/>
                    <a:gd name="connsiteY112" fmla="*/ 727739 h 1109731"/>
                    <a:gd name="connsiteX113" fmla="*/ 429623 w 1490764"/>
                    <a:gd name="connsiteY113" fmla="*/ 798078 h 1109731"/>
                    <a:gd name="connsiteX114" fmla="*/ 439672 w 1490764"/>
                    <a:gd name="connsiteY114" fmla="*/ 808126 h 1109731"/>
                    <a:gd name="connsiteX115" fmla="*/ 444696 w 1490764"/>
                    <a:gd name="connsiteY115" fmla="*/ 823199 h 1109731"/>
                    <a:gd name="connsiteX116" fmla="*/ 459769 w 1490764"/>
                    <a:gd name="connsiteY116" fmla="*/ 833247 h 1109731"/>
                    <a:gd name="connsiteX117" fmla="*/ 469817 w 1490764"/>
                    <a:gd name="connsiteY117" fmla="*/ 848319 h 1109731"/>
                    <a:gd name="connsiteX118" fmla="*/ 459769 w 1490764"/>
                    <a:gd name="connsiteY118" fmla="*/ 873440 h 1109731"/>
                    <a:gd name="connsiteX119" fmla="*/ 439672 w 1490764"/>
                    <a:gd name="connsiteY119" fmla="*/ 913634 h 1109731"/>
                    <a:gd name="connsiteX120" fmla="*/ 424599 w 1490764"/>
                    <a:gd name="connsiteY120" fmla="*/ 918658 h 1109731"/>
                    <a:gd name="connsiteX121" fmla="*/ 409527 w 1490764"/>
                    <a:gd name="connsiteY121" fmla="*/ 928706 h 1109731"/>
                    <a:gd name="connsiteX122" fmla="*/ 409527 w 1490764"/>
                    <a:gd name="connsiteY122" fmla="*/ 988996 h 1109731"/>
                    <a:gd name="connsiteX123" fmla="*/ 434648 w 1490764"/>
                    <a:gd name="connsiteY123" fmla="*/ 983972 h 1109731"/>
                    <a:gd name="connsiteX124" fmla="*/ 555228 w 1490764"/>
                    <a:gd name="connsiteY124" fmla="*/ 973924 h 1109731"/>
                    <a:gd name="connsiteX125" fmla="*/ 580349 w 1490764"/>
                    <a:gd name="connsiteY125" fmla="*/ 953827 h 1109731"/>
                    <a:gd name="connsiteX126" fmla="*/ 585373 w 1490764"/>
                    <a:gd name="connsiteY126" fmla="*/ 938755 h 1109731"/>
                    <a:gd name="connsiteX127" fmla="*/ 590397 w 1490764"/>
                    <a:gd name="connsiteY127" fmla="*/ 918658 h 1109731"/>
                    <a:gd name="connsiteX128" fmla="*/ 605470 w 1490764"/>
                    <a:gd name="connsiteY128" fmla="*/ 913634 h 1109731"/>
                    <a:gd name="connsiteX129" fmla="*/ 620542 w 1490764"/>
                    <a:gd name="connsiteY129" fmla="*/ 918658 h 1109731"/>
                    <a:gd name="connsiteX130" fmla="*/ 625566 w 1490764"/>
                    <a:gd name="connsiteY130" fmla="*/ 933730 h 1109731"/>
                    <a:gd name="connsiteX131" fmla="*/ 635615 w 1490764"/>
                    <a:gd name="connsiteY131" fmla="*/ 943779 h 1109731"/>
                    <a:gd name="connsiteX132" fmla="*/ 645663 w 1490764"/>
                    <a:gd name="connsiteY132" fmla="*/ 994021 h 1109731"/>
                    <a:gd name="connsiteX133" fmla="*/ 650687 w 1490764"/>
                    <a:gd name="connsiteY133" fmla="*/ 1039238 h 1109731"/>
                    <a:gd name="connsiteX134" fmla="*/ 660736 w 1490764"/>
                    <a:gd name="connsiteY134" fmla="*/ 1049286 h 1109731"/>
                    <a:gd name="connsiteX135" fmla="*/ 690881 w 1490764"/>
                    <a:gd name="connsiteY135" fmla="*/ 1059335 h 1109731"/>
                    <a:gd name="connsiteX136" fmla="*/ 786340 w 1490764"/>
                    <a:gd name="connsiteY136" fmla="*/ 1059335 h 1109731"/>
                    <a:gd name="connsiteX137" fmla="*/ 791364 w 1490764"/>
                    <a:gd name="connsiteY137" fmla="*/ 1074407 h 1109731"/>
                    <a:gd name="connsiteX138" fmla="*/ 801412 w 1490764"/>
                    <a:gd name="connsiteY138" fmla="*/ 1084456 h 1109731"/>
                    <a:gd name="connsiteX139" fmla="*/ 816485 w 1490764"/>
                    <a:gd name="connsiteY139" fmla="*/ 1089480 h 1109731"/>
                    <a:gd name="connsiteX140" fmla="*/ 881799 w 1490764"/>
                    <a:gd name="connsiteY140" fmla="*/ 1094504 h 1109731"/>
                    <a:gd name="connsiteX141" fmla="*/ 921993 w 1490764"/>
                    <a:gd name="connsiteY141" fmla="*/ 1099528 h 1109731"/>
                    <a:gd name="connsiteX142" fmla="*/ 937065 w 1490764"/>
                    <a:gd name="connsiteY142" fmla="*/ 1089480 h 1109731"/>
                    <a:gd name="connsiteX143" fmla="*/ 1002380 w 1490764"/>
                    <a:gd name="connsiteY143" fmla="*/ 1084456 h 1109731"/>
                    <a:gd name="connsiteX144" fmla="*/ 1012428 w 1490764"/>
                    <a:gd name="connsiteY144" fmla="*/ 1054311 h 1109731"/>
                    <a:gd name="connsiteX145" fmla="*/ 1017452 w 1490764"/>
                    <a:gd name="connsiteY145" fmla="*/ 1039238 h 1109731"/>
                    <a:gd name="connsiteX146" fmla="*/ 1032525 w 1490764"/>
                    <a:gd name="connsiteY146" fmla="*/ 1029190 h 1109731"/>
                    <a:gd name="connsiteX147" fmla="*/ 1037549 w 1490764"/>
                    <a:gd name="connsiteY147" fmla="*/ 1014117 h 1109731"/>
                    <a:gd name="connsiteX148" fmla="*/ 1022476 w 1490764"/>
                    <a:gd name="connsiteY148" fmla="*/ 983972 h 1109731"/>
                    <a:gd name="connsiteX149" fmla="*/ 1027500 w 1490764"/>
                    <a:gd name="connsiteY149" fmla="*/ 968900 h 1109731"/>
                    <a:gd name="connsiteX150" fmla="*/ 1067694 w 1490764"/>
                    <a:gd name="connsiteY150" fmla="*/ 968900 h 1109731"/>
                    <a:gd name="connsiteX151" fmla="*/ 1097839 w 1490764"/>
                    <a:gd name="connsiteY151" fmla="*/ 973924 h 1109731"/>
                    <a:gd name="connsiteX152" fmla="*/ 1107887 w 1490764"/>
                    <a:gd name="connsiteY152" fmla="*/ 958851 h 1109731"/>
                    <a:gd name="connsiteX153" fmla="*/ 1133008 w 1490764"/>
                    <a:gd name="connsiteY153" fmla="*/ 953827 h 1109731"/>
                    <a:gd name="connsiteX154" fmla="*/ 1163153 w 1490764"/>
                    <a:gd name="connsiteY154" fmla="*/ 943779 h 1109731"/>
                    <a:gd name="connsiteX155" fmla="*/ 1173202 w 1490764"/>
                    <a:gd name="connsiteY155" fmla="*/ 928706 h 1109731"/>
                    <a:gd name="connsiteX156" fmla="*/ 1203347 w 1490764"/>
                    <a:gd name="connsiteY156" fmla="*/ 913634 h 1109731"/>
                    <a:gd name="connsiteX157" fmla="*/ 1243540 w 1490764"/>
                    <a:gd name="connsiteY157" fmla="*/ 903585 h 1109731"/>
                    <a:gd name="connsiteX158" fmla="*/ 1263637 w 1490764"/>
                    <a:gd name="connsiteY158" fmla="*/ 898561 h 1109731"/>
                    <a:gd name="connsiteX159" fmla="*/ 1293782 w 1490764"/>
                    <a:gd name="connsiteY159" fmla="*/ 888513 h 1109731"/>
                    <a:gd name="connsiteX160" fmla="*/ 1323927 w 1490764"/>
                    <a:gd name="connsiteY160" fmla="*/ 838271 h 1109731"/>
                    <a:gd name="connsiteX161" fmla="*/ 1338999 w 1490764"/>
                    <a:gd name="connsiteY161" fmla="*/ 833247 h 1109731"/>
                    <a:gd name="connsiteX162" fmla="*/ 1349048 w 1490764"/>
                    <a:gd name="connsiteY162" fmla="*/ 823199 h 1109731"/>
                    <a:gd name="connsiteX163" fmla="*/ 1369144 w 1490764"/>
                    <a:gd name="connsiteY163" fmla="*/ 783005 h 1109731"/>
                    <a:gd name="connsiteX164" fmla="*/ 1384217 w 1490764"/>
                    <a:gd name="connsiteY164" fmla="*/ 777981 h 1109731"/>
                    <a:gd name="connsiteX165" fmla="*/ 1394265 w 1490764"/>
                    <a:gd name="connsiteY165" fmla="*/ 742812 h 1109731"/>
                    <a:gd name="connsiteX166" fmla="*/ 1399289 w 1490764"/>
                    <a:gd name="connsiteY166" fmla="*/ 712667 h 1109731"/>
                    <a:gd name="connsiteX167" fmla="*/ 1409338 w 1490764"/>
                    <a:gd name="connsiteY167" fmla="*/ 702618 h 1109731"/>
                    <a:gd name="connsiteX168" fmla="*/ 1444507 w 1490764"/>
                    <a:gd name="connsiteY168" fmla="*/ 697594 h 1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1490764" h="1109731">
                      <a:moveTo>
                        <a:pt x="1444507" y="697594"/>
                      </a:moveTo>
                      <a:cubicBezTo>
                        <a:pt x="1451206" y="690895"/>
                        <a:pt x="1445786" y="673659"/>
                        <a:pt x="1449531" y="662425"/>
                      </a:cubicBezTo>
                      <a:cubicBezTo>
                        <a:pt x="1451029" y="657931"/>
                        <a:pt x="1457143" y="656439"/>
                        <a:pt x="1459580" y="652377"/>
                      </a:cubicBezTo>
                      <a:cubicBezTo>
                        <a:pt x="1472979" y="630047"/>
                        <a:pt x="1452880" y="641212"/>
                        <a:pt x="1479676" y="632280"/>
                      </a:cubicBezTo>
                      <a:cubicBezTo>
                        <a:pt x="1478001" y="627256"/>
                        <a:pt x="1477960" y="621343"/>
                        <a:pt x="1474652" y="617207"/>
                      </a:cubicBezTo>
                      <a:cubicBezTo>
                        <a:pt x="1470880" y="612492"/>
                        <a:pt x="1461489" y="612887"/>
                        <a:pt x="1459580" y="607159"/>
                      </a:cubicBezTo>
                      <a:cubicBezTo>
                        <a:pt x="1455975" y="596344"/>
                        <a:pt x="1469600" y="579569"/>
                        <a:pt x="1474652" y="571990"/>
                      </a:cubicBezTo>
                      <a:cubicBezTo>
                        <a:pt x="1476327" y="566966"/>
                        <a:pt x="1476951" y="561458"/>
                        <a:pt x="1479676" y="556917"/>
                      </a:cubicBezTo>
                      <a:cubicBezTo>
                        <a:pt x="1482113" y="552855"/>
                        <a:pt x="1488796" y="551514"/>
                        <a:pt x="1489725" y="546869"/>
                      </a:cubicBezTo>
                      <a:cubicBezTo>
                        <a:pt x="1490764" y="541676"/>
                        <a:pt x="1486375" y="536820"/>
                        <a:pt x="1484700" y="531796"/>
                      </a:cubicBezTo>
                      <a:cubicBezTo>
                        <a:pt x="1476327" y="533471"/>
                        <a:pt x="1467864" y="534750"/>
                        <a:pt x="1459580" y="536821"/>
                      </a:cubicBezTo>
                      <a:cubicBezTo>
                        <a:pt x="1454442" y="538106"/>
                        <a:pt x="1448252" y="538100"/>
                        <a:pt x="1444507" y="541845"/>
                      </a:cubicBezTo>
                      <a:cubicBezTo>
                        <a:pt x="1420422" y="565929"/>
                        <a:pt x="1463447" y="550235"/>
                        <a:pt x="1424410" y="566966"/>
                      </a:cubicBezTo>
                      <a:cubicBezTo>
                        <a:pt x="1418063" y="569686"/>
                        <a:pt x="1410953" y="570093"/>
                        <a:pt x="1404314" y="571990"/>
                      </a:cubicBezTo>
                      <a:cubicBezTo>
                        <a:pt x="1399222" y="573445"/>
                        <a:pt x="1394265" y="575339"/>
                        <a:pt x="1389241" y="577014"/>
                      </a:cubicBezTo>
                      <a:cubicBezTo>
                        <a:pt x="1387566" y="582038"/>
                        <a:pt x="1385672" y="586994"/>
                        <a:pt x="1384217" y="592086"/>
                      </a:cubicBezTo>
                      <a:cubicBezTo>
                        <a:pt x="1382320" y="598725"/>
                        <a:pt x="1384436" y="607689"/>
                        <a:pt x="1379193" y="612183"/>
                      </a:cubicBezTo>
                      <a:cubicBezTo>
                        <a:pt x="1371151" y="619076"/>
                        <a:pt x="1349048" y="622232"/>
                        <a:pt x="1349048" y="622232"/>
                      </a:cubicBezTo>
                      <a:cubicBezTo>
                        <a:pt x="1337145" y="634133"/>
                        <a:pt x="1325894" y="646697"/>
                        <a:pt x="1308854" y="652377"/>
                      </a:cubicBezTo>
                      <a:lnTo>
                        <a:pt x="1278709" y="662425"/>
                      </a:lnTo>
                      <a:lnTo>
                        <a:pt x="1263637" y="667449"/>
                      </a:lnTo>
                      <a:cubicBezTo>
                        <a:pt x="1239270" y="691816"/>
                        <a:pt x="1251423" y="682291"/>
                        <a:pt x="1228467" y="697594"/>
                      </a:cubicBezTo>
                      <a:cubicBezTo>
                        <a:pt x="1161478" y="695919"/>
                        <a:pt x="1094208" y="698923"/>
                        <a:pt x="1027500" y="692570"/>
                      </a:cubicBezTo>
                      <a:cubicBezTo>
                        <a:pt x="1002304" y="690170"/>
                        <a:pt x="1025900" y="664825"/>
                        <a:pt x="1027500" y="662425"/>
                      </a:cubicBezTo>
                      <a:cubicBezTo>
                        <a:pt x="1025825" y="657401"/>
                        <a:pt x="1025784" y="651488"/>
                        <a:pt x="1022476" y="647352"/>
                      </a:cubicBezTo>
                      <a:cubicBezTo>
                        <a:pt x="1018704" y="642637"/>
                        <a:pt x="1012119" y="641076"/>
                        <a:pt x="1007404" y="637304"/>
                      </a:cubicBezTo>
                      <a:cubicBezTo>
                        <a:pt x="1003705" y="634345"/>
                        <a:pt x="1000705" y="630605"/>
                        <a:pt x="997355" y="627256"/>
                      </a:cubicBezTo>
                      <a:cubicBezTo>
                        <a:pt x="995680" y="608834"/>
                        <a:pt x="1001101" y="588277"/>
                        <a:pt x="992331" y="571990"/>
                      </a:cubicBezTo>
                      <a:cubicBezTo>
                        <a:pt x="987309" y="562664"/>
                        <a:pt x="972234" y="565291"/>
                        <a:pt x="962186" y="561941"/>
                      </a:cubicBezTo>
                      <a:cubicBezTo>
                        <a:pt x="888534" y="537389"/>
                        <a:pt x="1000359" y="563948"/>
                        <a:pt x="932041" y="546869"/>
                      </a:cubicBezTo>
                      <a:cubicBezTo>
                        <a:pt x="895816" y="537813"/>
                        <a:pt x="875393" y="539743"/>
                        <a:pt x="831558" y="536821"/>
                      </a:cubicBezTo>
                      <a:cubicBezTo>
                        <a:pt x="787025" y="521976"/>
                        <a:pt x="811939" y="527942"/>
                        <a:pt x="756195" y="521748"/>
                      </a:cubicBezTo>
                      <a:cubicBezTo>
                        <a:pt x="754520" y="516724"/>
                        <a:pt x="750132" y="511869"/>
                        <a:pt x="751171" y="506676"/>
                      </a:cubicBezTo>
                      <a:cubicBezTo>
                        <a:pt x="753529" y="494887"/>
                        <a:pt x="774951" y="493194"/>
                        <a:pt x="781316" y="491603"/>
                      </a:cubicBezTo>
                      <a:cubicBezTo>
                        <a:pt x="784665" y="486579"/>
                        <a:pt x="788664" y="481931"/>
                        <a:pt x="791364" y="476530"/>
                      </a:cubicBezTo>
                      <a:cubicBezTo>
                        <a:pt x="793732" y="471793"/>
                        <a:pt x="793663" y="465999"/>
                        <a:pt x="796388" y="461458"/>
                      </a:cubicBezTo>
                      <a:cubicBezTo>
                        <a:pt x="798825" y="457396"/>
                        <a:pt x="803087" y="454759"/>
                        <a:pt x="806437" y="451410"/>
                      </a:cubicBezTo>
                      <a:cubicBezTo>
                        <a:pt x="808112" y="446386"/>
                        <a:pt x="811461" y="441633"/>
                        <a:pt x="811461" y="436337"/>
                      </a:cubicBezTo>
                      <a:cubicBezTo>
                        <a:pt x="811461" y="416453"/>
                        <a:pt x="796358" y="401122"/>
                        <a:pt x="786340" y="386095"/>
                      </a:cubicBezTo>
                      <a:cubicBezTo>
                        <a:pt x="782990" y="381071"/>
                        <a:pt x="776291" y="379396"/>
                        <a:pt x="771267" y="376047"/>
                      </a:cubicBezTo>
                      <a:cubicBezTo>
                        <a:pt x="762102" y="348553"/>
                        <a:pt x="768440" y="347001"/>
                        <a:pt x="746147" y="335854"/>
                      </a:cubicBezTo>
                      <a:cubicBezTo>
                        <a:pt x="741410" y="333485"/>
                        <a:pt x="736098" y="332504"/>
                        <a:pt x="731074" y="330829"/>
                      </a:cubicBezTo>
                      <a:cubicBezTo>
                        <a:pt x="729399" y="322455"/>
                        <a:pt x="729048" y="313704"/>
                        <a:pt x="726050" y="305708"/>
                      </a:cubicBezTo>
                      <a:cubicBezTo>
                        <a:pt x="723930" y="300054"/>
                        <a:pt x="719932" y="295220"/>
                        <a:pt x="716002" y="290636"/>
                      </a:cubicBezTo>
                      <a:cubicBezTo>
                        <a:pt x="699757" y="271683"/>
                        <a:pt x="698612" y="272343"/>
                        <a:pt x="680832" y="260491"/>
                      </a:cubicBezTo>
                      <a:cubicBezTo>
                        <a:pt x="677483" y="255467"/>
                        <a:pt x="675328" y="249394"/>
                        <a:pt x="670784" y="245418"/>
                      </a:cubicBezTo>
                      <a:cubicBezTo>
                        <a:pt x="661696" y="237466"/>
                        <a:pt x="640639" y="225322"/>
                        <a:pt x="640639" y="225322"/>
                      </a:cubicBezTo>
                      <a:cubicBezTo>
                        <a:pt x="640468" y="224127"/>
                        <a:pt x="636855" y="183849"/>
                        <a:pt x="630591" y="175080"/>
                      </a:cubicBezTo>
                      <a:cubicBezTo>
                        <a:pt x="625084" y="167371"/>
                        <a:pt x="619482" y="157979"/>
                        <a:pt x="610494" y="154983"/>
                      </a:cubicBezTo>
                      <a:lnTo>
                        <a:pt x="595421" y="149959"/>
                      </a:lnTo>
                      <a:cubicBezTo>
                        <a:pt x="593729" y="147421"/>
                        <a:pt x="577378" y="125756"/>
                        <a:pt x="580349" y="119814"/>
                      </a:cubicBezTo>
                      <a:cubicBezTo>
                        <a:pt x="582717" y="115077"/>
                        <a:pt x="590251" y="115939"/>
                        <a:pt x="595421" y="114790"/>
                      </a:cubicBezTo>
                      <a:cubicBezTo>
                        <a:pt x="605365" y="112580"/>
                        <a:pt x="615518" y="111441"/>
                        <a:pt x="625566" y="109766"/>
                      </a:cubicBezTo>
                      <a:cubicBezTo>
                        <a:pt x="627241" y="104742"/>
                        <a:pt x="634336" y="98438"/>
                        <a:pt x="630591" y="94693"/>
                      </a:cubicBezTo>
                      <a:cubicBezTo>
                        <a:pt x="623101" y="87203"/>
                        <a:pt x="600445" y="84645"/>
                        <a:pt x="600445" y="84645"/>
                      </a:cubicBezTo>
                      <a:cubicBezTo>
                        <a:pt x="597096" y="81295"/>
                        <a:pt x="594096" y="77555"/>
                        <a:pt x="590397" y="74596"/>
                      </a:cubicBezTo>
                      <a:cubicBezTo>
                        <a:pt x="585682" y="70824"/>
                        <a:pt x="579097" y="69263"/>
                        <a:pt x="575325" y="64548"/>
                      </a:cubicBezTo>
                      <a:cubicBezTo>
                        <a:pt x="555836" y="40188"/>
                        <a:pt x="588113" y="55415"/>
                        <a:pt x="555228" y="44451"/>
                      </a:cubicBezTo>
                      <a:cubicBezTo>
                        <a:pt x="551879" y="39427"/>
                        <a:pt x="548952" y="34094"/>
                        <a:pt x="545180" y="29379"/>
                      </a:cubicBezTo>
                      <a:cubicBezTo>
                        <a:pt x="521677" y="0"/>
                        <a:pt x="508518" y="20994"/>
                        <a:pt x="454744" y="24355"/>
                      </a:cubicBezTo>
                      <a:cubicBezTo>
                        <a:pt x="451395" y="29379"/>
                        <a:pt x="448468" y="34712"/>
                        <a:pt x="444696" y="39427"/>
                      </a:cubicBezTo>
                      <a:cubicBezTo>
                        <a:pt x="441737" y="43126"/>
                        <a:pt x="436766" y="45239"/>
                        <a:pt x="434648" y="49476"/>
                      </a:cubicBezTo>
                      <a:cubicBezTo>
                        <a:pt x="429911" y="58950"/>
                        <a:pt x="427949" y="69573"/>
                        <a:pt x="424599" y="79621"/>
                      </a:cubicBezTo>
                      <a:cubicBezTo>
                        <a:pt x="422924" y="84645"/>
                        <a:pt x="422512" y="90287"/>
                        <a:pt x="419575" y="94693"/>
                      </a:cubicBezTo>
                      <a:cubicBezTo>
                        <a:pt x="416226" y="99717"/>
                        <a:pt x="414648" y="106566"/>
                        <a:pt x="409527" y="109766"/>
                      </a:cubicBezTo>
                      <a:cubicBezTo>
                        <a:pt x="400545" y="115380"/>
                        <a:pt x="379382" y="119814"/>
                        <a:pt x="379382" y="119814"/>
                      </a:cubicBezTo>
                      <a:cubicBezTo>
                        <a:pt x="374358" y="118139"/>
                        <a:pt x="369605" y="114790"/>
                        <a:pt x="364309" y="114790"/>
                      </a:cubicBezTo>
                      <a:cubicBezTo>
                        <a:pt x="346624" y="114790"/>
                        <a:pt x="334635" y="119657"/>
                        <a:pt x="319092" y="124838"/>
                      </a:cubicBezTo>
                      <a:cubicBezTo>
                        <a:pt x="309748" y="134182"/>
                        <a:pt x="306643" y="138599"/>
                        <a:pt x="293971" y="144935"/>
                      </a:cubicBezTo>
                      <a:cubicBezTo>
                        <a:pt x="289234" y="147304"/>
                        <a:pt x="283922" y="148284"/>
                        <a:pt x="278898" y="149959"/>
                      </a:cubicBezTo>
                      <a:cubicBezTo>
                        <a:pt x="273874" y="153308"/>
                        <a:pt x="268096" y="155737"/>
                        <a:pt x="263826" y="160007"/>
                      </a:cubicBezTo>
                      <a:cubicBezTo>
                        <a:pt x="255012" y="168821"/>
                        <a:pt x="254217" y="183013"/>
                        <a:pt x="238705" y="185128"/>
                      </a:cubicBezTo>
                      <a:cubicBezTo>
                        <a:pt x="207133" y="189433"/>
                        <a:pt x="175065" y="188477"/>
                        <a:pt x="143245" y="190152"/>
                      </a:cubicBezTo>
                      <a:cubicBezTo>
                        <a:pt x="110708" y="222692"/>
                        <a:pt x="170743" y="166546"/>
                        <a:pt x="103052" y="205225"/>
                      </a:cubicBezTo>
                      <a:cubicBezTo>
                        <a:pt x="98454" y="207852"/>
                        <a:pt x="99703" y="215273"/>
                        <a:pt x="98028" y="220297"/>
                      </a:cubicBezTo>
                      <a:cubicBezTo>
                        <a:pt x="99662" y="226832"/>
                        <a:pt x="109792" y="253956"/>
                        <a:pt x="98028" y="260491"/>
                      </a:cubicBezTo>
                      <a:cubicBezTo>
                        <a:pt x="86225" y="267048"/>
                        <a:pt x="71232" y="263840"/>
                        <a:pt x="57834" y="265515"/>
                      </a:cubicBezTo>
                      <a:cubicBezTo>
                        <a:pt x="12616" y="280587"/>
                        <a:pt x="36063" y="263840"/>
                        <a:pt x="22665" y="290636"/>
                      </a:cubicBezTo>
                      <a:cubicBezTo>
                        <a:pt x="19965" y="296037"/>
                        <a:pt x="15966" y="300684"/>
                        <a:pt x="12617" y="305708"/>
                      </a:cubicBezTo>
                      <a:cubicBezTo>
                        <a:pt x="9268" y="315757"/>
                        <a:pt x="0" y="325578"/>
                        <a:pt x="2569" y="335854"/>
                      </a:cubicBezTo>
                      <a:cubicBezTo>
                        <a:pt x="4244" y="342553"/>
                        <a:pt x="6095" y="349210"/>
                        <a:pt x="7593" y="355950"/>
                      </a:cubicBezTo>
                      <a:cubicBezTo>
                        <a:pt x="20352" y="413366"/>
                        <a:pt x="5386" y="352147"/>
                        <a:pt x="17641" y="401168"/>
                      </a:cubicBezTo>
                      <a:cubicBezTo>
                        <a:pt x="7264" y="432299"/>
                        <a:pt x="12321" y="402151"/>
                        <a:pt x="22665" y="426289"/>
                      </a:cubicBezTo>
                      <a:cubicBezTo>
                        <a:pt x="36811" y="459297"/>
                        <a:pt x="14575" y="447039"/>
                        <a:pt x="42762" y="456434"/>
                      </a:cubicBezTo>
                      <a:cubicBezTo>
                        <a:pt x="44437" y="463133"/>
                        <a:pt x="46432" y="469759"/>
                        <a:pt x="47786" y="476530"/>
                      </a:cubicBezTo>
                      <a:cubicBezTo>
                        <a:pt x="49784" y="486519"/>
                        <a:pt x="50339" y="496793"/>
                        <a:pt x="52810" y="506676"/>
                      </a:cubicBezTo>
                      <a:cubicBezTo>
                        <a:pt x="55379" y="516952"/>
                        <a:pt x="62859" y="536821"/>
                        <a:pt x="62859" y="536821"/>
                      </a:cubicBezTo>
                      <a:cubicBezTo>
                        <a:pt x="64108" y="536571"/>
                        <a:pt x="97903" y="530891"/>
                        <a:pt x="103052" y="526772"/>
                      </a:cubicBezTo>
                      <a:cubicBezTo>
                        <a:pt x="107767" y="523000"/>
                        <a:pt x="108385" y="515472"/>
                        <a:pt x="113100" y="511700"/>
                      </a:cubicBezTo>
                      <a:cubicBezTo>
                        <a:pt x="116374" y="509081"/>
                        <a:pt x="146960" y="501979"/>
                        <a:pt x="148270" y="501651"/>
                      </a:cubicBezTo>
                      <a:cubicBezTo>
                        <a:pt x="156643" y="476531"/>
                        <a:pt x="148270" y="488253"/>
                        <a:pt x="183439" y="476530"/>
                      </a:cubicBezTo>
                      <a:lnTo>
                        <a:pt x="198511" y="471506"/>
                      </a:lnTo>
                      <a:cubicBezTo>
                        <a:pt x="201861" y="468157"/>
                        <a:pt x="206123" y="465520"/>
                        <a:pt x="208560" y="461458"/>
                      </a:cubicBezTo>
                      <a:cubicBezTo>
                        <a:pt x="217781" y="446090"/>
                        <a:pt x="214712" y="411298"/>
                        <a:pt x="218608" y="401168"/>
                      </a:cubicBezTo>
                      <a:cubicBezTo>
                        <a:pt x="222009" y="392326"/>
                        <a:pt x="238705" y="381071"/>
                        <a:pt x="238705" y="381071"/>
                      </a:cubicBezTo>
                      <a:cubicBezTo>
                        <a:pt x="240380" y="376047"/>
                        <a:pt x="241004" y="370540"/>
                        <a:pt x="243729" y="365999"/>
                      </a:cubicBezTo>
                      <a:cubicBezTo>
                        <a:pt x="246166" y="361937"/>
                        <a:pt x="249540" y="358068"/>
                        <a:pt x="253777" y="355950"/>
                      </a:cubicBezTo>
                      <a:cubicBezTo>
                        <a:pt x="271541" y="347068"/>
                        <a:pt x="285989" y="346287"/>
                        <a:pt x="304019" y="340878"/>
                      </a:cubicBezTo>
                      <a:cubicBezTo>
                        <a:pt x="314164" y="337834"/>
                        <a:pt x="334164" y="330829"/>
                        <a:pt x="334164" y="330829"/>
                      </a:cubicBezTo>
                      <a:cubicBezTo>
                        <a:pt x="355935" y="332504"/>
                        <a:pt x="379948" y="326089"/>
                        <a:pt x="399478" y="335854"/>
                      </a:cubicBezTo>
                      <a:cubicBezTo>
                        <a:pt x="407116" y="339673"/>
                        <a:pt x="399191" y="353869"/>
                        <a:pt x="394454" y="360974"/>
                      </a:cubicBezTo>
                      <a:cubicBezTo>
                        <a:pt x="391516" y="365380"/>
                        <a:pt x="384520" y="364714"/>
                        <a:pt x="379382" y="365999"/>
                      </a:cubicBezTo>
                      <a:cubicBezTo>
                        <a:pt x="371098" y="368070"/>
                        <a:pt x="362635" y="369348"/>
                        <a:pt x="354261" y="371023"/>
                      </a:cubicBezTo>
                      <a:cubicBezTo>
                        <a:pt x="352586" y="402843"/>
                        <a:pt x="351998" y="434738"/>
                        <a:pt x="349237" y="466482"/>
                      </a:cubicBezTo>
                      <a:cubicBezTo>
                        <a:pt x="348495" y="475014"/>
                        <a:pt x="342126" y="492838"/>
                        <a:pt x="339188" y="501651"/>
                      </a:cubicBezTo>
                      <a:cubicBezTo>
                        <a:pt x="342538" y="505001"/>
                        <a:pt x="346800" y="507638"/>
                        <a:pt x="349237" y="511700"/>
                      </a:cubicBezTo>
                      <a:cubicBezTo>
                        <a:pt x="355397" y="521967"/>
                        <a:pt x="357401" y="549381"/>
                        <a:pt x="359285" y="556917"/>
                      </a:cubicBezTo>
                      <a:cubicBezTo>
                        <a:pt x="359292" y="556944"/>
                        <a:pt x="371841" y="594586"/>
                        <a:pt x="374358" y="602135"/>
                      </a:cubicBezTo>
                      <a:lnTo>
                        <a:pt x="384406" y="632280"/>
                      </a:lnTo>
                      <a:cubicBezTo>
                        <a:pt x="386081" y="637304"/>
                        <a:pt x="385686" y="643607"/>
                        <a:pt x="389430" y="647352"/>
                      </a:cubicBezTo>
                      <a:lnTo>
                        <a:pt x="399478" y="657401"/>
                      </a:lnTo>
                      <a:cubicBezTo>
                        <a:pt x="401153" y="677498"/>
                        <a:pt x="398963" y="698301"/>
                        <a:pt x="404503" y="717691"/>
                      </a:cubicBezTo>
                      <a:cubicBezTo>
                        <a:pt x="406162" y="723497"/>
                        <a:pt x="417512" y="722064"/>
                        <a:pt x="419575" y="727739"/>
                      </a:cubicBezTo>
                      <a:cubicBezTo>
                        <a:pt x="424137" y="740285"/>
                        <a:pt x="422416" y="781263"/>
                        <a:pt x="429623" y="798078"/>
                      </a:cubicBezTo>
                      <a:cubicBezTo>
                        <a:pt x="431489" y="802432"/>
                        <a:pt x="436322" y="804777"/>
                        <a:pt x="439672" y="808126"/>
                      </a:cubicBezTo>
                      <a:cubicBezTo>
                        <a:pt x="441347" y="813150"/>
                        <a:pt x="441388" y="819063"/>
                        <a:pt x="444696" y="823199"/>
                      </a:cubicBezTo>
                      <a:cubicBezTo>
                        <a:pt x="448468" y="827914"/>
                        <a:pt x="455499" y="828977"/>
                        <a:pt x="459769" y="833247"/>
                      </a:cubicBezTo>
                      <a:cubicBezTo>
                        <a:pt x="464039" y="837516"/>
                        <a:pt x="466468" y="843295"/>
                        <a:pt x="469817" y="848319"/>
                      </a:cubicBezTo>
                      <a:cubicBezTo>
                        <a:pt x="480217" y="879520"/>
                        <a:pt x="475296" y="848598"/>
                        <a:pt x="459769" y="873440"/>
                      </a:cubicBezTo>
                      <a:cubicBezTo>
                        <a:pt x="447747" y="892675"/>
                        <a:pt x="457422" y="902984"/>
                        <a:pt x="439672" y="913634"/>
                      </a:cubicBezTo>
                      <a:cubicBezTo>
                        <a:pt x="435131" y="916359"/>
                        <a:pt x="429623" y="916983"/>
                        <a:pt x="424599" y="918658"/>
                      </a:cubicBezTo>
                      <a:cubicBezTo>
                        <a:pt x="419575" y="922007"/>
                        <a:pt x="413299" y="923991"/>
                        <a:pt x="409527" y="928706"/>
                      </a:cubicBezTo>
                      <a:cubicBezTo>
                        <a:pt x="398031" y="943076"/>
                        <a:pt x="408719" y="981723"/>
                        <a:pt x="409527" y="988996"/>
                      </a:cubicBezTo>
                      <a:cubicBezTo>
                        <a:pt x="417901" y="987321"/>
                        <a:pt x="426154" y="984851"/>
                        <a:pt x="434648" y="983972"/>
                      </a:cubicBezTo>
                      <a:cubicBezTo>
                        <a:pt x="474767" y="979822"/>
                        <a:pt x="555228" y="973924"/>
                        <a:pt x="555228" y="973924"/>
                      </a:cubicBezTo>
                      <a:cubicBezTo>
                        <a:pt x="562075" y="969360"/>
                        <a:pt x="575576" y="961782"/>
                        <a:pt x="580349" y="953827"/>
                      </a:cubicBezTo>
                      <a:cubicBezTo>
                        <a:pt x="583074" y="949286"/>
                        <a:pt x="583918" y="943847"/>
                        <a:pt x="585373" y="938755"/>
                      </a:cubicBezTo>
                      <a:cubicBezTo>
                        <a:pt x="587270" y="932116"/>
                        <a:pt x="586083" y="924050"/>
                        <a:pt x="590397" y="918658"/>
                      </a:cubicBezTo>
                      <a:cubicBezTo>
                        <a:pt x="593705" y="914522"/>
                        <a:pt x="600446" y="915309"/>
                        <a:pt x="605470" y="913634"/>
                      </a:cubicBezTo>
                      <a:cubicBezTo>
                        <a:pt x="610494" y="915309"/>
                        <a:pt x="616797" y="914913"/>
                        <a:pt x="620542" y="918658"/>
                      </a:cubicBezTo>
                      <a:cubicBezTo>
                        <a:pt x="624287" y="922403"/>
                        <a:pt x="622841" y="929189"/>
                        <a:pt x="625566" y="933730"/>
                      </a:cubicBezTo>
                      <a:cubicBezTo>
                        <a:pt x="628003" y="937792"/>
                        <a:pt x="632265" y="940429"/>
                        <a:pt x="635615" y="943779"/>
                      </a:cubicBezTo>
                      <a:cubicBezTo>
                        <a:pt x="643868" y="968537"/>
                        <a:pt x="641045" y="957072"/>
                        <a:pt x="645663" y="994021"/>
                      </a:cubicBezTo>
                      <a:cubicBezTo>
                        <a:pt x="647544" y="1009069"/>
                        <a:pt x="646697" y="1024607"/>
                        <a:pt x="650687" y="1039238"/>
                      </a:cubicBezTo>
                      <a:cubicBezTo>
                        <a:pt x="651933" y="1043808"/>
                        <a:pt x="656499" y="1047168"/>
                        <a:pt x="660736" y="1049286"/>
                      </a:cubicBezTo>
                      <a:cubicBezTo>
                        <a:pt x="670210" y="1054023"/>
                        <a:pt x="690881" y="1059335"/>
                        <a:pt x="690881" y="1059335"/>
                      </a:cubicBezTo>
                      <a:cubicBezTo>
                        <a:pt x="726288" y="1047533"/>
                        <a:pt x="726701" y="1045303"/>
                        <a:pt x="786340" y="1059335"/>
                      </a:cubicBezTo>
                      <a:cubicBezTo>
                        <a:pt x="791495" y="1060548"/>
                        <a:pt x="788639" y="1069866"/>
                        <a:pt x="791364" y="1074407"/>
                      </a:cubicBezTo>
                      <a:cubicBezTo>
                        <a:pt x="793801" y="1078469"/>
                        <a:pt x="797350" y="1082019"/>
                        <a:pt x="801412" y="1084456"/>
                      </a:cubicBezTo>
                      <a:cubicBezTo>
                        <a:pt x="805953" y="1087181"/>
                        <a:pt x="811230" y="1088823"/>
                        <a:pt x="816485" y="1089480"/>
                      </a:cubicBezTo>
                      <a:cubicBezTo>
                        <a:pt x="838152" y="1092188"/>
                        <a:pt x="860028" y="1092829"/>
                        <a:pt x="881799" y="1094504"/>
                      </a:cubicBezTo>
                      <a:cubicBezTo>
                        <a:pt x="897028" y="1109731"/>
                        <a:pt x="891528" y="1109683"/>
                        <a:pt x="921993" y="1099528"/>
                      </a:cubicBezTo>
                      <a:cubicBezTo>
                        <a:pt x="927721" y="1097619"/>
                        <a:pt x="931130" y="1090593"/>
                        <a:pt x="937065" y="1089480"/>
                      </a:cubicBezTo>
                      <a:cubicBezTo>
                        <a:pt x="958527" y="1085456"/>
                        <a:pt x="980608" y="1086131"/>
                        <a:pt x="1002380" y="1084456"/>
                      </a:cubicBezTo>
                      <a:lnTo>
                        <a:pt x="1012428" y="1054311"/>
                      </a:lnTo>
                      <a:cubicBezTo>
                        <a:pt x="1014103" y="1049287"/>
                        <a:pt x="1013045" y="1042176"/>
                        <a:pt x="1017452" y="1039238"/>
                      </a:cubicBezTo>
                      <a:lnTo>
                        <a:pt x="1032525" y="1029190"/>
                      </a:lnTo>
                      <a:cubicBezTo>
                        <a:pt x="1034200" y="1024166"/>
                        <a:pt x="1037549" y="1019413"/>
                        <a:pt x="1037549" y="1014117"/>
                      </a:cubicBezTo>
                      <a:cubicBezTo>
                        <a:pt x="1037549" y="995598"/>
                        <a:pt x="1033172" y="994668"/>
                        <a:pt x="1022476" y="983972"/>
                      </a:cubicBezTo>
                      <a:cubicBezTo>
                        <a:pt x="1024151" y="978948"/>
                        <a:pt x="1023365" y="972208"/>
                        <a:pt x="1027500" y="968900"/>
                      </a:cubicBezTo>
                      <a:cubicBezTo>
                        <a:pt x="1040260" y="958692"/>
                        <a:pt x="1054934" y="965710"/>
                        <a:pt x="1067694" y="968900"/>
                      </a:cubicBezTo>
                      <a:cubicBezTo>
                        <a:pt x="1079626" y="976855"/>
                        <a:pt x="1083657" y="985270"/>
                        <a:pt x="1097839" y="973924"/>
                      </a:cubicBezTo>
                      <a:cubicBezTo>
                        <a:pt x="1102554" y="970152"/>
                        <a:pt x="1102644" y="961847"/>
                        <a:pt x="1107887" y="958851"/>
                      </a:cubicBezTo>
                      <a:cubicBezTo>
                        <a:pt x="1115301" y="954614"/>
                        <a:pt x="1124769" y="956074"/>
                        <a:pt x="1133008" y="953827"/>
                      </a:cubicBezTo>
                      <a:cubicBezTo>
                        <a:pt x="1143227" y="951040"/>
                        <a:pt x="1163153" y="943779"/>
                        <a:pt x="1163153" y="943779"/>
                      </a:cubicBezTo>
                      <a:cubicBezTo>
                        <a:pt x="1166503" y="938755"/>
                        <a:pt x="1168932" y="932976"/>
                        <a:pt x="1173202" y="928706"/>
                      </a:cubicBezTo>
                      <a:cubicBezTo>
                        <a:pt x="1181777" y="920131"/>
                        <a:pt x="1192109" y="916699"/>
                        <a:pt x="1203347" y="913634"/>
                      </a:cubicBezTo>
                      <a:cubicBezTo>
                        <a:pt x="1216670" y="910000"/>
                        <a:pt x="1230142" y="906935"/>
                        <a:pt x="1243540" y="903585"/>
                      </a:cubicBezTo>
                      <a:cubicBezTo>
                        <a:pt x="1250239" y="901910"/>
                        <a:pt x="1257086" y="900745"/>
                        <a:pt x="1263637" y="898561"/>
                      </a:cubicBezTo>
                      <a:lnTo>
                        <a:pt x="1293782" y="888513"/>
                      </a:lnTo>
                      <a:cubicBezTo>
                        <a:pt x="1299116" y="872512"/>
                        <a:pt x="1303237" y="845168"/>
                        <a:pt x="1323927" y="838271"/>
                      </a:cubicBezTo>
                      <a:lnTo>
                        <a:pt x="1338999" y="833247"/>
                      </a:lnTo>
                      <a:cubicBezTo>
                        <a:pt x="1342349" y="829898"/>
                        <a:pt x="1346930" y="827436"/>
                        <a:pt x="1349048" y="823199"/>
                      </a:cubicBezTo>
                      <a:cubicBezTo>
                        <a:pt x="1357636" y="806024"/>
                        <a:pt x="1352930" y="792734"/>
                        <a:pt x="1369144" y="783005"/>
                      </a:cubicBezTo>
                      <a:cubicBezTo>
                        <a:pt x="1373685" y="780280"/>
                        <a:pt x="1379193" y="779656"/>
                        <a:pt x="1384217" y="777981"/>
                      </a:cubicBezTo>
                      <a:cubicBezTo>
                        <a:pt x="1389005" y="763617"/>
                        <a:pt x="1391111" y="758581"/>
                        <a:pt x="1394265" y="742812"/>
                      </a:cubicBezTo>
                      <a:cubicBezTo>
                        <a:pt x="1396263" y="732823"/>
                        <a:pt x="1395712" y="722205"/>
                        <a:pt x="1399289" y="712667"/>
                      </a:cubicBezTo>
                      <a:cubicBezTo>
                        <a:pt x="1400952" y="708231"/>
                        <a:pt x="1405276" y="705055"/>
                        <a:pt x="1409338" y="702618"/>
                      </a:cubicBezTo>
                      <a:cubicBezTo>
                        <a:pt x="1419476" y="696535"/>
                        <a:pt x="1437808" y="704293"/>
                        <a:pt x="1444507" y="69759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9" name="210 Forma libre">
                  <a:extLst>
                    <a:ext uri="{FF2B5EF4-FFF2-40B4-BE49-F238E27FC236}">
                      <a16:creationId xmlns:a16="http://schemas.microsoft.com/office/drawing/2014/main" xmlns="" id="{68EB9EFD-7BA0-48DB-AD23-444A020CEF6E}"/>
                    </a:ext>
                  </a:extLst>
                </p:cNvPr>
                <p:cNvSpPr/>
                <p:nvPr/>
              </p:nvSpPr>
              <p:spPr>
                <a:xfrm>
                  <a:off x="2778477" y="2766058"/>
                  <a:ext cx="1071141" cy="936978"/>
                </a:xfrm>
                <a:custGeom>
                  <a:avLst/>
                  <a:gdLst>
                    <a:gd name="connsiteX0" fmla="*/ 472273 w 989763"/>
                    <a:gd name="connsiteY0" fmla="*/ 4187 h 938684"/>
                    <a:gd name="connsiteX1" fmla="*/ 467249 w 989763"/>
                    <a:gd name="connsiteY1" fmla="*/ 34332 h 938684"/>
                    <a:gd name="connsiteX2" fmla="*/ 472273 w 989763"/>
                    <a:gd name="connsiteY2" fmla="*/ 285541 h 938684"/>
                    <a:gd name="connsiteX3" fmla="*/ 502418 w 989763"/>
                    <a:gd name="connsiteY3" fmla="*/ 280517 h 938684"/>
                    <a:gd name="connsiteX4" fmla="*/ 517490 w 989763"/>
                    <a:gd name="connsiteY4" fmla="*/ 270469 h 938684"/>
                    <a:gd name="connsiteX5" fmla="*/ 527539 w 989763"/>
                    <a:gd name="connsiteY5" fmla="*/ 280517 h 938684"/>
                    <a:gd name="connsiteX6" fmla="*/ 532563 w 989763"/>
                    <a:gd name="connsiteY6" fmla="*/ 300614 h 938684"/>
                    <a:gd name="connsiteX7" fmla="*/ 607926 w 989763"/>
                    <a:gd name="connsiteY7" fmla="*/ 300614 h 938684"/>
                    <a:gd name="connsiteX8" fmla="*/ 653143 w 989763"/>
                    <a:gd name="connsiteY8" fmla="*/ 280517 h 938684"/>
                    <a:gd name="connsiteX9" fmla="*/ 658167 w 989763"/>
                    <a:gd name="connsiteY9" fmla="*/ 265444 h 938684"/>
                    <a:gd name="connsiteX10" fmla="*/ 698361 w 989763"/>
                    <a:gd name="connsiteY10" fmla="*/ 265444 h 938684"/>
                    <a:gd name="connsiteX11" fmla="*/ 758651 w 989763"/>
                    <a:gd name="connsiteY11" fmla="*/ 275493 h 938684"/>
                    <a:gd name="connsiteX12" fmla="*/ 773723 w 989763"/>
                    <a:gd name="connsiteY12" fmla="*/ 300614 h 938684"/>
                    <a:gd name="connsiteX13" fmla="*/ 788796 w 989763"/>
                    <a:gd name="connsiteY13" fmla="*/ 305638 h 938684"/>
                    <a:gd name="connsiteX14" fmla="*/ 798844 w 989763"/>
                    <a:gd name="connsiteY14" fmla="*/ 335783 h 938684"/>
                    <a:gd name="connsiteX15" fmla="*/ 803868 w 989763"/>
                    <a:gd name="connsiteY15" fmla="*/ 355879 h 938684"/>
                    <a:gd name="connsiteX16" fmla="*/ 828989 w 989763"/>
                    <a:gd name="connsiteY16" fmla="*/ 370952 h 938684"/>
                    <a:gd name="connsiteX17" fmla="*/ 839038 w 989763"/>
                    <a:gd name="connsiteY17" fmla="*/ 381000 h 938684"/>
                    <a:gd name="connsiteX18" fmla="*/ 854110 w 989763"/>
                    <a:gd name="connsiteY18" fmla="*/ 416170 h 938684"/>
                    <a:gd name="connsiteX19" fmla="*/ 869183 w 989763"/>
                    <a:gd name="connsiteY19" fmla="*/ 421194 h 938684"/>
                    <a:gd name="connsiteX20" fmla="*/ 874207 w 989763"/>
                    <a:gd name="connsiteY20" fmla="*/ 436266 h 938684"/>
                    <a:gd name="connsiteX21" fmla="*/ 879231 w 989763"/>
                    <a:gd name="connsiteY21" fmla="*/ 456363 h 938684"/>
                    <a:gd name="connsiteX22" fmla="*/ 889279 w 989763"/>
                    <a:gd name="connsiteY22" fmla="*/ 471436 h 938684"/>
                    <a:gd name="connsiteX23" fmla="*/ 899328 w 989763"/>
                    <a:gd name="connsiteY23" fmla="*/ 501581 h 938684"/>
                    <a:gd name="connsiteX24" fmla="*/ 914400 w 989763"/>
                    <a:gd name="connsiteY24" fmla="*/ 546798 h 938684"/>
                    <a:gd name="connsiteX25" fmla="*/ 924449 w 989763"/>
                    <a:gd name="connsiteY25" fmla="*/ 561871 h 938684"/>
                    <a:gd name="connsiteX26" fmla="*/ 929473 w 989763"/>
                    <a:gd name="connsiteY26" fmla="*/ 576943 h 938684"/>
                    <a:gd name="connsiteX27" fmla="*/ 944545 w 989763"/>
                    <a:gd name="connsiteY27" fmla="*/ 581967 h 938684"/>
                    <a:gd name="connsiteX28" fmla="*/ 949570 w 989763"/>
                    <a:gd name="connsiteY28" fmla="*/ 622161 h 938684"/>
                    <a:gd name="connsiteX29" fmla="*/ 959618 w 989763"/>
                    <a:gd name="connsiteY29" fmla="*/ 667378 h 938684"/>
                    <a:gd name="connsiteX30" fmla="*/ 969666 w 989763"/>
                    <a:gd name="connsiteY30" fmla="*/ 677427 h 938684"/>
                    <a:gd name="connsiteX31" fmla="*/ 989763 w 989763"/>
                    <a:gd name="connsiteY31" fmla="*/ 722644 h 938684"/>
                    <a:gd name="connsiteX32" fmla="*/ 984739 w 989763"/>
                    <a:gd name="connsiteY32" fmla="*/ 737717 h 938684"/>
                    <a:gd name="connsiteX33" fmla="*/ 969666 w 989763"/>
                    <a:gd name="connsiteY33" fmla="*/ 787959 h 938684"/>
                    <a:gd name="connsiteX34" fmla="*/ 954594 w 989763"/>
                    <a:gd name="connsiteY34" fmla="*/ 792983 h 938684"/>
                    <a:gd name="connsiteX35" fmla="*/ 944545 w 989763"/>
                    <a:gd name="connsiteY35" fmla="*/ 828152 h 938684"/>
                    <a:gd name="connsiteX36" fmla="*/ 939521 w 989763"/>
                    <a:gd name="connsiteY36" fmla="*/ 843225 h 938684"/>
                    <a:gd name="connsiteX37" fmla="*/ 914400 w 989763"/>
                    <a:gd name="connsiteY37" fmla="*/ 848249 h 938684"/>
                    <a:gd name="connsiteX38" fmla="*/ 899328 w 989763"/>
                    <a:gd name="connsiteY38" fmla="*/ 853273 h 938684"/>
                    <a:gd name="connsiteX39" fmla="*/ 864159 w 989763"/>
                    <a:gd name="connsiteY39" fmla="*/ 878394 h 938684"/>
                    <a:gd name="connsiteX40" fmla="*/ 813917 w 989763"/>
                    <a:gd name="connsiteY40" fmla="*/ 893466 h 938684"/>
                    <a:gd name="connsiteX41" fmla="*/ 778748 w 989763"/>
                    <a:gd name="connsiteY41" fmla="*/ 903515 h 938684"/>
                    <a:gd name="connsiteX42" fmla="*/ 768699 w 989763"/>
                    <a:gd name="connsiteY42" fmla="*/ 913563 h 938684"/>
                    <a:gd name="connsiteX43" fmla="*/ 758651 w 989763"/>
                    <a:gd name="connsiteY43" fmla="*/ 928636 h 938684"/>
                    <a:gd name="connsiteX44" fmla="*/ 723482 w 989763"/>
                    <a:gd name="connsiteY44" fmla="*/ 938684 h 938684"/>
                    <a:gd name="connsiteX45" fmla="*/ 703385 w 989763"/>
                    <a:gd name="connsiteY45" fmla="*/ 933660 h 938684"/>
                    <a:gd name="connsiteX46" fmla="*/ 693337 w 989763"/>
                    <a:gd name="connsiteY46" fmla="*/ 923611 h 938684"/>
                    <a:gd name="connsiteX47" fmla="*/ 663192 w 989763"/>
                    <a:gd name="connsiteY47" fmla="*/ 903515 h 938684"/>
                    <a:gd name="connsiteX48" fmla="*/ 612950 w 989763"/>
                    <a:gd name="connsiteY48" fmla="*/ 893466 h 938684"/>
                    <a:gd name="connsiteX49" fmla="*/ 582805 w 989763"/>
                    <a:gd name="connsiteY49" fmla="*/ 883418 h 938684"/>
                    <a:gd name="connsiteX50" fmla="*/ 567732 w 989763"/>
                    <a:gd name="connsiteY50" fmla="*/ 878394 h 938684"/>
                    <a:gd name="connsiteX51" fmla="*/ 542611 w 989763"/>
                    <a:gd name="connsiteY51" fmla="*/ 863321 h 938684"/>
                    <a:gd name="connsiteX52" fmla="*/ 517490 w 989763"/>
                    <a:gd name="connsiteY52" fmla="*/ 843225 h 938684"/>
                    <a:gd name="connsiteX53" fmla="*/ 472273 w 989763"/>
                    <a:gd name="connsiteY53" fmla="*/ 848249 h 938684"/>
                    <a:gd name="connsiteX54" fmla="*/ 467249 w 989763"/>
                    <a:gd name="connsiteY54" fmla="*/ 863321 h 938684"/>
                    <a:gd name="connsiteX55" fmla="*/ 457200 w 989763"/>
                    <a:gd name="connsiteY55" fmla="*/ 873370 h 938684"/>
                    <a:gd name="connsiteX56" fmla="*/ 401934 w 989763"/>
                    <a:gd name="connsiteY56" fmla="*/ 868345 h 938684"/>
                    <a:gd name="connsiteX57" fmla="*/ 376813 w 989763"/>
                    <a:gd name="connsiteY57" fmla="*/ 863321 h 938684"/>
                    <a:gd name="connsiteX58" fmla="*/ 346668 w 989763"/>
                    <a:gd name="connsiteY58" fmla="*/ 858297 h 938684"/>
                    <a:gd name="connsiteX59" fmla="*/ 311499 w 989763"/>
                    <a:gd name="connsiteY59" fmla="*/ 828152 h 938684"/>
                    <a:gd name="connsiteX60" fmla="*/ 301451 w 989763"/>
                    <a:gd name="connsiteY60" fmla="*/ 813079 h 938684"/>
                    <a:gd name="connsiteX61" fmla="*/ 231112 w 989763"/>
                    <a:gd name="connsiteY61" fmla="*/ 808055 h 938684"/>
                    <a:gd name="connsiteX62" fmla="*/ 205992 w 989763"/>
                    <a:gd name="connsiteY62" fmla="*/ 787959 h 938684"/>
                    <a:gd name="connsiteX63" fmla="*/ 190919 w 989763"/>
                    <a:gd name="connsiteY63" fmla="*/ 782934 h 938684"/>
                    <a:gd name="connsiteX64" fmla="*/ 120581 w 989763"/>
                    <a:gd name="connsiteY64" fmla="*/ 777910 h 938684"/>
                    <a:gd name="connsiteX65" fmla="*/ 115556 w 989763"/>
                    <a:gd name="connsiteY65" fmla="*/ 737717 h 938684"/>
                    <a:gd name="connsiteX66" fmla="*/ 110532 w 989763"/>
                    <a:gd name="connsiteY66" fmla="*/ 692499 h 938684"/>
                    <a:gd name="connsiteX67" fmla="*/ 100484 w 989763"/>
                    <a:gd name="connsiteY67" fmla="*/ 677427 h 938684"/>
                    <a:gd name="connsiteX68" fmla="*/ 75363 w 989763"/>
                    <a:gd name="connsiteY68" fmla="*/ 657330 h 938684"/>
                    <a:gd name="connsiteX69" fmla="*/ 60290 w 989763"/>
                    <a:gd name="connsiteY69" fmla="*/ 642258 h 938684"/>
                    <a:gd name="connsiteX70" fmla="*/ 55266 w 989763"/>
                    <a:gd name="connsiteY70" fmla="*/ 627185 h 938684"/>
                    <a:gd name="connsiteX71" fmla="*/ 60290 w 989763"/>
                    <a:gd name="connsiteY71" fmla="*/ 612112 h 938684"/>
                    <a:gd name="connsiteX72" fmla="*/ 45218 w 989763"/>
                    <a:gd name="connsiteY72" fmla="*/ 607088 h 938684"/>
                    <a:gd name="connsiteX73" fmla="*/ 30145 w 989763"/>
                    <a:gd name="connsiteY73" fmla="*/ 597040 h 938684"/>
                    <a:gd name="connsiteX74" fmla="*/ 20097 w 989763"/>
                    <a:gd name="connsiteY74" fmla="*/ 581967 h 938684"/>
                    <a:gd name="connsiteX75" fmla="*/ 5024 w 989763"/>
                    <a:gd name="connsiteY75" fmla="*/ 571919 h 938684"/>
                    <a:gd name="connsiteX76" fmla="*/ 0 w 989763"/>
                    <a:gd name="connsiteY76" fmla="*/ 556847 h 938684"/>
                    <a:gd name="connsiteX77" fmla="*/ 5024 w 989763"/>
                    <a:gd name="connsiteY77" fmla="*/ 486508 h 938684"/>
                    <a:gd name="connsiteX78" fmla="*/ 20097 w 989763"/>
                    <a:gd name="connsiteY78" fmla="*/ 421194 h 938684"/>
                    <a:gd name="connsiteX79" fmla="*/ 40194 w 989763"/>
                    <a:gd name="connsiteY79" fmla="*/ 381000 h 938684"/>
                    <a:gd name="connsiteX80" fmla="*/ 45218 w 989763"/>
                    <a:gd name="connsiteY80" fmla="*/ 365928 h 938684"/>
                    <a:gd name="connsiteX81" fmla="*/ 55266 w 989763"/>
                    <a:gd name="connsiteY81" fmla="*/ 330759 h 938684"/>
                    <a:gd name="connsiteX82" fmla="*/ 55266 w 989763"/>
                    <a:gd name="connsiteY82" fmla="*/ 295589 h 938684"/>
                    <a:gd name="connsiteX83" fmla="*/ 60290 w 989763"/>
                    <a:gd name="connsiteY83" fmla="*/ 280517 h 938684"/>
                    <a:gd name="connsiteX84" fmla="*/ 75363 w 989763"/>
                    <a:gd name="connsiteY84" fmla="*/ 275493 h 938684"/>
                    <a:gd name="connsiteX85" fmla="*/ 140677 w 989763"/>
                    <a:gd name="connsiteY85" fmla="*/ 275493 h 938684"/>
                    <a:gd name="connsiteX86" fmla="*/ 150726 w 989763"/>
                    <a:gd name="connsiteY86" fmla="*/ 265444 h 938684"/>
                    <a:gd name="connsiteX87" fmla="*/ 190919 w 989763"/>
                    <a:gd name="connsiteY87" fmla="*/ 260420 h 938684"/>
                    <a:gd name="connsiteX88" fmla="*/ 195943 w 989763"/>
                    <a:gd name="connsiteY88" fmla="*/ 245348 h 938684"/>
                    <a:gd name="connsiteX89" fmla="*/ 226088 w 989763"/>
                    <a:gd name="connsiteY89" fmla="*/ 235299 h 938684"/>
                    <a:gd name="connsiteX90" fmla="*/ 236137 w 989763"/>
                    <a:gd name="connsiteY90" fmla="*/ 225251 h 938684"/>
                    <a:gd name="connsiteX91" fmla="*/ 291402 w 989763"/>
                    <a:gd name="connsiteY91" fmla="*/ 210178 h 938684"/>
                    <a:gd name="connsiteX92" fmla="*/ 306475 w 989763"/>
                    <a:gd name="connsiteY92" fmla="*/ 205154 h 938684"/>
                    <a:gd name="connsiteX93" fmla="*/ 326572 w 989763"/>
                    <a:gd name="connsiteY93" fmla="*/ 200130 h 938684"/>
                    <a:gd name="connsiteX94" fmla="*/ 331596 w 989763"/>
                    <a:gd name="connsiteY94" fmla="*/ 185058 h 938684"/>
                    <a:gd name="connsiteX95" fmla="*/ 336620 w 989763"/>
                    <a:gd name="connsiteY95" fmla="*/ 164961 h 938684"/>
                    <a:gd name="connsiteX96" fmla="*/ 356717 w 989763"/>
                    <a:gd name="connsiteY96" fmla="*/ 144864 h 938684"/>
                    <a:gd name="connsiteX97" fmla="*/ 366765 w 989763"/>
                    <a:gd name="connsiteY97" fmla="*/ 129792 h 938684"/>
                    <a:gd name="connsiteX98" fmla="*/ 376813 w 989763"/>
                    <a:gd name="connsiteY98" fmla="*/ 119743 h 938684"/>
                    <a:gd name="connsiteX99" fmla="*/ 381838 w 989763"/>
                    <a:gd name="connsiteY99" fmla="*/ 104671 h 938684"/>
                    <a:gd name="connsiteX100" fmla="*/ 411983 w 989763"/>
                    <a:gd name="connsiteY100" fmla="*/ 89598 h 938684"/>
                    <a:gd name="connsiteX101" fmla="*/ 417007 w 989763"/>
                    <a:gd name="connsiteY101" fmla="*/ 44381 h 938684"/>
                    <a:gd name="connsiteX102" fmla="*/ 427055 w 989763"/>
                    <a:gd name="connsiteY102" fmla="*/ 34332 h 938684"/>
                    <a:gd name="connsiteX103" fmla="*/ 432079 w 989763"/>
                    <a:gd name="connsiteY103" fmla="*/ 19260 h 938684"/>
                    <a:gd name="connsiteX104" fmla="*/ 452176 w 989763"/>
                    <a:gd name="connsiteY104" fmla="*/ 14236 h 938684"/>
                    <a:gd name="connsiteX105" fmla="*/ 467249 w 989763"/>
                    <a:gd name="connsiteY105" fmla="*/ 9211 h 938684"/>
                    <a:gd name="connsiteX106" fmla="*/ 472273 w 989763"/>
                    <a:gd name="connsiteY106" fmla="*/ 4187 h 93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989763" h="938684">
                      <a:moveTo>
                        <a:pt x="472273" y="4187"/>
                      </a:moveTo>
                      <a:cubicBezTo>
                        <a:pt x="472273" y="8374"/>
                        <a:pt x="466135" y="4801"/>
                        <a:pt x="467249" y="34332"/>
                      </a:cubicBezTo>
                      <a:cubicBezTo>
                        <a:pt x="470407" y="118026"/>
                        <a:pt x="470598" y="201805"/>
                        <a:pt x="472273" y="285541"/>
                      </a:cubicBezTo>
                      <a:cubicBezTo>
                        <a:pt x="482321" y="283866"/>
                        <a:pt x="492754" y="283738"/>
                        <a:pt x="502418" y="280517"/>
                      </a:cubicBezTo>
                      <a:cubicBezTo>
                        <a:pt x="508146" y="278608"/>
                        <a:pt x="511452" y="270469"/>
                        <a:pt x="517490" y="270469"/>
                      </a:cubicBezTo>
                      <a:cubicBezTo>
                        <a:pt x="522227" y="270469"/>
                        <a:pt x="524189" y="277168"/>
                        <a:pt x="527539" y="280517"/>
                      </a:cubicBezTo>
                      <a:cubicBezTo>
                        <a:pt x="529214" y="287216"/>
                        <a:pt x="527258" y="296193"/>
                        <a:pt x="532563" y="300614"/>
                      </a:cubicBezTo>
                      <a:cubicBezTo>
                        <a:pt x="545942" y="311763"/>
                        <a:pt x="604858" y="300921"/>
                        <a:pt x="607926" y="300614"/>
                      </a:cubicBezTo>
                      <a:cubicBezTo>
                        <a:pt x="643799" y="288655"/>
                        <a:pt x="629258" y="296440"/>
                        <a:pt x="653143" y="280517"/>
                      </a:cubicBezTo>
                      <a:cubicBezTo>
                        <a:pt x="654818" y="275493"/>
                        <a:pt x="654422" y="269189"/>
                        <a:pt x="658167" y="265444"/>
                      </a:cubicBezTo>
                      <a:cubicBezTo>
                        <a:pt x="668703" y="254908"/>
                        <a:pt x="688425" y="263915"/>
                        <a:pt x="698361" y="265444"/>
                      </a:cubicBezTo>
                      <a:cubicBezTo>
                        <a:pt x="759517" y="274853"/>
                        <a:pt x="718238" y="265390"/>
                        <a:pt x="758651" y="275493"/>
                      </a:cubicBezTo>
                      <a:cubicBezTo>
                        <a:pt x="762602" y="287347"/>
                        <a:pt x="762230" y="293718"/>
                        <a:pt x="773723" y="300614"/>
                      </a:cubicBezTo>
                      <a:cubicBezTo>
                        <a:pt x="778264" y="303339"/>
                        <a:pt x="783772" y="303963"/>
                        <a:pt x="788796" y="305638"/>
                      </a:cubicBezTo>
                      <a:cubicBezTo>
                        <a:pt x="792145" y="315686"/>
                        <a:pt x="796275" y="325507"/>
                        <a:pt x="798844" y="335783"/>
                      </a:cubicBezTo>
                      <a:cubicBezTo>
                        <a:pt x="800519" y="342482"/>
                        <a:pt x="800780" y="349703"/>
                        <a:pt x="803868" y="355879"/>
                      </a:cubicBezTo>
                      <a:cubicBezTo>
                        <a:pt x="809386" y="366914"/>
                        <a:pt x="818675" y="367514"/>
                        <a:pt x="828989" y="370952"/>
                      </a:cubicBezTo>
                      <a:cubicBezTo>
                        <a:pt x="832339" y="374301"/>
                        <a:pt x="836920" y="376763"/>
                        <a:pt x="839038" y="381000"/>
                      </a:cubicBezTo>
                      <a:cubicBezTo>
                        <a:pt x="847083" y="397090"/>
                        <a:pt x="838871" y="403978"/>
                        <a:pt x="854110" y="416170"/>
                      </a:cubicBezTo>
                      <a:cubicBezTo>
                        <a:pt x="858246" y="419478"/>
                        <a:pt x="864159" y="419519"/>
                        <a:pt x="869183" y="421194"/>
                      </a:cubicBezTo>
                      <a:cubicBezTo>
                        <a:pt x="870858" y="426218"/>
                        <a:pt x="872752" y="431174"/>
                        <a:pt x="874207" y="436266"/>
                      </a:cubicBezTo>
                      <a:cubicBezTo>
                        <a:pt x="876104" y="442905"/>
                        <a:pt x="876511" y="450016"/>
                        <a:pt x="879231" y="456363"/>
                      </a:cubicBezTo>
                      <a:cubicBezTo>
                        <a:pt x="881610" y="461913"/>
                        <a:pt x="886827" y="465918"/>
                        <a:pt x="889279" y="471436"/>
                      </a:cubicBezTo>
                      <a:cubicBezTo>
                        <a:pt x="893581" y="481115"/>
                        <a:pt x="895978" y="491533"/>
                        <a:pt x="899328" y="501581"/>
                      </a:cubicBezTo>
                      <a:lnTo>
                        <a:pt x="914400" y="546798"/>
                      </a:lnTo>
                      <a:cubicBezTo>
                        <a:pt x="916310" y="552527"/>
                        <a:pt x="921099" y="556847"/>
                        <a:pt x="924449" y="561871"/>
                      </a:cubicBezTo>
                      <a:cubicBezTo>
                        <a:pt x="926124" y="566895"/>
                        <a:pt x="925728" y="573198"/>
                        <a:pt x="929473" y="576943"/>
                      </a:cubicBezTo>
                      <a:cubicBezTo>
                        <a:pt x="933218" y="580688"/>
                        <a:pt x="942394" y="577128"/>
                        <a:pt x="944545" y="581967"/>
                      </a:cubicBezTo>
                      <a:cubicBezTo>
                        <a:pt x="950029" y="594306"/>
                        <a:pt x="947660" y="608794"/>
                        <a:pt x="949570" y="622161"/>
                      </a:cubicBezTo>
                      <a:cubicBezTo>
                        <a:pt x="950395" y="627933"/>
                        <a:pt x="954008" y="658028"/>
                        <a:pt x="959618" y="667378"/>
                      </a:cubicBezTo>
                      <a:cubicBezTo>
                        <a:pt x="962055" y="671440"/>
                        <a:pt x="966317" y="674077"/>
                        <a:pt x="969666" y="677427"/>
                      </a:cubicBezTo>
                      <a:cubicBezTo>
                        <a:pt x="981625" y="713300"/>
                        <a:pt x="973840" y="698759"/>
                        <a:pt x="989763" y="722644"/>
                      </a:cubicBezTo>
                      <a:cubicBezTo>
                        <a:pt x="988088" y="727668"/>
                        <a:pt x="985686" y="732506"/>
                        <a:pt x="984739" y="737717"/>
                      </a:cubicBezTo>
                      <a:cubicBezTo>
                        <a:pt x="980824" y="759252"/>
                        <a:pt x="988667" y="776558"/>
                        <a:pt x="969666" y="787959"/>
                      </a:cubicBezTo>
                      <a:cubicBezTo>
                        <a:pt x="965125" y="790684"/>
                        <a:pt x="959618" y="791308"/>
                        <a:pt x="954594" y="792983"/>
                      </a:cubicBezTo>
                      <a:cubicBezTo>
                        <a:pt x="942550" y="829114"/>
                        <a:pt x="957160" y="784000"/>
                        <a:pt x="944545" y="828152"/>
                      </a:cubicBezTo>
                      <a:cubicBezTo>
                        <a:pt x="943090" y="833244"/>
                        <a:pt x="943928" y="840287"/>
                        <a:pt x="939521" y="843225"/>
                      </a:cubicBezTo>
                      <a:cubicBezTo>
                        <a:pt x="932416" y="847962"/>
                        <a:pt x="922685" y="846178"/>
                        <a:pt x="914400" y="848249"/>
                      </a:cubicBezTo>
                      <a:cubicBezTo>
                        <a:pt x="909262" y="849533"/>
                        <a:pt x="904352" y="851598"/>
                        <a:pt x="899328" y="853273"/>
                      </a:cubicBezTo>
                      <a:cubicBezTo>
                        <a:pt x="875486" y="877115"/>
                        <a:pt x="888219" y="870374"/>
                        <a:pt x="864159" y="878394"/>
                      </a:cubicBezTo>
                      <a:cubicBezTo>
                        <a:pt x="843775" y="898776"/>
                        <a:pt x="861055" y="885610"/>
                        <a:pt x="813917" y="893466"/>
                      </a:cubicBezTo>
                      <a:cubicBezTo>
                        <a:pt x="801293" y="895570"/>
                        <a:pt x="790699" y="899531"/>
                        <a:pt x="778748" y="903515"/>
                      </a:cubicBezTo>
                      <a:cubicBezTo>
                        <a:pt x="775398" y="906864"/>
                        <a:pt x="771658" y="909864"/>
                        <a:pt x="768699" y="913563"/>
                      </a:cubicBezTo>
                      <a:cubicBezTo>
                        <a:pt x="764927" y="918278"/>
                        <a:pt x="763366" y="924864"/>
                        <a:pt x="758651" y="928636"/>
                      </a:cubicBezTo>
                      <a:cubicBezTo>
                        <a:pt x="755376" y="931256"/>
                        <a:pt x="724794" y="938356"/>
                        <a:pt x="723482" y="938684"/>
                      </a:cubicBezTo>
                      <a:cubicBezTo>
                        <a:pt x="716783" y="937009"/>
                        <a:pt x="709561" y="936748"/>
                        <a:pt x="703385" y="933660"/>
                      </a:cubicBezTo>
                      <a:cubicBezTo>
                        <a:pt x="699148" y="931542"/>
                        <a:pt x="697127" y="926453"/>
                        <a:pt x="693337" y="923611"/>
                      </a:cubicBezTo>
                      <a:cubicBezTo>
                        <a:pt x="683676" y="916365"/>
                        <a:pt x="673240" y="910214"/>
                        <a:pt x="663192" y="903515"/>
                      </a:cubicBezTo>
                      <a:cubicBezTo>
                        <a:pt x="653623" y="897136"/>
                        <a:pt x="615936" y="893893"/>
                        <a:pt x="612950" y="893466"/>
                      </a:cubicBezTo>
                      <a:lnTo>
                        <a:pt x="582805" y="883418"/>
                      </a:lnTo>
                      <a:lnTo>
                        <a:pt x="567732" y="878394"/>
                      </a:lnTo>
                      <a:cubicBezTo>
                        <a:pt x="548107" y="858767"/>
                        <a:pt x="568699" y="876364"/>
                        <a:pt x="542611" y="863321"/>
                      </a:cubicBezTo>
                      <a:cubicBezTo>
                        <a:pt x="529937" y="856984"/>
                        <a:pt x="526835" y="852570"/>
                        <a:pt x="517490" y="843225"/>
                      </a:cubicBezTo>
                      <a:cubicBezTo>
                        <a:pt x="502418" y="844900"/>
                        <a:pt x="486353" y="842617"/>
                        <a:pt x="472273" y="848249"/>
                      </a:cubicBezTo>
                      <a:cubicBezTo>
                        <a:pt x="467356" y="850216"/>
                        <a:pt x="469974" y="858780"/>
                        <a:pt x="467249" y="863321"/>
                      </a:cubicBezTo>
                      <a:cubicBezTo>
                        <a:pt x="464812" y="867383"/>
                        <a:pt x="460550" y="870020"/>
                        <a:pt x="457200" y="873370"/>
                      </a:cubicBezTo>
                      <a:cubicBezTo>
                        <a:pt x="438778" y="871695"/>
                        <a:pt x="420289" y="870640"/>
                        <a:pt x="401934" y="868345"/>
                      </a:cubicBezTo>
                      <a:cubicBezTo>
                        <a:pt x="393460" y="867286"/>
                        <a:pt x="385215" y="864849"/>
                        <a:pt x="376813" y="863321"/>
                      </a:cubicBezTo>
                      <a:cubicBezTo>
                        <a:pt x="366790" y="861499"/>
                        <a:pt x="356716" y="859972"/>
                        <a:pt x="346668" y="858297"/>
                      </a:cubicBezTo>
                      <a:cubicBezTo>
                        <a:pt x="323713" y="842994"/>
                        <a:pt x="335866" y="852519"/>
                        <a:pt x="311499" y="828152"/>
                      </a:cubicBezTo>
                      <a:cubicBezTo>
                        <a:pt x="307229" y="823882"/>
                        <a:pt x="307309" y="814544"/>
                        <a:pt x="301451" y="813079"/>
                      </a:cubicBezTo>
                      <a:cubicBezTo>
                        <a:pt x="278647" y="807378"/>
                        <a:pt x="254558" y="809730"/>
                        <a:pt x="231112" y="808055"/>
                      </a:cubicBezTo>
                      <a:cubicBezTo>
                        <a:pt x="193229" y="795427"/>
                        <a:pt x="238455" y="813930"/>
                        <a:pt x="205992" y="787959"/>
                      </a:cubicBezTo>
                      <a:cubicBezTo>
                        <a:pt x="201856" y="784650"/>
                        <a:pt x="196179" y="783553"/>
                        <a:pt x="190919" y="782934"/>
                      </a:cubicBezTo>
                      <a:cubicBezTo>
                        <a:pt x="167574" y="780187"/>
                        <a:pt x="144027" y="779585"/>
                        <a:pt x="120581" y="777910"/>
                      </a:cubicBezTo>
                      <a:cubicBezTo>
                        <a:pt x="100630" y="757961"/>
                        <a:pt x="115556" y="778337"/>
                        <a:pt x="115556" y="737717"/>
                      </a:cubicBezTo>
                      <a:cubicBezTo>
                        <a:pt x="115556" y="722552"/>
                        <a:pt x="114210" y="707212"/>
                        <a:pt x="110532" y="692499"/>
                      </a:cubicBezTo>
                      <a:cubicBezTo>
                        <a:pt x="109068" y="686641"/>
                        <a:pt x="104256" y="682142"/>
                        <a:pt x="100484" y="677427"/>
                      </a:cubicBezTo>
                      <a:cubicBezTo>
                        <a:pt x="88790" y="662810"/>
                        <a:pt x="91031" y="670386"/>
                        <a:pt x="75363" y="657330"/>
                      </a:cubicBezTo>
                      <a:cubicBezTo>
                        <a:pt x="69905" y="652781"/>
                        <a:pt x="65314" y="647282"/>
                        <a:pt x="60290" y="642258"/>
                      </a:cubicBezTo>
                      <a:cubicBezTo>
                        <a:pt x="58615" y="637234"/>
                        <a:pt x="55266" y="632481"/>
                        <a:pt x="55266" y="627185"/>
                      </a:cubicBezTo>
                      <a:cubicBezTo>
                        <a:pt x="55266" y="621889"/>
                        <a:pt x="62658" y="616849"/>
                        <a:pt x="60290" y="612112"/>
                      </a:cubicBezTo>
                      <a:cubicBezTo>
                        <a:pt x="57922" y="607375"/>
                        <a:pt x="49955" y="609456"/>
                        <a:pt x="45218" y="607088"/>
                      </a:cubicBezTo>
                      <a:cubicBezTo>
                        <a:pt x="39817" y="604388"/>
                        <a:pt x="35169" y="600389"/>
                        <a:pt x="30145" y="597040"/>
                      </a:cubicBezTo>
                      <a:cubicBezTo>
                        <a:pt x="26796" y="592016"/>
                        <a:pt x="24367" y="586237"/>
                        <a:pt x="20097" y="581967"/>
                      </a:cubicBezTo>
                      <a:cubicBezTo>
                        <a:pt x="15827" y="577697"/>
                        <a:pt x="8796" y="576634"/>
                        <a:pt x="5024" y="571919"/>
                      </a:cubicBezTo>
                      <a:cubicBezTo>
                        <a:pt x="1716" y="567784"/>
                        <a:pt x="1675" y="561871"/>
                        <a:pt x="0" y="556847"/>
                      </a:cubicBezTo>
                      <a:cubicBezTo>
                        <a:pt x="1675" y="533401"/>
                        <a:pt x="2563" y="509885"/>
                        <a:pt x="5024" y="486508"/>
                      </a:cubicBezTo>
                      <a:cubicBezTo>
                        <a:pt x="6429" y="473161"/>
                        <a:pt x="18213" y="428732"/>
                        <a:pt x="20097" y="421194"/>
                      </a:cubicBezTo>
                      <a:cubicBezTo>
                        <a:pt x="27794" y="390403"/>
                        <a:pt x="24377" y="396817"/>
                        <a:pt x="40194" y="381000"/>
                      </a:cubicBezTo>
                      <a:cubicBezTo>
                        <a:pt x="41869" y="375976"/>
                        <a:pt x="43763" y="371020"/>
                        <a:pt x="45218" y="365928"/>
                      </a:cubicBezTo>
                      <a:cubicBezTo>
                        <a:pt x="57835" y="321768"/>
                        <a:pt x="43220" y="366896"/>
                        <a:pt x="55266" y="330759"/>
                      </a:cubicBezTo>
                      <a:cubicBezTo>
                        <a:pt x="48431" y="310252"/>
                        <a:pt x="48472" y="319368"/>
                        <a:pt x="55266" y="295589"/>
                      </a:cubicBezTo>
                      <a:cubicBezTo>
                        <a:pt x="56721" y="290497"/>
                        <a:pt x="56545" y="284262"/>
                        <a:pt x="60290" y="280517"/>
                      </a:cubicBezTo>
                      <a:cubicBezTo>
                        <a:pt x="64035" y="276772"/>
                        <a:pt x="70339" y="277168"/>
                        <a:pt x="75363" y="275493"/>
                      </a:cubicBezTo>
                      <a:cubicBezTo>
                        <a:pt x="102358" y="279992"/>
                        <a:pt x="112664" y="284831"/>
                        <a:pt x="140677" y="275493"/>
                      </a:cubicBezTo>
                      <a:cubicBezTo>
                        <a:pt x="145171" y="273995"/>
                        <a:pt x="146189" y="266805"/>
                        <a:pt x="150726" y="265444"/>
                      </a:cubicBezTo>
                      <a:cubicBezTo>
                        <a:pt x="163658" y="261564"/>
                        <a:pt x="177521" y="262095"/>
                        <a:pt x="190919" y="260420"/>
                      </a:cubicBezTo>
                      <a:cubicBezTo>
                        <a:pt x="192594" y="255396"/>
                        <a:pt x="191634" y="248426"/>
                        <a:pt x="195943" y="245348"/>
                      </a:cubicBezTo>
                      <a:cubicBezTo>
                        <a:pt x="204562" y="239192"/>
                        <a:pt x="226088" y="235299"/>
                        <a:pt x="226088" y="235299"/>
                      </a:cubicBezTo>
                      <a:cubicBezTo>
                        <a:pt x="229438" y="231950"/>
                        <a:pt x="231900" y="227369"/>
                        <a:pt x="236137" y="225251"/>
                      </a:cubicBezTo>
                      <a:cubicBezTo>
                        <a:pt x="257689" y="214475"/>
                        <a:pt x="269355" y="215690"/>
                        <a:pt x="291402" y="210178"/>
                      </a:cubicBezTo>
                      <a:cubicBezTo>
                        <a:pt x="296540" y="208893"/>
                        <a:pt x="301383" y="206609"/>
                        <a:pt x="306475" y="205154"/>
                      </a:cubicBezTo>
                      <a:cubicBezTo>
                        <a:pt x="313114" y="203257"/>
                        <a:pt x="319873" y="201805"/>
                        <a:pt x="326572" y="200130"/>
                      </a:cubicBezTo>
                      <a:cubicBezTo>
                        <a:pt x="328247" y="195106"/>
                        <a:pt x="330141" y="190150"/>
                        <a:pt x="331596" y="185058"/>
                      </a:cubicBezTo>
                      <a:cubicBezTo>
                        <a:pt x="333493" y="178419"/>
                        <a:pt x="332960" y="170817"/>
                        <a:pt x="336620" y="164961"/>
                      </a:cubicBezTo>
                      <a:cubicBezTo>
                        <a:pt x="341641" y="156927"/>
                        <a:pt x="350018" y="151563"/>
                        <a:pt x="356717" y="144864"/>
                      </a:cubicBezTo>
                      <a:cubicBezTo>
                        <a:pt x="360987" y="140594"/>
                        <a:pt x="362993" y="134507"/>
                        <a:pt x="366765" y="129792"/>
                      </a:cubicBezTo>
                      <a:cubicBezTo>
                        <a:pt x="369724" y="126093"/>
                        <a:pt x="373464" y="123093"/>
                        <a:pt x="376813" y="119743"/>
                      </a:cubicBezTo>
                      <a:cubicBezTo>
                        <a:pt x="378488" y="114719"/>
                        <a:pt x="379113" y="109212"/>
                        <a:pt x="381838" y="104671"/>
                      </a:cubicBezTo>
                      <a:cubicBezTo>
                        <a:pt x="389744" y="91495"/>
                        <a:pt x="397531" y="93211"/>
                        <a:pt x="411983" y="89598"/>
                      </a:cubicBezTo>
                      <a:cubicBezTo>
                        <a:pt x="413658" y="74526"/>
                        <a:pt x="413017" y="59012"/>
                        <a:pt x="417007" y="44381"/>
                      </a:cubicBezTo>
                      <a:cubicBezTo>
                        <a:pt x="418253" y="39811"/>
                        <a:pt x="424618" y="38394"/>
                        <a:pt x="427055" y="34332"/>
                      </a:cubicBezTo>
                      <a:cubicBezTo>
                        <a:pt x="429780" y="29791"/>
                        <a:pt x="427944" y="22568"/>
                        <a:pt x="432079" y="19260"/>
                      </a:cubicBezTo>
                      <a:cubicBezTo>
                        <a:pt x="437471" y="14946"/>
                        <a:pt x="445537" y="16133"/>
                        <a:pt x="452176" y="14236"/>
                      </a:cubicBezTo>
                      <a:cubicBezTo>
                        <a:pt x="457268" y="12781"/>
                        <a:pt x="461953" y="9211"/>
                        <a:pt x="467249" y="9211"/>
                      </a:cubicBezTo>
                      <a:cubicBezTo>
                        <a:pt x="469618" y="9211"/>
                        <a:pt x="472273" y="0"/>
                        <a:pt x="472273" y="4187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0" name="211 Forma libre">
                  <a:extLst>
                    <a:ext uri="{FF2B5EF4-FFF2-40B4-BE49-F238E27FC236}">
                      <a16:creationId xmlns:a16="http://schemas.microsoft.com/office/drawing/2014/main" xmlns="" id="{565B3CDA-F3A1-4259-A33F-6824617735C8}"/>
                    </a:ext>
                  </a:extLst>
                </p:cNvPr>
                <p:cNvSpPr/>
                <p:nvPr/>
              </p:nvSpPr>
              <p:spPr>
                <a:xfrm>
                  <a:off x="1308233" y="2339181"/>
                  <a:ext cx="867728" cy="587962"/>
                </a:xfrm>
                <a:custGeom>
                  <a:avLst/>
                  <a:gdLst>
                    <a:gd name="connsiteX0" fmla="*/ 723481 w 798083"/>
                    <a:gd name="connsiteY0" fmla="*/ 267296 h 587972"/>
                    <a:gd name="connsiteX1" fmla="*/ 733529 w 798083"/>
                    <a:gd name="connsiteY1" fmla="*/ 252223 h 587972"/>
                    <a:gd name="connsiteX2" fmla="*/ 738554 w 798083"/>
                    <a:gd name="connsiteY2" fmla="*/ 227102 h 587972"/>
                    <a:gd name="connsiteX3" fmla="*/ 743578 w 798083"/>
                    <a:gd name="connsiteY3" fmla="*/ 212030 h 587972"/>
                    <a:gd name="connsiteX4" fmla="*/ 748602 w 798083"/>
                    <a:gd name="connsiteY4" fmla="*/ 121594 h 587972"/>
                    <a:gd name="connsiteX5" fmla="*/ 763675 w 798083"/>
                    <a:gd name="connsiteY5" fmla="*/ 111546 h 587972"/>
                    <a:gd name="connsiteX6" fmla="*/ 773723 w 798083"/>
                    <a:gd name="connsiteY6" fmla="*/ 96474 h 587972"/>
                    <a:gd name="connsiteX7" fmla="*/ 793820 w 798083"/>
                    <a:gd name="connsiteY7" fmla="*/ 76377 h 587972"/>
                    <a:gd name="connsiteX8" fmla="*/ 763675 w 798083"/>
                    <a:gd name="connsiteY8" fmla="*/ 66329 h 587972"/>
                    <a:gd name="connsiteX9" fmla="*/ 748602 w 798083"/>
                    <a:gd name="connsiteY9" fmla="*/ 61304 h 587972"/>
                    <a:gd name="connsiteX10" fmla="*/ 653143 w 798083"/>
                    <a:gd name="connsiteY10" fmla="*/ 66329 h 587972"/>
                    <a:gd name="connsiteX11" fmla="*/ 638070 w 798083"/>
                    <a:gd name="connsiteY11" fmla="*/ 71353 h 587972"/>
                    <a:gd name="connsiteX12" fmla="*/ 617973 w 798083"/>
                    <a:gd name="connsiteY12" fmla="*/ 76377 h 587972"/>
                    <a:gd name="connsiteX13" fmla="*/ 612949 w 798083"/>
                    <a:gd name="connsiteY13" fmla="*/ 111546 h 587972"/>
                    <a:gd name="connsiteX14" fmla="*/ 592853 w 798083"/>
                    <a:gd name="connsiteY14" fmla="*/ 141691 h 587972"/>
                    <a:gd name="connsiteX15" fmla="*/ 587828 w 798083"/>
                    <a:gd name="connsiteY15" fmla="*/ 176860 h 587972"/>
                    <a:gd name="connsiteX16" fmla="*/ 577780 w 798083"/>
                    <a:gd name="connsiteY16" fmla="*/ 186909 h 587972"/>
                    <a:gd name="connsiteX17" fmla="*/ 552659 w 798083"/>
                    <a:gd name="connsiteY17" fmla="*/ 207005 h 587972"/>
                    <a:gd name="connsiteX18" fmla="*/ 542611 w 798083"/>
                    <a:gd name="connsiteY18" fmla="*/ 217054 h 587972"/>
                    <a:gd name="connsiteX19" fmla="*/ 527538 w 798083"/>
                    <a:gd name="connsiteY19" fmla="*/ 222078 h 587972"/>
                    <a:gd name="connsiteX20" fmla="*/ 517490 w 798083"/>
                    <a:gd name="connsiteY20" fmla="*/ 237151 h 587972"/>
                    <a:gd name="connsiteX21" fmla="*/ 487345 w 798083"/>
                    <a:gd name="connsiteY21" fmla="*/ 247199 h 587972"/>
                    <a:gd name="connsiteX22" fmla="*/ 472272 w 798083"/>
                    <a:gd name="connsiteY22" fmla="*/ 257247 h 587972"/>
                    <a:gd name="connsiteX23" fmla="*/ 457200 w 798083"/>
                    <a:gd name="connsiteY23" fmla="*/ 262271 h 587972"/>
                    <a:gd name="connsiteX24" fmla="*/ 442127 w 798083"/>
                    <a:gd name="connsiteY24" fmla="*/ 237151 h 587972"/>
                    <a:gd name="connsiteX25" fmla="*/ 437103 w 798083"/>
                    <a:gd name="connsiteY25" fmla="*/ 201981 h 587972"/>
                    <a:gd name="connsiteX26" fmla="*/ 432079 w 798083"/>
                    <a:gd name="connsiteY26" fmla="*/ 186909 h 587972"/>
                    <a:gd name="connsiteX27" fmla="*/ 417006 w 798083"/>
                    <a:gd name="connsiteY27" fmla="*/ 181885 h 587972"/>
                    <a:gd name="connsiteX28" fmla="*/ 406958 w 798083"/>
                    <a:gd name="connsiteY28" fmla="*/ 151740 h 587972"/>
                    <a:gd name="connsiteX29" fmla="*/ 396910 w 798083"/>
                    <a:gd name="connsiteY29" fmla="*/ 116570 h 587972"/>
                    <a:gd name="connsiteX30" fmla="*/ 391886 w 798083"/>
                    <a:gd name="connsiteY30" fmla="*/ 76377 h 587972"/>
                    <a:gd name="connsiteX31" fmla="*/ 356716 w 798083"/>
                    <a:gd name="connsiteY31" fmla="*/ 61304 h 587972"/>
                    <a:gd name="connsiteX32" fmla="*/ 336620 w 798083"/>
                    <a:gd name="connsiteY32" fmla="*/ 16087 h 587972"/>
                    <a:gd name="connsiteX33" fmla="*/ 326571 w 798083"/>
                    <a:gd name="connsiteY33" fmla="*/ 6038 h 587972"/>
                    <a:gd name="connsiteX34" fmla="*/ 311499 w 798083"/>
                    <a:gd name="connsiteY34" fmla="*/ 1014 h 587972"/>
                    <a:gd name="connsiteX35" fmla="*/ 286378 w 798083"/>
                    <a:gd name="connsiteY35" fmla="*/ 6038 h 587972"/>
                    <a:gd name="connsiteX36" fmla="*/ 281354 w 798083"/>
                    <a:gd name="connsiteY36" fmla="*/ 31159 h 587972"/>
                    <a:gd name="connsiteX37" fmla="*/ 276329 w 798083"/>
                    <a:gd name="connsiteY37" fmla="*/ 46232 h 587972"/>
                    <a:gd name="connsiteX38" fmla="*/ 261257 w 798083"/>
                    <a:gd name="connsiteY38" fmla="*/ 56280 h 587972"/>
                    <a:gd name="connsiteX39" fmla="*/ 216039 w 798083"/>
                    <a:gd name="connsiteY39" fmla="*/ 46232 h 587972"/>
                    <a:gd name="connsiteX40" fmla="*/ 185894 w 798083"/>
                    <a:gd name="connsiteY40" fmla="*/ 36183 h 587972"/>
                    <a:gd name="connsiteX41" fmla="*/ 155749 w 798083"/>
                    <a:gd name="connsiteY41" fmla="*/ 26135 h 587972"/>
                    <a:gd name="connsiteX42" fmla="*/ 10048 w 798083"/>
                    <a:gd name="connsiteY42" fmla="*/ 16087 h 587972"/>
                    <a:gd name="connsiteX43" fmla="*/ 0 w 798083"/>
                    <a:gd name="connsiteY43" fmla="*/ 31159 h 587972"/>
                    <a:gd name="connsiteX44" fmla="*/ 10048 w 798083"/>
                    <a:gd name="connsiteY44" fmla="*/ 61304 h 587972"/>
                    <a:gd name="connsiteX45" fmla="*/ 15072 w 798083"/>
                    <a:gd name="connsiteY45" fmla="*/ 81401 h 587972"/>
                    <a:gd name="connsiteX46" fmla="*/ 35169 w 798083"/>
                    <a:gd name="connsiteY46" fmla="*/ 101498 h 587972"/>
                    <a:gd name="connsiteX47" fmla="*/ 45217 w 798083"/>
                    <a:gd name="connsiteY47" fmla="*/ 131643 h 587972"/>
                    <a:gd name="connsiteX48" fmla="*/ 60290 w 798083"/>
                    <a:gd name="connsiteY48" fmla="*/ 156764 h 587972"/>
                    <a:gd name="connsiteX49" fmla="*/ 90435 w 798083"/>
                    <a:gd name="connsiteY49" fmla="*/ 166812 h 587972"/>
                    <a:gd name="connsiteX50" fmla="*/ 105508 w 798083"/>
                    <a:gd name="connsiteY50" fmla="*/ 171836 h 587972"/>
                    <a:gd name="connsiteX51" fmla="*/ 130628 w 798083"/>
                    <a:gd name="connsiteY51" fmla="*/ 191933 h 587972"/>
                    <a:gd name="connsiteX52" fmla="*/ 145701 w 798083"/>
                    <a:gd name="connsiteY52" fmla="*/ 196957 h 587972"/>
                    <a:gd name="connsiteX53" fmla="*/ 150725 w 798083"/>
                    <a:gd name="connsiteY53" fmla="*/ 222078 h 587972"/>
                    <a:gd name="connsiteX54" fmla="*/ 155749 w 798083"/>
                    <a:gd name="connsiteY54" fmla="*/ 237151 h 587972"/>
                    <a:gd name="connsiteX55" fmla="*/ 140677 w 798083"/>
                    <a:gd name="connsiteY55" fmla="*/ 247199 h 587972"/>
                    <a:gd name="connsiteX56" fmla="*/ 125604 w 798083"/>
                    <a:gd name="connsiteY56" fmla="*/ 292416 h 587972"/>
                    <a:gd name="connsiteX57" fmla="*/ 120580 w 798083"/>
                    <a:gd name="connsiteY57" fmla="*/ 312513 h 587972"/>
                    <a:gd name="connsiteX58" fmla="*/ 110532 w 798083"/>
                    <a:gd name="connsiteY58" fmla="*/ 327586 h 587972"/>
                    <a:gd name="connsiteX59" fmla="*/ 105508 w 798083"/>
                    <a:gd name="connsiteY59" fmla="*/ 342658 h 587972"/>
                    <a:gd name="connsiteX60" fmla="*/ 95459 w 798083"/>
                    <a:gd name="connsiteY60" fmla="*/ 352707 h 587972"/>
                    <a:gd name="connsiteX61" fmla="*/ 85411 w 798083"/>
                    <a:gd name="connsiteY61" fmla="*/ 367779 h 587972"/>
                    <a:gd name="connsiteX62" fmla="*/ 100483 w 798083"/>
                    <a:gd name="connsiteY62" fmla="*/ 443142 h 587972"/>
                    <a:gd name="connsiteX63" fmla="*/ 115556 w 798083"/>
                    <a:gd name="connsiteY63" fmla="*/ 473287 h 587972"/>
                    <a:gd name="connsiteX64" fmla="*/ 120580 w 798083"/>
                    <a:gd name="connsiteY64" fmla="*/ 503432 h 587972"/>
                    <a:gd name="connsiteX65" fmla="*/ 140677 w 798083"/>
                    <a:gd name="connsiteY65" fmla="*/ 528553 h 587972"/>
                    <a:gd name="connsiteX66" fmla="*/ 160773 w 798083"/>
                    <a:gd name="connsiteY66" fmla="*/ 553674 h 587972"/>
                    <a:gd name="connsiteX67" fmla="*/ 190919 w 798083"/>
                    <a:gd name="connsiteY67" fmla="*/ 563722 h 587972"/>
                    <a:gd name="connsiteX68" fmla="*/ 200967 w 798083"/>
                    <a:gd name="connsiteY68" fmla="*/ 533577 h 587972"/>
                    <a:gd name="connsiteX69" fmla="*/ 241160 w 798083"/>
                    <a:gd name="connsiteY69" fmla="*/ 513480 h 587972"/>
                    <a:gd name="connsiteX70" fmla="*/ 256233 w 798083"/>
                    <a:gd name="connsiteY70" fmla="*/ 508456 h 587972"/>
                    <a:gd name="connsiteX71" fmla="*/ 276329 w 798083"/>
                    <a:gd name="connsiteY71" fmla="*/ 513480 h 587972"/>
                    <a:gd name="connsiteX72" fmla="*/ 301450 w 798083"/>
                    <a:gd name="connsiteY72" fmla="*/ 528553 h 587972"/>
                    <a:gd name="connsiteX73" fmla="*/ 346668 w 798083"/>
                    <a:gd name="connsiteY73" fmla="*/ 533577 h 587972"/>
                    <a:gd name="connsiteX74" fmla="*/ 391886 w 798083"/>
                    <a:gd name="connsiteY74" fmla="*/ 538601 h 587972"/>
                    <a:gd name="connsiteX75" fmla="*/ 406958 w 798083"/>
                    <a:gd name="connsiteY75" fmla="*/ 528553 h 587972"/>
                    <a:gd name="connsiteX76" fmla="*/ 447151 w 798083"/>
                    <a:gd name="connsiteY76" fmla="*/ 523529 h 587972"/>
                    <a:gd name="connsiteX77" fmla="*/ 442127 w 798083"/>
                    <a:gd name="connsiteY77" fmla="*/ 508456 h 587972"/>
                    <a:gd name="connsiteX78" fmla="*/ 432079 w 798083"/>
                    <a:gd name="connsiteY78" fmla="*/ 493383 h 587972"/>
                    <a:gd name="connsiteX79" fmla="*/ 437103 w 798083"/>
                    <a:gd name="connsiteY79" fmla="*/ 402948 h 587972"/>
                    <a:gd name="connsiteX80" fmla="*/ 507442 w 798083"/>
                    <a:gd name="connsiteY80" fmla="*/ 407972 h 587972"/>
                    <a:gd name="connsiteX81" fmla="*/ 562708 w 798083"/>
                    <a:gd name="connsiteY81" fmla="*/ 402948 h 587972"/>
                    <a:gd name="connsiteX82" fmla="*/ 587828 w 798083"/>
                    <a:gd name="connsiteY82" fmla="*/ 382852 h 587972"/>
                    <a:gd name="connsiteX83" fmla="*/ 597877 w 798083"/>
                    <a:gd name="connsiteY83" fmla="*/ 372803 h 587972"/>
                    <a:gd name="connsiteX84" fmla="*/ 633046 w 798083"/>
                    <a:gd name="connsiteY84" fmla="*/ 362755 h 587972"/>
                    <a:gd name="connsiteX85" fmla="*/ 648119 w 798083"/>
                    <a:gd name="connsiteY85" fmla="*/ 337634 h 587972"/>
                    <a:gd name="connsiteX86" fmla="*/ 658167 w 798083"/>
                    <a:gd name="connsiteY86" fmla="*/ 352707 h 587972"/>
                    <a:gd name="connsiteX87" fmla="*/ 678264 w 798083"/>
                    <a:gd name="connsiteY87" fmla="*/ 387876 h 587972"/>
                    <a:gd name="connsiteX88" fmla="*/ 693336 w 798083"/>
                    <a:gd name="connsiteY88" fmla="*/ 382852 h 587972"/>
                    <a:gd name="connsiteX89" fmla="*/ 698360 w 798083"/>
                    <a:gd name="connsiteY89" fmla="*/ 362755 h 587972"/>
                    <a:gd name="connsiteX90" fmla="*/ 703384 w 798083"/>
                    <a:gd name="connsiteY90" fmla="*/ 347682 h 587972"/>
                    <a:gd name="connsiteX91" fmla="*/ 698360 w 798083"/>
                    <a:gd name="connsiteY91" fmla="*/ 312513 h 587972"/>
                    <a:gd name="connsiteX92" fmla="*/ 688312 w 798083"/>
                    <a:gd name="connsiteY92" fmla="*/ 297441 h 587972"/>
                    <a:gd name="connsiteX93" fmla="*/ 693336 w 798083"/>
                    <a:gd name="connsiteY93" fmla="*/ 282368 h 587972"/>
                    <a:gd name="connsiteX94" fmla="*/ 708409 w 798083"/>
                    <a:gd name="connsiteY94" fmla="*/ 272320 h 587972"/>
                    <a:gd name="connsiteX95" fmla="*/ 723481 w 798083"/>
                    <a:gd name="connsiteY95" fmla="*/ 267296 h 587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798083" h="587972">
                      <a:moveTo>
                        <a:pt x="723481" y="267296"/>
                      </a:moveTo>
                      <a:cubicBezTo>
                        <a:pt x="727668" y="263947"/>
                        <a:pt x="732536" y="258179"/>
                        <a:pt x="733529" y="252223"/>
                      </a:cubicBezTo>
                      <a:cubicBezTo>
                        <a:pt x="738746" y="220918"/>
                        <a:pt x="714259" y="251397"/>
                        <a:pt x="738554" y="227102"/>
                      </a:cubicBezTo>
                      <a:cubicBezTo>
                        <a:pt x="740229" y="222078"/>
                        <a:pt x="743076" y="217302"/>
                        <a:pt x="743578" y="212030"/>
                      </a:cubicBezTo>
                      <a:cubicBezTo>
                        <a:pt x="746440" y="181974"/>
                        <a:pt x="742681" y="151199"/>
                        <a:pt x="748602" y="121594"/>
                      </a:cubicBezTo>
                      <a:cubicBezTo>
                        <a:pt x="749786" y="115673"/>
                        <a:pt x="758651" y="114895"/>
                        <a:pt x="763675" y="111546"/>
                      </a:cubicBezTo>
                      <a:cubicBezTo>
                        <a:pt x="767024" y="106522"/>
                        <a:pt x="769008" y="100246"/>
                        <a:pt x="773723" y="96474"/>
                      </a:cubicBezTo>
                      <a:cubicBezTo>
                        <a:pt x="798083" y="76985"/>
                        <a:pt x="782856" y="109262"/>
                        <a:pt x="793820" y="76377"/>
                      </a:cubicBezTo>
                      <a:lnTo>
                        <a:pt x="763675" y="66329"/>
                      </a:lnTo>
                      <a:lnTo>
                        <a:pt x="748602" y="61304"/>
                      </a:lnTo>
                      <a:cubicBezTo>
                        <a:pt x="716782" y="62979"/>
                        <a:pt x="684876" y="63444"/>
                        <a:pt x="653143" y="66329"/>
                      </a:cubicBezTo>
                      <a:cubicBezTo>
                        <a:pt x="647869" y="66809"/>
                        <a:pt x="643162" y="69898"/>
                        <a:pt x="638070" y="71353"/>
                      </a:cubicBezTo>
                      <a:cubicBezTo>
                        <a:pt x="631431" y="73250"/>
                        <a:pt x="624672" y="74702"/>
                        <a:pt x="617973" y="76377"/>
                      </a:cubicBezTo>
                      <a:cubicBezTo>
                        <a:pt x="616298" y="88100"/>
                        <a:pt x="617200" y="100493"/>
                        <a:pt x="612949" y="111546"/>
                      </a:cubicBezTo>
                      <a:cubicBezTo>
                        <a:pt x="608614" y="122818"/>
                        <a:pt x="592853" y="141691"/>
                        <a:pt x="592853" y="141691"/>
                      </a:cubicBezTo>
                      <a:cubicBezTo>
                        <a:pt x="591178" y="153414"/>
                        <a:pt x="591573" y="165626"/>
                        <a:pt x="587828" y="176860"/>
                      </a:cubicBezTo>
                      <a:cubicBezTo>
                        <a:pt x="586330" y="181354"/>
                        <a:pt x="580739" y="183210"/>
                        <a:pt x="577780" y="186909"/>
                      </a:cubicBezTo>
                      <a:cubicBezTo>
                        <a:pt x="561254" y="207568"/>
                        <a:pt x="576566" y="199037"/>
                        <a:pt x="552659" y="207005"/>
                      </a:cubicBezTo>
                      <a:cubicBezTo>
                        <a:pt x="549310" y="210355"/>
                        <a:pt x="546673" y="214617"/>
                        <a:pt x="542611" y="217054"/>
                      </a:cubicBezTo>
                      <a:cubicBezTo>
                        <a:pt x="538070" y="219779"/>
                        <a:pt x="531674" y="218770"/>
                        <a:pt x="527538" y="222078"/>
                      </a:cubicBezTo>
                      <a:cubicBezTo>
                        <a:pt x="522823" y="225850"/>
                        <a:pt x="522611" y="233951"/>
                        <a:pt x="517490" y="237151"/>
                      </a:cubicBezTo>
                      <a:cubicBezTo>
                        <a:pt x="508508" y="242765"/>
                        <a:pt x="497393" y="243850"/>
                        <a:pt x="487345" y="247199"/>
                      </a:cubicBezTo>
                      <a:cubicBezTo>
                        <a:pt x="481616" y="249108"/>
                        <a:pt x="477673" y="254547"/>
                        <a:pt x="472272" y="257247"/>
                      </a:cubicBezTo>
                      <a:cubicBezTo>
                        <a:pt x="467535" y="259615"/>
                        <a:pt x="462224" y="260596"/>
                        <a:pt x="457200" y="262271"/>
                      </a:cubicBezTo>
                      <a:cubicBezTo>
                        <a:pt x="446323" y="251395"/>
                        <a:pt x="445388" y="253456"/>
                        <a:pt x="442127" y="237151"/>
                      </a:cubicBezTo>
                      <a:cubicBezTo>
                        <a:pt x="439805" y="225539"/>
                        <a:pt x="439425" y="213593"/>
                        <a:pt x="437103" y="201981"/>
                      </a:cubicBezTo>
                      <a:cubicBezTo>
                        <a:pt x="436064" y="196788"/>
                        <a:pt x="435824" y="190654"/>
                        <a:pt x="432079" y="186909"/>
                      </a:cubicBezTo>
                      <a:cubicBezTo>
                        <a:pt x="428334" y="183164"/>
                        <a:pt x="422030" y="183560"/>
                        <a:pt x="417006" y="181885"/>
                      </a:cubicBezTo>
                      <a:lnTo>
                        <a:pt x="406958" y="151740"/>
                      </a:lnTo>
                      <a:cubicBezTo>
                        <a:pt x="402976" y="139794"/>
                        <a:pt x="399013" y="129187"/>
                        <a:pt x="396910" y="116570"/>
                      </a:cubicBezTo>
                      <a:cubicBezTo>
                        <a:pt x="394690" y="103252"/>
                        <a:pt x="395766" y="89309"/>
                        <a:pt x="391886" y="76377"/>
                      </a:cubicBezTo>
                      <a:cubicBezTo>
                        <a:pt x="387779" y="62687"/>
                        <a:pt x="364884" y="62938"/>
                        <a:pt x="356716" y="61304"/>
                      </a:cubicBezTo>
                      <a:cubicBezTo>
                        <a:pt x="348749" y="37402"/>
                        <a:pt x="350269" y="33148"/>
                        <a:pt x="336620" y="16087"/>
                      </a:cubicBezTo>
                      <a:cubicBezTo>
                        <a:pt x="333661" y="12388"/>
                        <a:pt x="330633" y="8475"/>
                        <a:pt x="326571" y="6038"/>
                      </a:cubicBezTo>
                      <a:cubicBezTo>
                        <a:pt x="322030" y="3313"/>
                        <a:pt x="316523" y="2689"/>
                        <a:pt x="311499" y="1014"/>
                      </a:cubicBezTo>
                      <a:cubicBezTo>
                        <a:pt x="303125" y="2689"/>
                        <a:pt x="292416" y="0"/>
                        <a:pt x="286378" y="6038"/>
                      </a:cubicBezTo>
                      <a:cubicBezTo>
                        <a:pt x="280340" y="12076"/>
                        <a:pt x="283425" y="22875"/>
                        <a:pt x="281354" y="31159"/>
                      </a:cubicBezTo>
                      <a:cubicBezTo>
                        <a:pt x="280069" y="36297"/>
                        <a:pt x="279638" y="42096"/>
                        <a:pt x="276329" y="46232"/>
                      </a:cubicBezTo>
                      <a:cubicBezTo>
                        <a:pt x="272557" y="50947"/>
                        <a:pt x="266281" y="52931"/>
                        <a:pt x="261257" y="56280"/>
                      </a:cubicBezTo>
                      <a:cubicBezTo>
                        <a:pt x="218122" y="41903"/>
                        <a:pt x="286796" y="63922"/>
                        <a:pt x="216039" y="46232"/>
                      </a:cubicBezTo>
                      <a:cubicBezTo>
                        <a:pt x="205763" y="43663"/>
                        <a:pt x="195942" y="39533"/>
                        <a:pt x="185894" y="36183"/>
                      </a:cubicBezTo>
                      <a:lnTo>
                        <a:pt x="155749" y="26135"/>
                      </a:lnTo>
                      <a:cubicBezTo>
                        <a:pt x="109565" y="10741"/>
                        <a:pt x="10048" y="16087"/>
                        <a:pt x="10048" y="16087"/>
                      </a:cubicBezTo>
                      <a:cubicBezTo>
                        <a:pt x="6699" y="21111"/>
                        <a:pt x="0" y="25121"/>
                        <a:pt x="0" y="31159"/>
                      </a:cubicBezTo>
                      <a:cubicBezTo>
                        <a:pt x="0" y="41751"/>
                        <a:pt x="7479" y="51028"/>
                        <a:pt x="10048" y="61304"/>
                      </a:cubicBezTo>
                      <a:cubicBezTo>
                        <a:pt x="11723" y="68003"/>
                        <a:pt x="11412" y="75545"/>
                        <a:pt x="15072" y="81401"/>
                      </a:cubicBezTo>
                      <a:cubicBezTo>
                        <a:pt x="20093" y="89435"/>
                        <a:pt x="35169" y="101498"/>
                        <a:pt x="35169" y="101498"/>
                      </a:cubicBezTo>
                      <a:lnTo>
                        <a:pt x="45217" y="131643"/>
                      </a:lnTo>
                      <a:cubicBezTo>
                        <a:pt x="48654" y="141954"/>
                        <a:pt x="49258" y="151248"/>
                        <a:pt x="60290" y="156764"/>
                      </a:cubicBezTo>
                      <a:cubicBezTo>
                        <a:pt x="69764" y="161501"/>
                        <a:pt x="80387" y="163463"/>
                        <a:pt x="90435" y="166812"/>
                      </a:cubicBezTo>
                      <a:lnTo>
                        <a:pt x="105508" y="171836"/>
                      </a:lnTo>
                      <a:cubicBezTo>
                        <a:pt x="114854" y="181183"/>
                        <a:pt x="117952" y="185595"/>
                        <a:pt x="130628" y="191933"/>
                      </a:cubicBezTo>
                      <a:cubicBezTo>
                        <a:pt x="135365" y="194301"/>
                        <a:pt x="140677" y="195282"/>
                        <a:pt x="145701" y="196957"/>
                      </a:cubicBezTo>
                      <a:cubicBezTo>
                        <a:pt x="147376" y="205331"/>
                        <a:pt x="148654" y="213793"/>
                        <a:pt x="150725" y="222078"/>
                      </a:cubicBezTo>
                      <a:cubicBezTo>
                        <a:pt x="152009" y="227216"/>
                        <a:pt x="157716" y="232234"/>
                        <a:pt x="155749" y="237151"/>
                      </a:cubicBezTo>
                      <a:cubicBezTo>
                        <a:pt x="153507" y="242757"/>
                        <a:pt x="145701" y="243850"/>
                        <a:pt x="140677" y="247199"/>
                      </a:cubicBezTo>
                      <a:lnTo>
                        <a:pt x="125604" y="292416"/>
                      </a:lnTo>
                      <a:cubicBezTo>
                        <a:pt x="123420" y="298967"/>
                        <a:pt x="123300" y="306166"/>
                        <a:pt x="120580" y="312513"/>
                      </a:cubicBezTo>
                      <a:cubicBezTo>
                        <a:pt x="118201" y="318063"/>
                        <a:pt x="113232" y="322185"/>
                        <a:pt x="110532" y="327586"/>
                      </a:cubicBezTo>
                      <a:cubicBezTo>
                        <a:pt x="108164" y="332323"/>
                        <a:pt x="108233" y="338117"/>
                        <a:pt x="105508" y="342658"/>
                      </a:cubicBezTo>
                      <a:cubicBezTo>
                        <a:pt x="103071" y="346720"/>
                        <a:pt x="98418" y="349008"/>
                        <a:pt x="95459" y="352707"/>
                      </a:cubicBezTo>
                      <a:cubicBezTo>
                        <a:pt x="91687" y="357422"/>
                        <a:pt x="88760" y="362755"/>
                        <a:pt x="85411" y="367779"/>
                      </a:cubicBezTo>
                      <a:cubicBezTo>
                        <a:pt x="95850" y="461738"/>
                        <a:pt x="82674" y="371920"/>
                        <a:pt x="100483" y="443142"/>
                      </a:cubicBezTo>
                      <a:cubicBezTo>
                        <a:pt x="106657" y="467833"/>
                        <a:pt x="100626" y="458355"/>
                        <a:pt x="115556" y="473287"/>
                      </a:cubicBezTo>
                      <a:cubicBezTo>
                        <a:pt x="117231" y="483335"/>
                        <a:pt x="117359" y="493768"/>
                        <a:pt x="120580" y="503432"/>
                      </a:cubicBezTo>
                      <a:cubicBezTo>
                        <a:pt x="124998" y="516686"/>
                        <a:pt x="132837" y="518753"/>
                        <a:pt x="140677" y="528553"/>
                      </a:cubicBezTo>
                      <a:cubicBezTo>
                        <a:pt x="166034" y="560249"/>
                        <a:pt x="136507" y="529405"/>
                        <a:pt x="160773" y="553674"/>
                      </a:cubicBezTo>
                      <a:cubicBezTo>
                        <a:pt x="164738" y="565568"/>
                        <a:pt x="166669" y="587972"/>
                        <a:pt x="190919" y="563722"/>
                      </a:cubicBezTo>
                      <a:cubicBezTo>
                        <a:pt x="198409" y="556232"/>
                        <a:pt x="197618" y="543625"/>
                        <a:pt x="200967" y="533577"/>
                      </a:cubicBezTo>
                      <a:cubicBezTo>
                        <a:pt x="209736" y="507270"/>
                        <a:pt x="200748" y="519253"/>
                        <a:pt x="241160" y="513480"/>
                      </a:cubicBezTo>
                      <a:cubicBezTo>
                        <a:pt x="246184" y="511805"/>
                        <a:pt x="250937" y="508456"/>
                        <a:pt x="256233" y="508456"/>
                      </a:cubicBezTo>
                      <a:cubicBezTo>
                        <a:pt x="263138" y="508456"/>
                        <a:pt x="270153" y="510392"/>
                        <a:pt x="276329" y="513480"/>
                      </a:cubicBezTo>
                      <a:cubicBezTo>
                        <a:pt x="302060" y="526346"/>
                        <a:pt x="268539" y="523068"/>
                        <a:pt x="301450" y="528553"/>
                      </a:cubicBezTo>
                      <a:cubicBezTo>
                        <a:pt x="316409" y="531046"/>
                        <a:pt x="331595" y="531902"/>
                        <a:pt x="346668" y="533577"/>
                      </a:cubicBezTo>
                      <a:cubicBezTo>
                        <a:pt x="381837" y="545300"/>
                        <a:pt x="366765" y="546974"/>
                        <a:pt x="391886" y="538601"/>
                      </a:cubicBezTo>
                      <a:cubicBezTo>
                        <a:pt x="396910" y="535252"/>
                        <a:pt x="401133" y="530142"/>
                        <a:pt x="406958" y="528553"/>
                      </a:cubicBezTo>
                      <a:cubicBezTo>
                        <a:pt x="419984" y="525000"/>
                        <a:pt x="435428" y="530228"/>
                        <a:pt x="447151" y="523529"/>
                      </a:cubicBezTo>
                      <a:cubicBezTo>
                        <a:pt x="451749" y="520901"/>
                        <a:pt x="444495" y="513193"/>
                        <a:pt x="442127" y="508456"/>
                      </a:cubicBezTo>
                      <a:cubicBezTo>
                        <a:pt x="439427" y="503055"/>
                        <a:pt x="435428" y="498407"/>
                        <a:pt x="432079" y="493383"/>
                      </a:cubicBezTo>
                      <a:cubicBezTo>
                        <a:pt x="433754" y="463238"/>
                        <a:pt x="417128" y="425587"/>
                        <a:pt x="437103" y="402948"/>
                      </a:cubicBezTo>
                      <a:cubicBezTo>
                        <a:pt x="452655" y="385322"/>
                        <a:pt x="483936" y="407972"/>
                        <a:pt x="507442" y="407972"/>
                      </a:cubicBezTo>
                      <a:cubicBezTo>
                        <a:pt x="525940" y="407972"/>
                        <a:pt x="544286" y="404623"/>
                        <a:pt x="562708" y="402948"/>
                      </a:cubicBezTo>
                      <a:cubicBezTo>
                        <a:pt x="582721" y="372928"/>
                        <a:pt x="560864" y="399031"/>
                        <a:pt x="587828" y="382852"/>
                      </a:cubicBezTo>
                      <a:cubicBezTo>
                        <a:pt x="591890" y="380415"/>
                        <a:pt x="593815" y="375240"/>
                        <a:pt x="597877" y="372803"/>
                      </a:cubicBezTo>
                      <a:cubicBezTo>
                        <a:pt x="603026" y="369714"/>
                        <a:pt x="629292" y="363693"/>
                        <a:pt x="633046" y="362755"/>
                      </a:cubicBezTo>
                      <a:cubicBezTo>
                        <a:pt x="633637" y="360982"/>
                        <a:pt x="639630" y="335511"/>
                        <a:pt x="648119" y="337634"/>
                      </a:cubicBezTo>
                      <a:cubicBezTo>
                        <a:pt x="653977" y="339099"/>
                        <a:pt x="654818" y="347683"/>
                        <a:pt x="658167" y="352707"/>
                      </a:cubicBezTo>
                      <a:cubicBezTo>
                        <a:pt x="661418" y="372217"/>
                        <a:pt x="654901" y="387876"/>
                        <a:pt x="678264" y="387876"/>
                      </a:cubicBezTo>
                      <a:cubicBezTo>
                        <a:pt x="683560" y="387876"/>
                        <a:pt x="688312" y="384527"/>
                        <a:pt x="693336" y="382852"/>
                      </a:cubicBezTo>
                      <a:cubicBezTo>
                        <a:pt x="695011" y="376153"/>
                        <a:pt x="696463" y="369394"/>
                        <a:pt x="698360" y="362755"/>
                      </a:cubicBezTo>
                      <a:cubicBezTo>
                        <a:pt x="699815" y="357663"/>
                        <a:pt x="703384" y="352978"/>
                        <a:pt x="703384" y="347682"/>
                      </a:cubicBezTo>
                      <a:cubicBezTo>
                        <a:pt x="703384" y="335840"/>
                        <a:pt x="701763" y="323856"/>
                        <a:pt x="698360" y="312513"/>
                      </a:cubicBezTo>
                      <a:cubicBezTo>
                        <a:pt x="696625" y="306730"/>
                        <a:pt x="691661" y="302465"/>
                        <a:pt x="688312" y="297441"/>
                      </a:cubicBezTo>
                      <a:cubicBezTo>
                        <a:pt x="689987" y="292417"/>
                        <a:pt x="690028" y="286504"/>
                        <a:pt x="693336" y="282368"/>
                      </a:cubicBezTo>
                      <a:cubicBezTo>
                        <a:pt x="697108" y="277653"/>
                        <a:pt x="703694" y="276092"/>
                        <a:pt x="708409" y="272320"/>
                      </a:cubicBezTo>
                      <a:cubicBezTo>
                        <a:pt x="718988" y="263857"/>
                        <a:pt x="719294" y="270645"/>
                        <a:pt x="723481" y="26729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1" name="212 Forma libre">
                  <a:extLst>
                    <a:ext uri="{FF2B5EF4-FFF2-40B4-BE49-F238E27FC236}">
                      <a16:creationId xmlns:a16="http://schemas.microsoft.com/office/drawing/2014/main" xmlns="" id="{73778E5C-7AF6-4224-9C5E-D096A7934A70}"/>
                    </a:ext>
                  </a:extLst>
                </p:cNvPr>
                <p:cNvSpPr/>
                <p:nvPr/>
              </p:nvSpPr>
              <p:spPr>
                <a:xfrm>
                  <a:off x="932303" y="2250585"/>
                  <a:ext cx="543296" cy="735623"/>
                </a:xfrm>
                <a:custGeom>
                  <a:avLst/>
                  <a:gdLst>
                    <a:gd name="connsiteX0" fmla="*/ 472272 w 502417"/>
                    <a:gd name="connsiteY0" fmla="*/ 603538 h 734336"/>
                    <a:gd name="connsiteX1" fmla="*/ 467248 w 502417"/>
                    <a:gd name="connsiteY1" fmla="*/ 588466 h 734336"/>
                    <a:gd name="connsiteX2" fmla="*/ 457200 w 502417"/>
                    <a:gd name="connsiteY2" fmla="*/ 578417 h 734336"/>
                    <a:gd name="connsiteX3" fmla="*/ 452176 w 502417"/>
                    <a:gd name="connsiteY3" fmla="*/ 528176 h 734336"/>
                    <a:gd name="connsiteX4" fmla="*/ 442127 w 502417"/>
                    <a:gd name="connsiteY4" fmla="*/ 498030 h 734336"/>
                    <a:gd name="connsiteX5" fmla="*/ 437103 w 502417"/>
                    <a:gd name="connsiteY5" fmla="*/ 482958 h 734336"/>
                    <a:gd name="connsiteX6" fmla="*/ 432079 w 502417"/>
                    <a:gd name="connsiteY6" fmla="*/ 467885 h 734336"/>
                    <a:gd name="connsiteX7" fmla="*/ 437103 w 502417"/>
                    <a:gd name="connsiteY7" fmla="*/ 447789 h 734336"/>
                    <a:gd name="connsiteX8" fmla="*/ 457200 w 502417"/>
                    <a:gd name="connsiteY8" fmla="*/ 427692 h 734336"/>
                    <a:gd name="connsiteX9" fmla="*/ 467248 w 502417"/>
                    <a:gd name="connsiteY9" fmla="*/ 412619 h 734336"/>
                    <a:gd name="connsiteX10" fmla="*/ 472272 w 502417"/>
                    <a:gd name="connsiteY10" fmla="*/ 372426 h 734336"/>
                    <a:gd name="connsiteX11" fmla="*/ 482321 w 502417"/>
                    <a:gd name="connsiteY11" fmla="*/ 362378 h 734336"/>
                    <a:gd name="connsiteX12" fmla="*/ 487345 w 502417"/>
                    <a:gd name="connsiteY12" fmla="*/ 337257 h 734336"/>
                    <a:gd name="connsiteX13" fmla="*/ 502417 w 502417"/>
                    <a:gd name="connsiteY13" fmla="*/ 307112 h 734336"/>
                    <a:gd name="connsiteX14" fmla="*/ 497393 w 502417"/>
                    <a:gd name="connsiteY14" fmla="*/ 292039 h 734336"/>
                    <a:gd name="connsiteX15" fmla="*/ 482321 w 502417"/>
                    <a:gd name="connsiteY15" fmla="*/ 281991 h 734336"/>
                    <a:gd name="connsiteX16" fmla="*/ 472272 w 502417"/>
                    <a:gd name="connsiteY16" fmla="*/ 271943 h 734336"/>
                    <a:gd name="connsiteX17" fmla="*/ 467248 w 502417"/>
                    <a:gd name="connsiteY17" fmla="*/ 256870 h 734336"/>
                    <a:gd name="connsiteX18" fmla="*/ 442127 w 502417"/>
                    <a:gd name="connsiteY18" fmla="*/ 251846 h 734336"/>
                    <a:gd name="connsiteX19" fmla="*/ 427055 w 502417"/>
                    <a:gd name="connsiteY19" fmla="*/ 246822 h 734336"/>
                    <a:gd name="connsiteX20" fmla="*/ 417006 w 502417"/>
                    <a:gd name="connsiteY20" fmla="*/ 236773 h 734336"/>
                    <a:gd name="connsiteX21" fmla="*/ 401934 w 502417"/>
                    <a:gd name="connsiteY21" fmla="*/ 231749 h 734336"/>
                    <a:gd name="connsiteX22" fmla="*/ 396910 w 502417"/>
                    <a:gd name="connsiteY22" fmla="*/ 216677 h 734336"/>
                    <a:gd name="connsiteX23" fmla="*/ 386861 w 502417"/>
                    <a:gd name="connsiteY23" fmla="*/ 206628 h 734336"/>
                    <a:gd name="connsiteX24" fmla="*/ 361740 w 502417"/>
                    <a:gd name="connsiteY24" fmla="*/ 171459 h 734336"/>
                    <a:gd name="connsiteX25" fmla="*/ 356716 w 502417"/>
                    <a:gd name="connsiteY25" fmla="*/ 156387 h 734336"/>
                    <a:gd name="connsiteX26" fmla="*/ 346668 w 502417"/>
                    <a:gd name="connsiteY26" fmla="*/ 146338 h 734336"/>
                    <a:gd name="connsiteX27" fmla="*/ 341644 w 502417"/>
                    <a:gd name="connsiteY27" fmla="*/ 101121 h 734336"/>
                    <a:gd name="connsiteX28" fmla="*/ 326571 w 502417"/>
                    <a:gd name="connsiteY28" fmla="*/ 70976 h 734336"/>
                    <a:gd name="connsiteX29" fmla="*/ 316523 w 502417"/>
                    <a:gd name="connsiteY29" fmla="*/ 60927 h 734336"/>
                    <a:gd name="connsiteX30" fmla="*/ 301450 w 502417"/>
                    <a:gd name="connsiteY30" fmla="*/ 35806 h 734336"/>
                    <a:gd name="connsiteX31" fmla="*/ 296426 w 502417"/>
                    <a:gd name="connsiteY31" fmla="*/ 20734 h 734336"/>
                    <a:gd name="connsiteX32" fmla="*/ 266281 w 502417"/>
                    <a:gd name="connsiteY32" fmla="*/ 10685 h 734336"/>
                    <a:gd name="connsiteX33" fmla="*/ 251208 w 502417"/>
                    <a:gd name="connsiteY33" fmla="*/ 5661 h 734336"/>
                    <a:gd name="connsiteX34" fmla="*/ 236136 w 502417"/>
                    <a:gd name="connsiteY34" fmla="*/ 637 h 734336"/>
                    <a:gd name="connsiteX35" fmla="*/ 185894 w 502417"/>
                    <a:gd name="connsiteY35" fmla="*/ 5661 h 734336"/>
                    <a:gd name="connsiteX36" fmla="*/ 165797 w 502417"/>
                    <a:gd name="connsiteY36" fmla="*/ 25758 h 734336"/>
                    <a:gd name="connsiteX37" fmla="*/ 150725 w 502417"/>
                    <a:gd name="connsiteY37" fmla="*/ 30782 h 734336"/>
                    <a:gd name="connsiteX38" fmla="*/ 140677 w 502417"/>
                    <a:gd name="connsiteY38" fmla="*/ 45855 h 734336"/>
                    <a:gd name="connsiteX39" fmla="*/ 120580 w 502417"/>
                    <a:gd name="connsiteY39" fmla="*/ 70976 h 734336"/>
                    <a:gd name="connsiteX40" fmla="*/ 110532 w 502417"/>
                    <a:gd name="connsiteY40" fmla="*/ 101121 h 734336"/>
                    <a:gd name="connsiteX41" fmla="*/ 100483 w 502417"/>
                    <a:gd name="connsiteY41" fmla="*/ 111169 h 734336"/>
                    <a:gd name="connsiteX42" fmla="*/ 90435 w 502417"/>
                    <a:gd name="connsiteY42" fmla="*/ 126241 h 734336"/>
                    <a:gd name="connsiteX43" fmla="*/ 85411 w 502417"/>
                    <a:gd name="connsiteY43" fmla="*/ 151362 h 734336"/>
                    <a:gd name="connsiteX44" fmla="*/ 70338 w 502417"/>
                    <a:gd name="connsiteY44" fmla="*/ 156387 h 734336"/>
                    <a:gd name="connsiteX45" fmla="*/ 45217 w 502417"/>
                    <a:gd name="connsiteY45" fmla="*/ 161411 h 734336"/>
                    <a:gd name="connsiteX46" fmla="*/ 30145 w 502417"/>
                    <a:gd name="connsiteY46" fmla="*/ 211652 h 734336"/>
                    <a:gd name="connsiteX47" fmla="*/ 5024 w 502417"/>
                    <a:gd name="connsiteY47" fmla="*/ 231749 h 734336"/>
                    <a:gd name="connsiteX48" fmla="*/ 0 w 502417"/>
                    <a:gd name="connsiteY48" fmla="*/ 246822 h 734336"/>
                    <a:gd name="connsiteX49" fmla="*/ 15072 w 502417"/>
                    <a:gd name="connsiteY49" fmla="*/ 302088 h 734336"/>
                    <a:gd name="connsiteX50" fmla="*/ 20096 w 502417"/>
                    <a:gd name="connsiteY50" fmla="*/ 317160 h 734336"/>
                    <a:gd name="connsiteX51" fmla="*/ 25121 w 502417"/>
                    <a:gd name="connsiteY51" fmla="*/ 352329 h 734336"/>
                    <a:gd name="connsiteX52" fmla="*/ 30145 w 502417"/>
                    <a:gd name="connsiteY52" fmla="*/ 367402 h 734336"/>
                    <a:gd name="connsiteX53" fmla="*/ 45217 w 502417"/>
                    <a:gd name="connsiteY53" fmla="*/ 377450 h 734336"/>
                    <a:gd name="connsiteX54" fmla="*/ 55266 w 502417"/>
                    <a:gd name="connsiteY54" fmla="*/ 412619 h 734336"/>
                    <a:gd name="connsiteX55" fmla="*/ 60290 w 502417"/>
                    <a:gd name="connsiteY55" fmla="*/ 427692 h 734336"/>
                    <a:gd name="connsiteX56" fmla="*/ 75362 w 502417"/>
                    <a:gd name="connsiteY56" fmla="*/ 437740 h 734336"/>
                    <a:gd name="connsiteX57" fmla="*/ 80387 w 502417"/>
                    <a:gd name="connsiteY57" fmla="*/ 482958 h 734336"/>
                    <a:gd name="connsiteX58" fmla="*/ 95459 w 502417"/>
                    <a:gd name="connsiteY58" fmla="*/ 493006 h 734336"/>
                    <a:gd name="connsiteX59" fmla="*/ 105507 w 502417"/>
                    <a:gd name="connsiteY59" fmla="*/ 523151 h 734336"/>
                    <a:gd name="connsiteX60" fmla="*/ 110532 w 502417"/>
                    <a:gd name="connsiteY60" fmla="*/ 538224 h 734336"/>
                    <a:gd name="connsiteX61" fmla="*/ 120580 w 502417"/>
                    <a:gd name="connsiteY61" fmla="*/ 553296 h 734336"/>
                    <a:gd name="connsiteX62" fmla="*/ 145701 w 502417"/>
                    <a:gd name="connsiteY62" fmla="*/ 588466 h 734336"/>
                    <a:gd name="connsiteX63" fmla="*/ 155749 w 502417"/>
                    <a:gd name="connsiteY63" fmla="*/ 603538 h 734336"/>
                    <a:gd name="connsiteX64" fmla="*/ 170822 w 502417"/>
                    <a:gd name="connsiteY64" fmla="*/ 608562 h 734336"/>
                    <a:gd name="connsiteX65" fmla="*/ 175846 w 502417"/>
                    <a:gd name="connsiteY65" fmla="*/ 623635 h 734336"/>
                    <a:gd name="connsiteX66" fmla="*/ 185894 w 502417"/>
                    <a:gd name="connsiteY66" fmla="*/ 658804 h 734336"/>
                    <a:gd name="connsiteX67" fmla="*/ 195943 w 502417"/>
                    <a:gd name="connsiteY67" fmla="*/ 668852 h 734336"/>
                    <a:gd name="connsiteX68" fmla="*/ 200967 w 502417"/>
                    <a:gd name="connsiteY68" fmla="*/ 688949 h 734336"/>
                    <a:gd name="connsiteX69" fmla="*/ 211015 w 502417"/>
                    <a:gd name="connsiteY69" fmla="*/ 698998 h 734336"/>
                    <a:gd name="connsiteX70" fmla="*/ 216039 w 502417"/>
                    <a:gd name="connsiteY70" fmla="*/ 714070 h 734336"/>
                    <a:gd name="connsiteX71" fmla="*/ 251208 w 502417"/>
                    <a:gd name="connsiteY71" fmla="*/ 683925 h 734336"/>
                    <a:gd name="connsiteX72" fmla="*/ 291402 w 502417"/>
                    <a:gd name="connsiteY72" fmla="*/ 688949 h 734336"/>
                    <a:gd name="connsiteX73" fmla="*/ 286378 w 502417"/>
                    <a:gd name="connsiteY73" fmla="*/ 704022 h 734336"/>
                    <a:gd name="connsiteX74" fmla="*/ 306474 w 502417"/>
                    <a:gd name="connsiteY74" fmla="*/ 734167 h 734336"/>
                    <a:gd name="connsiteX75" fmla="*/ 346668 w 502417"/>
                    <a:gd name="connsiteY75" fmla="*/ 729143 h 734336"/>
                    <a:gd name="connsiteX76" fmla="*/ 366765 w 502417"/>
                    <a:gd name="connsiteY76" fmla="*/ 709046 h 734336"/>
                    <a:gd name="connsiteX77" fmla="*/ 381837 w 502417"/>
                    <a:gd name="connsiteY77" fmla="*/ 698998 h 734336"/>
                    <a:gd name="connsiteX78" fmla="*/ 386861 w 502417"/>
                    <a:gd name="connsiteY78" fmla="*/ 683925 h 734336"/>
                    <a:gd name="connsiteX79" fmla="*/ 411982 w 502417"/>
                    <a:gd name="connsiteY79" fmla="*/ 668852 h 734336"/>
                    <a:gd name="connsiteX80" fmla="*/ 417006 w 502417"/>
                    <a:gd name="connsiteY80" fmla="*/ 633683 h 734336"/>
                    <a:gd name="connsiteX81" fmla="*/ 437103 w 502417"/>
                    <a:gd name="connsiteY81" fmla="*/ 628659 h 734336"/>
                    <a:gd name="connsiteX82" fmla="*/ 452176 w 502417"/>
                    <a:gd name="connsiteY82" fmla="*/ 618611 h 734336"/>
                    <a:gd name="connsiteX83" fmla="*/ 467248 w 502417"/>
                    <a:gd name="connsiteY83" fmla="*/ 613587 h 734336"/>
                    <a:gd name="connsiteX84" fmla="*/ 472272 w 502417"/>
                    <a:gd name="connsiteY84" fmla="*/ 603538 h 73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502417" h="734336">
                      <a:moveTo>
                        <a:pt x="472272" y="603538"/>
                      </a:moveTo>
                      <a:cubicBezTo>
                        <a:pt x="472272" y="599351"/>
                        <a:pt x="469973" y="593007"/>
                        <a:pt x="467248" y="588466"/>
                      </a:cubicBezTo>
                      <a:cubicBezTo>
                        <a:pt x="464811" y="584404"/>
                        <a:pt x="458349" y="583012"/>
                        <a:pt x="457200" y="578417"/>
                      </a:cubicBezTo>
                      <a:cubicBezTo>
                        <a:pt x="453118" y="562089"/>
                        <a:pt x="455278" y="544718"/>
                        <a:pt x="452176" y="528176"/>
                      </a:cubicBezTo>
                      <a:cubicBezTo>
                        <a:pt x="450224" y="517765"/>
                        <a:pt x="445477" y="508079"/>
                        <a:pt x="442127" y="498030"/>
                      </a:cubicBezTo>
                      <a:lnTo>
                        <a:pt x="437103" y="482958"/>
                      </a:lnTo>
                      <a:lnTo>
                        <a:pt x="432079" y="467885"/>
                      </a:lnTo>
                      <a:cubicBezTo>
                        <a:pt x="433754" y="461186"/>
                        <a:pt x="433443" y="453644"/>
                        <a:pt x="437103" y="447789"/>
                      </a:cubicBezTo>
                      <a:cubicBezTo>
                        <a:pt x="442124" y="439755"/>
                        <a:pt x="450501" y="434391"/>
                        <a:pt x="457200" y="427692"/>
                      </a:cubicBezTo>
                      <a:cubicBezTo>
                        <a:pt x="461470" y="423422"/>
                        <a:pt x="463899" y="417643"/>
                        <a:pt x="467248" y="412619"/>
                      </a:cubicBezTo>
                      <a:cubicBezTo>
                        <a:pt x="468923" y="399221"/>
                        <a:pt x="468392" y="385358"/>
                        <a:pt x="472272" y="372426"/>
                      </a:cubicBezTo>
                      <a:cubicBezTo>
                        <a:pt x="473633" y="367889"/>
                        <a:pt x="480455" y="366732"/>
                        <a:pt x="482321" y="362378"/>
                      </a:cubicBezTo>
                      <a:cubicBezTo>
                        <a:pt x="485685" y="354529"/>
                        <a:pt x="485274" y="345542"/>
                        <a:pt x="487345" y="337257"/>
                      </a:cubicBezTo>
                      <a:cubicBezTo>
                        <a:pt x="491505" y="320615"/>
                        <a:pt x="492593" y="321848"/>
                        <a:pt x="502417" y="307112"/>
                      </a:cubicBezTo>
                      <a:cubicBezTo>
                        <a:pt x="500742" y="302088"/>
                        <a:pt x="500701" y="296175"/>
                        <a:pt x="497393" y="292039"/>
                      </a:cubicBezTo>
                      <a:cubicBezTo>
                        <a:pt x="493621" y="287324"/>
                        <a:pt x="487036" y="285763"/>
                        <a:pt x="482321" y="281991"/>
                      </a:cubicBezTo>
                      <a:cubicBezTo>
                        <a:pt x="478622" y="279032"/>
                        <a:pt x="475622" y="275292"/>
                        <a:pt x="472272" y="271943"/>
                      </a:cubicBezTo>
                      <a:cubicBezTo>
                        <a:pt x="470597" y="266919"/>
                        <a:pt x="471655" y="259808"/>
                        <a:pt x="467248" y="256870"/>
                      </a:cubicBezTo>
                      <a:cubicBezTo>
                        <a:pt x="460143" y="252133"/>
                        <a:pt x="450412" y="253917"/>
                        <a:pt x="442127" y="251846"/>
                      </a:cubicBezTo>
                      <a:cubicBezTo>
                        <a:pt x="436989" y="250562"/>
                        <a:pt x="432079" y="248497"/>
                        <a:pt x="427055" y="246822"/>
                      </a:cubicBezTo>
                      <a:cubicBezTo>
                        <a:pt x="423705" y="243472"/>
                        <a:pt x="421068" y="239210"/>
                        <a:pt x="417006" y="236773"/>
                      </a:cubicBezTo>
                      <a:cubicBezTo>
                        <a:pt x="412465" y="234048"/>
                        <a:pt x="405679" y="235494"/>
                        <a:pt x="401934" y="231749"/>
                      </a:cubicBezTo>
                      <a:cubicBezTo>
                        <a:pt x="398189" y="228004"/>
                        <a:pt x="399635" y="221218"/>
                        <a:pt x="396910" y="216677"/>
                      </a:cubicBezTo>
                      <a:cubicBezTo>
                        <a:pt x="394473" y="212615"/>
                        <a:pt x="390211" y="209978"/>
                        <a:pt x="386861" y="206628"/>
                      </a:cubicBezTo>
                      <a:cubicBezTo>
                        <a:pt x="375138" y="171459"/>
                        <a:pt x="386861" y="179832"/>
                        <a:pt x="361740" y="171459"/>
                      </a:cubicBezTo>
                      <a:cubicBezTo>
                        <a:pt x="360065" y="166435"/>
                        <a:pt x="359441" y="160928"/>
                        <a:pt x="356716" y="156387"/>
                      </a:cubicBezTo>
                      <a:cubicBezTo>
                        <a:pt x="354279" y="152325"/>
                        <a:pt x="347914" y="150908"/>
                        <a:pt x="346668" y="146338"/>
                      </a:cubicBezTo>
                      <a:cubicBezTo>
                        <a:pt x="342678" y="131707"/>
                        <a:pt x="344137" y="116080"/>
                        <a:pt x="341644" y="101121"/>
                      </a:cubicBezTo>
                      <a:cubicBezTo>
                        <a:pt x="339689" y="89392"/>
                        <a:pt x="333880" y="80112"/>
                        <a:pt x="326571" y="70976"/>
                      </a:cubicBezTo>
                      <a:cubicBezTo>
                        <a:pt x="323612" y="67277"/>
                        <a:pt x="319872" y="64277"/>
                        <a:pt x="316523" y="60927"/>
                      </a:cubicBezTo>
                      <a:cubicBezTo>
                        <a:pt x="302292" y="18233"/>
                        <a:pt x="322140" y="70288"/>
                        <a:pt x="301450" y="35806"/>
                      </a:cubicBezTo>
                      <a:cubicBezTo>
                        <a:pt x="298725" y="31265"/>
                        <a:pt x="300735" y="23812"/>
                        <a:pt x="296426" y="20734"/>
                      </a:cubicBezTo>
                      <a:cubicBezTo>
                        <a:pt x="287807" y="14578"/>
                        <a:pt x="276329" y="14035"/>
                        <a:pt x="266281" y="10685"/>
                      </a:cubicBezTo>
                      <a:lnTo>
                        <a:pt x="251208" y="5661"/>
                      </a:lnTo>
                      <a:lnTo>
                        <a:pt x="236136" y="637"/>
                      </a:lnTo>
                      <a:cubicBezTo>
                        <a:pt x="219389" y="2312"/>
                        <a:pt x="201744" y="0"/>
                        <a:pt x="185894" y="5661"/>
                      </a:cubicBezTo>
                      <a:cubicBezTo>
                        <a:pt x="176972" y="8847"/>
                        <a:pt x="174785" y="22762"/>
                        <a:pt x="165797" y="25758"/>
                      </a:cubicBezTo>
                      <a:lnTo>
                        <a:pt x="150725" y="30782"/>
                      </a:lnTo>
                      <a:cubicBezTo>
                        <a:pt x="147376" y="35806"/>
                        <a:pt x="144449" y="41140"/>
                        <a:pt x="140677" y="45855"/>
                      </a:cubicBezTo>
                      <a:cubicBezTo>
                        <a:pt x="130234" y="58908"/>
                        <a:pt x="128314" y="53573"/>
                        <a:pt x="120580" y="70976"/>
                      </a:cubicBezTo>
                      <a:cubicBezTo>
                        <a:pt x="116278" y="80655"/>
                        <a:pt x="113881" y="91073"/>
                        <a:pt x="110532" y="101121"/>
                      </a:cubicBezTo>
                      <a:cubicBezTo>
                        <a:pt x="109034" y="105615"/>
                        <a:pt x="103442" y="107470"/>
                        <a:pt x="100483" y="111169"/>
                      </a:cubicBezTo>
                      <a:cubicBezTo>
                        <a:pt x="96711" y="115884"/>
                        <a:pt x="93784" y="121217"/>
                        <a:pt x="90435" y="126241"/>
                      </a:cubicBezTo>
                      <a:cubicBezTo>
                        <a:pt x="88760" y="134615"/>
                        <a:pt x="90148" y="144257"/>
                        <a:pt x="85411" y="151362"/>
                      </a:cubicBezTo>
                      <a:cubicBezTo>
                        <a:pt x="82473" y="155769"/>
                        <a:pt x="75476" y="155102"/>
                        <a:pt x="70338" y="156387"/>
                      </a:cubicBezTo>
                      <a:cubicBezTo>
                        <a:pt x="62054" y="158458"/>
                        <a:pt x="53591" y="159736"/>
                        <a:pt x="45217" y="161411"/>
                      </a:cubicBezTo>
                      <a:cubicBezTo>
                        <a:pt x="20607" y="198326"/>
                        <a:pt x="51699" y="146991"/>
                        <a:pt x="30145" y="211652"/>
                      </a:cubicBezTo>
                      <a:cubicBezTo>
                        <a:pt x="28099" y="217789"/>
                        <a:pt x="8394" y="229502"/>
                        <a:pt x="5024" y="231749"/>
                      </a:cubicBezTo>
                      <a:cubicBezTo>
                        <a:pt x="3349" y="236773"/>
                        <a:pt x="0" y="241526"/>
                        <a:pt x="0" y="246822"/>
                      </a:cubicBezTo>
                      <a:cubicBezTo>
                        <a:pt x="0" y="261025"/>
                        <a:pt x="11131" y="290266"/>
                        <a:pt x="15072" y="302088"/>
                      </a:cubicBezTo>
                      <a:lnTo>
                        <a:pt x="20096" y="317160"/>
                      </a:lnTo>
                      <a:cubicBezTo>
                        <a:pt x="21771" y="328883"/>
                        <a:pt x="22798" y="340717"/>
                        <a:pt x="25121" y="352329"/>
                      </a:cubicBezTo>
                      <a:cubicBezTo>
                        <a:pt x="26160" y="357522"/>
                        <a:pt x="26837" y="363266"/>
                        <a:pt x="30145" y="367402"/>
                      </a:cubicBezTo>
                      <a:cubicBezTo>
                        <a:pt x="33917" y="372117"/>
                        <a:pt x="40193" y="374101"/>
                        <a:pt x="45217" y="377450"/>
                      </a:cubicBezTo>
                      <a:cubicBezTo>
                        <a:pt x="57263" y="413590"/>
                        <a:pt x="42648" y="368458"/>
                        <a:pt x="55266" y="412619"/>
                      </a:cubicBezTo>
                      <a:cubicBezTo>
                        <a:pt x="56721" y="417711"/>
                        <a:pt x="56982" y="423556"/>
                        <a:pt x="60290" y="427692"/>
                      </a:cubicBezTo>
                      <a:cubicBezTo>
                        <a:pt x="64062" y="432407"/>
                        <a:pt x="70338" y="434391"/>
                        <a:pt x="75362" y="437740"/>
                      </a:cubicBezTo>
                      <a:cubicBezTo>
                        <a:pt x="77037" y="452813"/>
                        <a:pt x="75204" y="468706"/>
                        <a:pt x="80387" y="482958"/>
                      </a:cubicBezTo>
                      <a:cubicBezTo>
                        <a:pt x="82451" y="488633"/>
                        <a:pt x="92259" y="487886"/>
                        <a:pt x="95459" y="493006"/>
                      </a:cubicBezTo>
                      <a:cubicBezTo>
                        <a:pt x="101073" y="501988"/>
                        <a:pt x="102158" y="513103"/>
                        <a:pt x="105507" y="523151"/>
                      </a:cubicBezTo>
                      <a:cubicBezTo>
                        <a:pt x="107182" y="528175"/>
                        <a:pt x="107594" y="533817"/>
                        <a:pt x="110532" y="538224"/>
                      </a:cubicBezTo>
                      <a:lnTo>
                        <a:pt x="120580" y="553296"/>
                      </a:lnTo>
                      <a:cubicBezTo>
                        <a:pt x="132303" y="588465"/>
                        <a:pt x="120580" y="580091"/>
                        <a:pt x="145701" y="588466"/>
                      </a:cubicBezTo>
                      <a:cubicBezTo>
                        <a:pt x="149050" y="593490"/>
                        <a:pt x="151034" y="599766"/>
                        <a:pt x="155749" y="603538"/>
                      </a:cubicBezTo>
                      <a:cubicBezTo>
                        <a:pt x="159885" y="606846"/>
                        <a:pt x="167077" y="604817"/>
                        <a:pt x="170822" y="608562"/>
                      </a:cubicBezTo>
                      <a:cubicBezTo>
                        <a:pt x="174567" y="612307"/>
                        <a:pt x="174391" y="618543"/>
                        <a:pt x="175846" y="623635"/>
                      </a:cubicBezTo>
                      <a:cubicBezTo>
                        <a:pt x="177040" y="627815"/>
                        <a:pt x="182609" y="653329"/>
                        <a:pt x="185894" y="658804"/>
                      </a:cubicBezTo>
                      <a:cubicBezTo>
                        <a:pt x="188331" y="662866"/>
                        <a:pt x="192593" y="665503"/>
                        <a:pt x="195943" y="668852"/>
                      </a:cubicBezTo>
                      <a:cubicBezTo>
                        <a:pt x="197618" y="675551"/>
                        <a:pt x="197879" y="682773"/>
                        <a:pt x="200967" y="688949"/>
                      </a:cubicBezTo>
                      <a:cubicBezTo>
                        <a:pt x="203085" y="693186"/>
                        <a:pt x="208578" y="694936"/>
                        <a:pt x="211015" y="698998"/>
                      </a:cubicBezTo>
                      <a:cubicBezTo>
                        <a:pt x="213740" y="703539"/>
                        <a:pt x="214364" y="709046"/>
                        <a:pt x="216039" y="714070"/>
                      </a:cubicBezTo>
                      <a:cubicBezTo>
                        <a:pt x="240406" y="689703"/>
                        <a:pt x="228253" y="699228"/>
                        <a:pt x="251208" y="683925"/>
                      </a:cubicBezTo>
                      <a:cubicBezTo>
                        <a:pt x="264606" y="685600"/>
                        <a:pt x="279679" y="682250"/>
                        <a:pt x="291402" y="688949"/>
                      </a:cubicBezTo>
                      <a:cubicBezTo>
                        <a:pt x="296000" y="691577"/>
                        <a:pt x="286378" y="698726"/>
                        <a:pt x="286378" y="704022"/>
                      </a:cubicBezTo>
                      <a:cubicBezTo>
                        <a:pt x="286378" y="732315"/>
                        <a:pt x="287060" y="727696"/>
                        <a:pt x="306474" y="734167"/>
                      </a:cubicBezTo>
                      <a:cubicBezTo>
                        <a:pt x="319872" y="732492"/>
                        <a:pt x="334204" y="734336"/>
                        <a:pt x="346668" y="729143"/>
                      </a:cubicBezTo>
                      <a:cubicBezTo>
                        <a:pt x="355413" y="725499"/>
                        <a:pt x="360066" y="715745"/>
                        <a:pt x="366765" y="709046"/>
                      </a:cubicBezTo>
                      <a:cubicBezTo>
                        <a:pt x="371035" y="704776"/>
                        <a:pt x="376813" y="702347"/>
                        <a:pt x="381837" y="698998"/>
                      </a:cubicBezTo>
                      <a:cubicBezTo>
                        <a:pt x="383512" y="693974"/>
                        <a:pt x="384136" y="688466"/>
                        <a:pt x="386861" y="683925"/>
                      </a:cubicBezTo>
                      <a:cubicBezTo>
                        <a:pt x="393757" y="672432"/>
                        <a:pt x="400128" y="672804"/>
                        <a:pt x="411982" y="668852"/>
                      </a:cubicBezTo>
                      <a:cubicBezTo>
                        <a:pt x="413657" y="657129"/>
                        <a:pt x="410730" y="643725"/>
                        <a:pt x="417006" y="633683"/>
                      </a:cubicBezTo>
                      <a:cubicBezTo>
                        <a:pt x="420666" y="627827"/>
                        <a:pt x="430756" y="631379"/>
                        <a:pt x="437103" y="628659"/>
                      </a:cubicBezTo>
                      <a:cubicBezTo>
                        <a:pt x="442653" y="626280"/>
                        <a:pt x="446775" y="621311"/>
                        <a:pt x="452176" y="618611"/>
                      </a:cubicBezTo>
                      <a:cubicBezTo>
                        <a:pt x="456913" y="616243"/>
                        <a:pt x="462331" y="615554"/>
                        <a:pt x="467248" y="613587"/>
                      </a:cubicBezTo>
                      <a:cubicBezTo>
                        <a:pt x="470725" y="612196"/>
                        <a:pt x="472272" y="607725"/>
                        <a:pt x="472272" y="60353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2" name="213 Forma libre">
                  <a:extLst>
                    <a:ext uri="{FF2B5EF4-FFF2-40B4-BE49-F238E27FC236}">
                      <a16:creationId xmlns:a16="http://schemas.microsoft.com/office/drawing/2014/main" xmlns="" id="{B5CAD3CF-40FB-428D-BF7D-EF6662BCAD53}"/>
                    </a:ext>
                  </a:extLst>
                </p:cNvPr>
                <p:cNvSpPr/>
                <p:nvPr/>
              </p:nvSpPr>
              <p:spPr>
                <a:xfrm>
                  <a:off x="1485899" y="2586178"/>
                  <a:ext cx="764732" cy="491311"/>
                </a:xfrm>
                <a:custGeom>
                  <a:avLst/>
                  <a:gdLst>
                    <a:gd name="connsiteX0" fmla="*/ 622997 w 703384"/>
                    <a:gd name="connsiteY0" fmla="*/ 422030 h 491882"/>
                    <a:gd name="connsiteX1" fmla="*/ 673239 w 703384"/>
                    <a:gd name="connsiteY1" fmla="*/ 391885 h 491882"/>
                    <a:gd name="connsiteX2" fmla="*/ 703384 w 703384"/>
                    <a:gd name="connsiteY2" fmla="*/ 381837 h 491882"/>
                    <a:gd name="connsiteX3" fmla="*/ 698360 w 703384"/>
                    <a:gd name="connsiteY3" fmla="*/ 366765 h 491882"/>
                    <a:gd name="connsiteX4" fmla="*/ 693336 w 703384"/>
                    <a:gd name="connsiteY4" fmla="*/ 341644 h 491882"/>
                    <a:gd name="connsiteX5" fmla="*/ 673239 w 703384"/>
                    <a:gd name="connsiteY5" fmla="*/ 321547 h 491882"/>
                    <a:gd name="connsiteX6" fmla="*/ 668215 w 703384"/>
                    <a:gd name="connsiteY6" fmla="*/ 306474 h 491882"/>
                    <a:gd name="connsiteX7" fmla="*/ 653142 w 703384"/>
                    <a:gd name="connsiteY7" fmla="*/ 276329 h 491882"/>
                    <a:gd name="connsiteX8" fmla="*/ 648118 w 703384"/>
                    <a:gd name="connsiteY8" fmla="*/ 251208 h 491882"/>
                    <a:gd name="connsiteX9" fmla="*/ 643094 w 703384"/>
                    <a:gd name="connsiteY9" fmla="*/ 211015 h 491882"/>
                    <a:gd name="connsiteX10" fmla="*/ 628022 w 703384"/>
                    <a:gd name="connsiteY10" fmla="*/ 205991 h 491882"/>
                    <a:gd name="connsiteX11" fmla="*/ 617973 w 703384"/>
                    <a:gd name="connsiteY11" fmla="*/ 155749 h 491882"/>
                    <a:gd name="connsiteX12" fmla="*/ 607925 w 703384"/>
                    <a:gd name="connsiteY12" fmla="*/ 140677 h 491882"/>
                    <a:gd name="connsiteX13" fmla="*/ 602901 w 703384"/>
                    <a:gd name="connsiteY13" fmla="*/ 95459 h 491882"/>
                    <a:gd name="connsiteX14" fmla="*/ 592852 w 703384"/>
                    <a:gd name="connsiteY14" fmla="*/ 85411 h 491882"/>
                    <a:gd name="connsiteX15" fmla="*/ 587828 w 703384"/>
                    <a:gd name="connsiteY15" fmla="*/ 70338 h 491882"/>
                    <a:gd name="connsiteX16" fmla="*/ 577780 w 703384"/>
                    <a:gd name="connsiteY16" fmla="*/ 25121 h 491882"/>
                    <a:gd name="connsiteX17" fmla="*/ 572756 w 703384"/>
                    <a:gd name="connsiteY17" fmla="*/ 10048 h 491882"/>
                    <a:gd name="connsiteX18" fmla="*/ 562707 w 703384"/>
                    <a:gd name="connsiteY18" fmla="*/ 0 h 491882"/>
                    <a:gd name="connsiteX19" fmla="*/ 537586 w 703384"/>
                    <a:gd name="connsiteY19" fmla="*/ 20096 h 491882"/>
                    <a:gd name="connsiteX20" fmla="*/ 517490 w 703384"/>
                    <a:gd name="connsiteY20" fmla="*/ 45217 h 491882"/>
                    <a:gd name="connsiteX21" fmla="*/ 522514 w 703384"/>
                    <a:gd name="connsiteY21" fmla="*/ 60290 h 491882"/>
                    <a:gd name="connsiteX22" fmla="*/ 532562 w 703384"/>
                    <a:gd name="connsiteY22" fmla="*/ 75362 h 491882"/>
                    <a:gd name="connsiteX23" fmla="*/ 517490 w 703384"/>
                    <a:gd name="connsiteY23" fmla="*/ 145701 h 491882"/>
                    <a:gd name="connsiteX24" fmla="*/ 502417 w 703384"/>
                    <a:gd name="connsiteY24" fmla="*/ 150725 h 491882"/>
                    <a:gd name="connsiteX25" fmla="*/ 497393 w 703384"/>
                    <a:gd name="connsiteY25" fmla="*/ 135652 h 491882"/>
                    <a:gd name="connsiteX26" fmla="*/ 492369 w 703384"/>
                    <a:gd name="connsiteY26" fmla="*/ 115556 h 491882"/>
                    <a:gd name="connsiteX27" fmla="*/ 482321 w 703384"/>
                    <a:gd name="connsiteY27" fmla="*/ 105507 h 491882"/>
                    <a:gd name="connsiteX28" fmla="*/ 442127 w 703384"/>
                    <a:gd name="connsiteY28" fmla="*/ 125604 h 491882"/>
                    <a:gd name="connsiteX29" fmla="*/ 427055 w 703384"/>
                    <a:gd name="connsiteY29" fmla="*/ 130628 h 491882"/>
                    <a:gd name="connsiteX30" fmla="*/ 401934 w 703384"/>
                    <a:gd name="connsiteY30" fmla="*/ 150725 h 491882"/>
                    <a:gd name="connsiteX31" fmla="*/ 356716 w 703384"/>
                    <a:gd name="connsiteY31" fmla="*/ 160773 h 491882"/>
                    <a:gd name="connsiteX32" fmla="*/ 306474 w 703384"/>
                    <a:gd name="connsiteY32" fmla="*/ 155749 h 491882"/>
                    <a:gd name="connsiteX33" fmla="*/ 291402 w 703384"/>
                    <a:gd name="connsiteY33" fmla="*/ 150725 h 491882"/>
                    <a:gd name="connsiteX34" fmla="*/ 256233 w 703384"/>
                    <a:gd name="connsiteY34" fmla="*/ 155749 h 491882"/>
                    <a:gd name="connsiteX35" fmla="*/ 251208 w 703384"/>
                    <a:gd name="connsiteY35" fmla="*/ 195943 h 491882"/>
                    <a:gd name="connsiteX36" fmla="*/ 256233 w 703384"/>
                    <a:gd name="connsiteY36" fmla="*/ 216039 h 491882"/>
                    <a:gd name="connsiteX37" fmla="*/ 266281 w 703384"/>
                    <a:gd name="connsiteY37" fmla="*/ 281354 h 491882"/>
                    <a:gd name="connsiteX38" fmla="*/ 236136 w 703384"/>
                    <a:gd name="connsiteY38" fmla="*/ 291402 h 491882"/>
                    <a:gd name="connsiteX39" fmla="*/ 205991 w 703384"/>
                    <a:gd name="connsiteY39" fmla="*/ 306474 h 491882"/>
                    <a:gd name="connsiteX40" fmla="*/ 190918 w 703384"/>
                    <a:gd name="connsiteY40" fmla="*/ 296426 h 491882"/>
                    <a:gd name="connsiteX41" fmla="*/ 115556 w 703384"/>
                    <a:gd name="connsiteY41" fmla="*/ 281354 h 491882"/>
                    <a:gd name="connsiteX42" fmla="*/ 100483 w 703384"/>
                    <a:gd name="connsiteY42" fmla="*/ 276329 h 491882"/>
                    <a:gd name="connsiteX43" fmla="*/ 85411 w 703384"/>
                    <a:gd name="connsiteY43" fmla="*/ 266281 h 491882"/>
                    <a:gd name="connsiteX44" fmla="*/ 55266 w 703384"/>
                    <a:gd name="connsiteY44" fmla="*/ 276329 h 491882"/>
                    <a:gd name="connsiteX45" fmla="*/ 35169 w 703384"/>
                    <a:gd name="connsiteY45" fmla="*/ 281354 h 491882"/>
                    <a:gd name="connsiteX46" fmla="*/ 30145 w 703384"/>
                    <a:gd name="connsiteY46" fmla="*/ 301450 h 491882"/>
                    <a:gd name="connsiteX47" fmla="*/ 15072 w 703384"/>
                    <a:gd name="connsiteY47" fmla="*/ 326571 h 491882"/>
                    <a:gd name="connsiteX48" fmla="*/ 0 w 703384"/>
                    <a:gd name="connsiteY48" fmla="*/ 331595 h 491882"/>
                    <a:gd name="connsiteX49" fmla="*/ 10048 w 703384"/>
                    <a:gd name="connsiteY49" fmla="*/ 341644 h 491882"/>
                    <a:gd name="connsiteX50" fmla="*/ 15072 w 703384"/>
                    <a:gd name="connsiteY50" fmla="*/ 376813 h 491882"/>
                    <a:gd name="connsiteX51" fmla="*/ 20096 w 703384"/>
                    <a:gd name="connsiteY51" fmla="*/ 391885 h 491882"/>
                    <a:gd name="connsiteX52" fmla="*/ 25121 w 703384"/>
                    <a:gd name="connsiteY52" fmla="*/ 417006 h 491882"/>
                    <a:gd name="connsiteX53" fmla="*/ 30145 w 703384"/>
                    <a:gd name="connsiteY53" fmla="*/ 432079 h 491882"/>
                    <a:gd name="connsiteX54" fmla="*/ 45217 w 703384"/>
                    <a:gd name="connsiteY54" fmla="*/ 437103 h 491882"/>
                    <a:gd name="connsiteX55" fmla="*/ 65314 w 703384"/>
                    <a:gd name="connsiteY55" fmla="*/ 457200 h 491882"/>
                    <a:gd name="connsiteX56" fmla="*/ 75362 w 703384"/>
                    <a:gd name="connsiteY56" fmla="*/ 487345 h 491882"/>
                    <a:gd name="connsiteX57" fmla="*/ 135652 w 703384"/>
                    <a:gd name="connsiteY57" fmla="*/ 482321 h 491882"/>
                    <a:gd name="connsiteX58" fmla="*/ 140677 w 703384"/>
                    <a:gd name="connsiteY58" fmla="*/ 452176 h 491882"/>
                    <a:gd name="connsiteX59" fmla="*/ 170822 w 703384"/>
                    <a:gd name="connsiteY59" fmla="*/ 447151 h 491882"/>
                    <a:gd name="connsiteX60" fmla="*/ 241160 w 703384"/>
                    <a:gd name="connsiteY60" fmla="*/ 432079 h 491882"/>
                    <a:gd name="connsiteX61" fmla="*/ 256233 w 703384"/>
                    <a:gd name="connsiteY61" fmla="*/ 442127 h 491882"/>
                    <a:gd name="connsiteX62" fmla="*/ 281353 w 703384"/>
                    <a:gd name="connsiteY62" fmla="*/ 462224 h 491882"/>
                    <a:gd name="connsiteX63" fmla="*/ 291402 w 703384"/>
                    <a:gd name="connsiteY63" fmla="*/ 452176 h 491882"/>
                    <a:gd name="connsiteX64" fmla="*/ 296426 w 703384"/>
                    <a:gd name="connsiteY64" fmla="*/ 437103 h 491882"/>
                    <a:gd name="connsiteX65" fmla="*/ 311499 w 703384"/>
                    <a:gd name="connsiteY65" fmla="*/ 432079 h 491882"/>
                    <a:gd name="connsiteX66" fmla="*/ 321547 w 703384"/>
                    <a:gd name="connsiteY66" fmla="*/ 422030 h 491882"/>
                    <a:gd name="connsiteX67" fmla="*/ 356716 w 703384"/>
                    <a:gd name="connsiteY67" fmla="*/ 411982 h 491882"/>
                    <a:gd name="connsiteX68" fmla="*/ 361740 w 703384"/>
                    <a:gd name="connsiteY68" fmla="*/ 396910 h 491882"/>
                    <a:gd name="connsiteX69" fmla="*/ 376813 w 703384"/>
                    <a:gd name="connsiteY69" fmla="*/ 391885 h 491882"/>
                    <a:gd name="connsiteX70" fmla="*/ 422030 w 703384"/>
                    <a:gd name="connsiteY70" fmla="*/ 401934 h 491882"/>
                    <a:gd name="connsiteX71" fmla="*/ 437103 w 703384"/>
                    <a:gd name="connsiteY71" fmla="*/ 396910 h 491882"/>
                    <a:gd name="connsiteX72" fmla="*/ 462224 w 703384"/>
                    <a:gd name="connsiteY72" fmla="*/ 376813 h 491882"/>
                    <a:gd name="connsiteX73" fmla="*/ 497393 w 703384"/>
                    <a:gd name="connsiteY73" fmla="*/ 386861 h 491882"/>
                    <a:gd name="connsiteX74" fmla="*/ 527538 w 703384"/>
                    <a:gd name="connsiteY74" fmla="*/ 401934 h 491882"/>
                    <a:gd name="connsiteX75" fmla="*/ 572756 w 703384"/>
                    <a:gd name="connsiteY75" fmla="*/ 406958 h 491882"/>
                    <a:gd name="connsiteX76" fmla="*/ 587828 w 703384"/>
                    <a:gd name="connsiteY76" fmla="*/ 411982 h 491882"/>
                    <a:gd name="connsiteX77" fmla="*/ 597877 w 703384"/>
                    <a:gd name="connsiteY77" fmla="*/ 422030 h 491882"/>
                    <a:gd name="connsiteX78" fmla="*/ 622997 w 703384"/>
                    <a:gd name="connsiteY78" fmla="*/ 422030 h 491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703384" h="491882">
                      <a:moveTo>
                        <a:pt x="622997" y="422030"/>
                      </a:moveTo>
                      <a:cubicBezTo>
                        <a:pt x="635557" y="417006"/>
                        <a:pt x="645652" y="419472"/>
                        <a:pt x="673239" y="391885"/>
                      </a:cubicBezTo>
                      <a:cubicBezTo>
                        <a:pt x="680729" y="384395"/>
                        <a:pt x="703384" y="381837"/>
                        <a:pt x="703384" y="381837"/>
                      </a:cubicBezTo>
                      <a:cubicBezTo>
                        <a:pt x="701709" y="376813"/>
                        <a:pt x="699644" y="371903"/>
                        <a:pt x="698360" y="366765"/>
                      </a:cubicBezTo>
                      <a:cubicBezTo>
                        <a:pt x="696289" y="358480"/>
                        <a:pt x="697483" y="349109"/>
                        <a:pt x="693336" y="341644"/>
                      </a:cubicBezTo>
                      <a:cubicBezTo>
                        <a:pt x="688735" y="333362"/>
                        <a:pt x="673239" y="321547"/>
                        <a:pt x="673239" y="321547"/>
                      </a:cubicBezTo>
                      <a:cubicBezTo>
                        <a:pt x="671564" y="316523"/>
                        <a:pt x="670583" y="311211"/>
                        <a:pt x="668215" y="306474"/>
                      </a:cubicBezTo>
                      <a:cubicBezTo>
                        <a:pt x="655936" y="281916"/>
                        <a:pt x="659456" y="301586"/>
                        <a:pt x="653142" y="276329"/>
                      </a:cubicBezTo>
                      <a:cubicBezTo>
                        <a:pt x="651071" y="268045"/>
                        <a:pt x="649416" y="259648"/>
                        <a:pt x="648118" y="251208"/>
                      </a:cubicBezTo>
                      <a:cubicBezTo>
                        <a:pt x="646065" y="237863"/>
                        <a:pt x="648578" y="223353"/>
                        <a:pt x="643094" y="211015"/>
                      </a:cubicBezTo>
                      <a:cubicBezTo>
                        <a:pt x="640943" y="206176"/>
                        <a:pt x="633046" y="207666"/>
                        <a:pt x="628022" y="205991"/>
                      </a:cubicBezTo>
                      <a:cubicBezTo>
                        <a:pt x="626171" y="193034"/>
                        <a:pt x="624987" y="169778"/>
                        <a:pt x="617973" y="155749"/>
                      </a:cubicBezTo>
                      <a:cubicBezTo>
                        <a:pt x="615273" y="150348"/>
                        <a:pt x="611274" y="145701"/>
                        <a:pt x="607925" y="140677"/>
                      </a:cubicBezTo>
                      <a:cubicBezTo>
                        <a:pt x="606250" y="125604"/>
                        <a:pt x="606891" y="110090"/>
                        <a:pt x="602901" y="95459"/>
                      </a:cubicBezTo>
                      <a:cubicBezTo>
                        <a:pt x="601655" y="90889"/>
                        <a:pt x="595289" y="89473"/>
                        <a:pt x="592852" y="85411"/>
                      </a:cubicBezTo>
                      <a:cubicBezTo>
                        <a:pt x="590127" y="80870"/>
                        <a:pt x="589112" y="75476"/>
                        <a:pt x="587828" y="70338"/>
                      </a:cubicBezTo>
                      <a:cubicBezTo>
                        <a:pt x="577468" y="28894"/>
                        <a:pt x="588095" y="61225"/>
                        <a:pt x="577780" y="25121"/>
                      </a:cubicBezTo>
                      <a:cubicBezTo>
                        <a:pt x="576325" y="20029"/>
                        <a:pt x="575481" y="14589"/>
                        <a:pt x="572756" y="10048"/>
                      </a:cubicBezTo>
                      <a:cubicBezTo>
                        <a:pt x="570319" y="5986"/>
                        <a:pt x="566057" y="3349"/>
                        <a:pt x="562707" y="0"/>
                      </a:cubicBezTo>
                      <a:cubicBezTo>
                        <a:pt x="542693" y="30021"/>
                        <a:pt x="564552" y="3916"/>
                        <a:pt x="537586" y="20096"/>
                      </a:cubicBezTo>
                      <a:cubicBezTo>
                        <a:pt x="529633" y="24868"/>
                        <a:pt x="522053" y="38373"/>
                        <a:pt x="517490" y="45217"/>
                      </a:cubicBezTo>
                      <a:cubicBezTo>
                        <a:pt x="519165" y="50241"/>
                        <a:pt x="520146" y="55553"/>
                        <a:pt x="522514" y="60290"/>
                      </a:cubicBezTo>
                      <a:cubicBezTo>
                        <a:pt x="525214" y="65691"/>
                        <a:pt x="532160" y="69337"/>
                        <a:pt x="532562" y="75362"/>
                      </a:cubicBezTo>
                      <a:cubicBezTo>
                        <a:pt x="533867" y="94938"/>
                        <a:pt x="540218" y="132064"/>
                        <a:pt x="517490" y="145701"/>
                      </a:cubicBezTo>
                      <a:cubicBezTo>
                        <a:pt x="512949" y="148426"/>
                        <a:pt x="507441" y="149050"/>
                        <a:pt x="502417" y="150725"/>
                      </a:cubicBezTo>
                      <a:cubicBezTo>
                        <a:pt x="500742" y="145701"/>
                        <a:pt x="498848" y="140744"/>
                        <a:pt x="497393" y="135652"/>
                      </a:cubicBezTo>
                      <a:cubicBezTo>
                        <a:pt x="495496" y="129013"/>
                        <a:pt x="495457" y="121732"/>
                        <a:pt x="492369" y="115556"/>
                      </a:cubicBezTo>
                      <a:cubicBezTo>
                        <a:pt x="490251" y="111319"/>
                        <a:pt x="485670" y="108857"/>
                        <a:pt x="482321" y="105507"/>
                      </a:cubicBezTo>
                      <a:cubicBezTo>
                        <a:pt x="464782" y="123046"/>
                        <a:pt x="476766" y="114058"/>
                        <a:pt x="442127" y="125604"/>
                      </a:cubicBezTo>
                      <a:lnTo>
                        <a:pt x="427055" y="130628"/>
                      </a:lnTo>
                      <a:cubicBezTo>
                        <a:pt x="417709" y="139974"/>
                        <a:pt x="414609" y="144388"/>
                        <a:pt x="401934" y="150725"/>
                      </a:cubicBezTo>
                      <a:cubicBezTo>
                        <a:pt x="389566" y="156909"/>
                        <a:pt x="368293" y="158844"/>
                        <a:pt x="356716" y="160773"/>
                      </a:cubicBezTo>
                      <a:cubicBezTo>
                        <a:pt x="339969" y="159098"/>
                        <a:pt x="323109" y="158308"/>
                        <a:pt x="306474" y="155749"/>
                      </a:cubicBezTo>
                      <a:cubicBezTo>
                        <a:pt x="301240" y="154944"/>
                        <a:pt x="296698" y="150725"/>
                        <a:pt x="291402" y="150725"/>
                      </a:cubicBezTo>
                      <a:cubicBezTo>
                        <a:pt x="279560" y="150725"/>
                        <a:pt x="267956" y="154074"/>
                        <a:pt x="256233" y="155749"/>
                      </a:cubicBezTo>
                      <a:cubicBezTo>
                        <a:pt x="254558" y="169147"/>
                        <a:pt x="251208" y="182441"/>
                        <a:pt x="251208" y="195943"/>
                      </a:cubicBezTo>
                      <a:cubicBezTo>
                        <a:pt x="251208" y="202848"/>
                        <a:pt x="255256" y="209203"/>
                        <a:pt x="256233" y="216039"/>
                      </a:cubicBezTo>
                      <a:cubicBezTo>
                        <a:pt x="265949" y="284047"/>
                        <a:pt x="254624" y="246382"/>
                        <a:pt x="266281" y="281354"/>
                      </a:cubicBezTo>
                      <a:cubicBezTo>
                        <a:pt x="256233" y="284703"/>
                        <a:pt x="244949" y="285527"/>
                        <a:pt x="236136" y="291402"/>
                      </a:cubicBezTo>
                      <a:cubicBezTo>
                        <a:pt x="216657" y="304387"/>
                        <a:pt x="226792" y="299540"/>
                        <a:pt x="205991" y="306474"/>
                      </a:cubicBezTo>
                      <a:cubicBezTo>
                        <a:pt x="200967" y="303125"/>
                        <a:pt x="196436" y="298878"/>
                        <a:pt x="190918" y="296426"/>
                      </a:cubicBezTo>
                      <a:cubicBezTo>
                        <a:pt x="161230" y="283232"/>
                        <a:pt x="150047" y="285186"/>
                        <a:pt x="115556" y="281354"/>
                      </a:cubicBezTo>
                      <a:cubicBezTo>
                        <a:pt x="110532" y="279679"/>
                        <a:pt x="105220" y="278698"/>
                        <a:pt x="100483" y="276329"/>
                      </a:cubicBezTo>
                      <a:cubicBezTo>
                        <a:pt x="95082" y="273629"/>
                        <a:pt x="91449" y="266281"/>
                        <a:pt x="85411" y="266281"/>
                      </a:cubicBezTo>
                      <a:cubicBezTo>
                        <a:pt x="74819" y="266281"/>
                        <a:pt x="65542" y="273760"/>
                        <a:pt x="55266" y="276329"/>
                      </a:cubicBezTo>
                      <a:lnTo>
                        <a:pt x="35169" y="281354"/>
                      </a:lnTo>
                      <a:cubicBezTo>
                        <a:pt x="33494" y="288053"/>
                        <a:pt x="32042" y="294811"/>
                        <a:pt x="30145" y="301450"/>
                      </a:cubicBezTo>
                      <a:cubicBezTo>
                        <a:pt x="26874" y="312899"/>
                        <a:pt x="25958" y="320039"/>
                        <a:pt x="15072" y="326571"/>
                      </a:cubicBezTo>
                      <a:cubicBezTo>
                        <a:pt x="10531" y="329296"/>
                        <a:pt x="5024" y="329920"/>
                        <a:pt x="0" y="331595"/>
                      </a:cubicBezTo>
                      <a:cubicBezTo>
                        <a:pt x="3349" y="334945"/>
                        <a:pt x="8550" y="337150"/>
                        <a:pt x="10048" y="341644"/>
                      </a:cubicBezTo>
                      <a:cubicBezTo>
                        <a:pt x="13793" y="352878"/>
                        <a:pt x="12750" y="365201"/>
                        <a:pt x="15072" y="376813"/>
                      </a:cubicBezTo>
                      <a:cubicBezTo>
                        <a:pt x="16111" y="382006"/>
                        <a:pt x="18811" y="386747"/>
                        <a:pt x="20096" y="391885"/>
                      </a:cubicBezTo>
                      <a:cubicBezTo>
                        <a:pt x="22167" y="400170"/>
                        <a:pt x="23050" y="408721"/>
                        <a:pt x="25121" y="417006"/>
                      </a:cubicBezTo>
                      <a:cubicBezTo>
                        <a:pt x="26406" y="422144"/>
                        <a:pt x="26400" y="428334"/>
                        <a:pt x="30145" y="432079"/>
                      </a:cubicBezTo>
                      <a:cubicBezTo>
                        <a:pt x="33890" y="435824"/>
                        <a:pt x="40193" y="435428"/>
                        <a:pt x="45217" y="437103"/>
                      </a:cubicBezTo>
                      <a:lnTo>
                        <a:pt x="65314" y="457200"/>
                      </a:lnTo>
                      <a:cubicBezTo>
                        <a:pt x="72804" y="464690"/>
                        <a:pt x="75362" y="487345"/>
                        <a:pt x="75362" y="487345"/>
                      </a:cubicBezTo>
                      <a:cubicBezTo>
                        <a:pt x="95459" y="485670"/>
                        <a:pt x="117896" y="491882"/>
                        <a:pt x="135652" y="482321"/>
                      </a:cubicBezTo>
                      <a:cubicBezTo>
                        <a:pt x="144621" y="477491"/>
                        <a:pt x="133474" y="459379"/>
                        <a:pt x="140677" y="452176"/>
                      </a:cubicBezTo>
                      <a:cubicBezTo>
                        <a:pt x="147880" y="444973"/>
                        <a:pt x="160774" y="448826"/>
                        <a:pt x="170822" y="447151"/>
                      </a:cubicBezTo>
                      <a:cubicBezTo>
                        <a:pt x="212201" y="419566"/>
                        <a:pt x="188984" y="425557"/>
                        <a:pt x="241160" y="432079"/>
                      </a:cubicBezTo>
                      <a:cubicBezTo>
                        <a:pt x="246184" y="435428"/>
                        <a:pt x="251518" y="438355"/>
                        <a:pt x="256233" y="442127"/>
                      </a:cubicBezTo>
                      <a:cubicBezTo>
                        <a:pt x="292035" y="470769"/>
                        <a:pt x="234953" y="431291"/>
                        <a:pt x="281353" y="462224"/>
                      </a:cubicBezTo>
                      <a:cubicBezTo>
                        <a:pt x="284703" y="458875"/>
                        <a:pt x="288965" y="456238"/>
                        <a:pt x="291402" y="452176"/>
                      </a:cubicBezTo>
                      <a:cubicBezTo>
                        <a:pt x="294127" y="447635"/>
                        <a:pt x="292681" y="440848"/>
                        <a:pt x="296426" y="437103"/>
                      </a:cubicBezTo>
                      <a:cubicBezTo>
                        <a:pt x="300171" y="433358"/>
                        <a:pt x="306475" y="433754"/>
                        <a:pt x="311499" y="432079"/>
                      </a:cubicBezTo>
                      <a:cubicBezTo>
                        <a:pt x="314848" y="428729"/>
                        <a:pt x="317485" y="424467"/>
                        <a:pt x="321547" y="422030"/>
                      </a:cubicBezTo>
                      <a:cubicBezTo>
                        <a:pt x="326695" y="418941"/>
                        <a:pt x="352962" y="412920"/>
                        <a:pt x="356716" y="411982"/>
                      </a:cubicBezTo>
                      <a:cubicBezTo>
                        <a:pt x="358391" y="406958"/>
                        <a:pt x="357995" y="400655"/>
                        <a:pt x="361740" y="396910"/>
                      </a:cubicBezTo>
                      <a:cubicBezTo>
                        <a:pt x="365485" y="393165"/>
                        <a:pt x="371517" y="391885"/>
                        <a:pt x="376813" y="391885"/>
                      </a:cubicBezTo>
                      <a:cubicBezTo>
                        <a:pt x="394494" y="391885"/>
                        <a:pt x="406489" y="396754"/>
                        <a:pt x="422030" y="401934"/>
                      </a:cubicBezTo>
                      <a:cubicBezTo>
                        <a:pt x="427054" y="400259"/>
                        <a:pt x="432366" y="399279"/>
                        <a:pt x="437103" y="396910"/>
                      </a:cubicBezTo>
                      <a:cubicBezTo>
                        <a:pt x="449775" y="390574"/>
                        <a:pt x="452880" y="386157"/>
                        <a:pt x="462224" y="376813"/>
                      </a:cubicBezTo>
                      <a:cubicBezTo>
                        <a:pt x="468663" y="378423"/>
                        <a:pt x="490185" y="383257"/>
                        <a:pt x="497393" y="386861"/>
                      </a:cubicBezTo>
                      <a:cubicBezTo>
                        <a:pt x="514753" y="395541"/>
                        <a:pt x="508596" y="398777"/>
                        <a:pt x="527538" y="401934"/>
                      </a:cubicBezTo>
                      <a:cubicBezTo>
                        <a:pt x="542497" y="404427"/>
                        <a:pt x="557683" y="405283"/>
                        <a:pt x="572756" y="406958"/>
                      </a:cubicBezTo>
                      <a:cubicBezTo>
                        <a:pt x="577780" y="408633"/>
                        <a:pt x="583287" y="409257"/>
                        <a:pt x="587828" y="411982"/>
                      </a:cubicBezTo>
                      <a:cubicBezTo>
                        <a:pt x="591890" y="414419"/>
                        <a:pt x="593442" y="420367"/>
                        <a:pt x="597877" y="422030"/>
                      </a:cubicBezTo>
                      <a:cubicBezTo>
                        <a:pt x="612011" y="427330"/>
                        <a:pt x="610437" y="427054"/>
                        <a:pt x="622997" y="42203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3" name="214 Forma libre">
                  <a:extLst>
                    <a:ext uri="{FF2B5EF4-FFF2-40B4-BE49-F238E27FC236}">
                      <a16:creationId xmlns:a16="http://schemas.microsoft.com/office/drawing/2014/main" xmlns="" id="{E4B2DDF8-AF29-499A-8644-B21CC3F0EF5B}"/>
                    </a:ext>
                  </a:extLst>
                </p:cNvPr>
                <p:cNvSpPr/>
                <p:nvPr/>
              </p:nvSpPr>
              <p:spPr>
                <a:xfrm>
                  <a:off x="1563144" y="2962044"/>
                  <a:ext cx="906350" cy="577223"/>
                </a:xfrm>
                <a:custGeom>
                  <a:avLst/>
                  <a:gdLst>
                    <a:gd name="connsiteX0" fmla="*/ 820000 w 835515"/>
                    <a:gd name="connsiteY0" fmla="*/ 286378 h 579239"/>
                    <a:gd name="connsiteX1" fmla="*/ 774782 w 835515"/>
                    <a:gd name="connsiteY1" fmla="*/ 271305 h 579239"/>
                    <a:gd name="connsiteX2" fmla="*/ 759710 w 835515"/>
                    <a:gd name="connsiteY2" fmla="*/ 266281 h 579239"/>
                    <a:gd name="connsiteX3" fmla="*/ 764734 w 835515"/>
                    <a:gd name="connsiteY3" fmla="*/ 246184 h 579239"/>
                    <a:gd name="connsiteX4" fmla="*/ 779806 w 835515"/>
                    <a:gd name="connsiteY4" fmla="*/ 236136 h 579239"/>
                    <a:gd name="connsiteX5" fmla="*/ 814976 w 835515"/>
                    <a:gd name="connsiteY5" fmla="*/ 221064 h 579239"/>
                    <a:gd name="connsiteX6" fmla="*/ 825024 w 835515"/>
                    <a:gd name="connsiteY6" fmla="*/ 205991 h 579239"/>
                    <a:gd name="connsiteX7" fmla="*/ 825024 w 835515"/>
                    <a:gd name="connsiteY7" fmla="*/ 170822 h 579239"/>
                    <a:gd name="connsiteX8" fmla="*/ 804927 w 835515"/>
                    <a:gd name="connsiteY8" fmla="*/ 150725 h 579239"/>
                    <a:gd name="connsiteX9" fmla="*/ 789855 w 835515"/>
                    <a:gd name="connsiteY9" fmla="*/ 65314 h 579239"/>
                    <a:gd name="connsiteX10" fmla="*/ 774782 w 835515"/>
                    <a:gd name="connsiteY10" fmla="*/ 40193 h 579239"/>
                    <a:gd name="connsiteX11" fmla="*/ 759710 w 835515"/>
                    <a:gd name="connsiteY11" fmla="*/ 35169 h 579239"/>
                    <a:gd name="connsiteX12" fmla="*/ 749661 w 835515"/>
                    <a:gd name="connsiteY12" fmla="*/ 25121 h 579239"/>
                    <a:gd name="connsiteX13" fmla="*/ 734589 w 835515"/>
                    <a:gd name="connsiteY13" fmla="*/ 30145 h 579239"/>
                    <a:gd name="connsiteX14" fmla="*/ 719516 w 835515"/>
                    <a:gd name="connsiteY14" fmla="*/ 75363 h 579239"/>
                    <a:gd name="connsiteX15" fmla="*/ 674299 w 835515"/>
                    <a:gd name="connsiteY15" fmla="*/ 80387 h 579239"/>
                    <a:gd name="connsiteX16" fmla="*/ 553718 w 835515"/>
                    <a:gd name="connsiteY16" fmla="*/ 85411 h 579239"/>
                    <a:gd name="connsiteX17" fmla="*/ 548694 w 835515"/>
                    <a:gd name="connsiteY17" fmla="*/ 50242 h 579239"/>
                    <a:gd name="connsiteX18" fmla="*/ 533622 w 835515"/>
                    <a:gd name="connsiteY18" fmla="*/ 45217 h 579239"/>
                    <a:gd name="connsiteX19" fmla="*/ 523573 w 835515"/>
                    <a:gd name="connsiteY19" fmla="*/ 35169 h 579239"/>
                    <a:gd name="connsiteX20" fmla="*/ 453235 w 835515"/>
                    <a:gd name="connsiteY20" fmla="*/ 20097 h 579239"/>
                    <a:gd name="connsiteX21" fmla="*/ 408017 w 835515"/>
                    <a:gd name="connsiteY21" fmla="*/ 5024 h 579239"/>
                    <a:gd name="connsiteX22" fmla="*/ 392945 w 835515"/>
                    <a:gd name="connsiteY22" fmla="*/ 0 h 579239"/>
                    <a:gd name="connsiteX23" fmla="*/ 357776 w 835515"/>
                    <a:gd name="connsiteY23" fmla="*/ 10048 h 579239"/>
                    <a:gd name="connsiteX24" fmla="*/ 347727 w 835515"/>
                    <a:gd name="connsiteY24" fmla="*/ 20097 h 579239"/>
                    <a:gd name="connsiteX25" fmla="*/ 292461 w 835515"/>
                    <a:gd name="connsiteY25" fmla="*/ 20097 h 579239"/>
                    <a:gd name="connsiteX26" fmla="*/ 262316 w 835515"/>
                    <a:gd name="connsiteY26" fmla="*/ 30145 h 579239"/>
                    <a:gd name="connsiteX27" fmla="*/ 247244 w 835515"/>
                    <a:gd name="connsiteY27" fmla="*/ 40193 h 579239"/>
                    <a:gd name="connsiteX28" fmla="*/ 242220 w 835515"/>
                    <a:gd name="connsiteY28" fmla="*/ 55266 h 579239"/>
                    <a:gd name="connsiteX29" fmla="*/ 217099 w 835515"/>
                    <a:gd name="connsiteY29" fmla="*/ 70338 h 579239"/>
                    <a:gd name="connsiteX30" fmla="*/ 207050 w 835515"/>
                    <a:gd name="connsiteY30" fmla="*/ 80387 h 579239"/>
                    <a:gd name="connsiteX31" fmla="*/ 181929 w 835515"/>
                    <a:gd name="connsiteY31" fmla="*/ 65314 h 579239"/>
                    <a:gd name="connsiteX32" fmla="*/ 151784 w 835515"/>
                    <a:gd name="connsiteY32" fmla="*/ 55266 h 579239"/>
                    <a:gd name="connsiteX33" fmla="*/ 136712 w 835515"/>
                    <a:gd name="connsiteY33" fmla="*/ 50242 h 579239"/>
                    <a:gd name="connsiteX34" fmla="*/ 106567 w 835515"/>
                    <a:gd name="connsiteY34" fmla="*/ 65314 h 579239"/>
                    <a:gd name="connsiteX35" fmla="*/ 66373 w 835515"/>
                    <a:gd name="connsiteY35" fmla="*/ 75363 h 579239"/>
                    <a:gd name="connsiteX36" fmla="*/ 11107 w 835515"/>
                    <a:gd name="connsiteY36" fmla="*/ 110532 h 579239"/>
                    <a:gd name="connsiteX37" fmla="*/ 1059 w 835515"/>
                    <a:gd name="connsiteY37" fmla="*/ 125604 h 579239"/>
                    <a:gd name="connsiteX38" fmla="*/ 6083 w 835515"/>
                    <a:gd name="connsiteY38" fmla="*/ 150725 h 579239"/>
                    <a:gd name="connsiteX39" fmla="*/ 16132 w 835515"/>
                    <a:gd name="connsiteY39" fmla="*/ 200967 h 579239"/>
                    <a:gd name="connsiteX40" fmla="*/ 26180 w 835515"/>
                    <a:gd name="connsiteY40" fmla="*/ 216039 h 579239"/>
                    <a:gd name="connsiteX41" fmla="*/ 31204 w 835515"/>
                    <a:gd name="connsiteY41" fmla="*/ 231112 h 579239"/>
                    <a:gd name="connsiteX42" fmla="*/ 46277 w 835515"/>
                    <a:gd name="connsiteY42" fmla="*/ 241160 h 579239"/>
                    <a:gd name="connsiteX43" fmla="*/ 76422 w 835515"/>
                    <a:gd name="connsiteY43" fmla="*/ 256233 h 579239"/>
                    <a:gd name="connsiteX44" fmla="*/ 81446 w 835515"/>
                    <a:gd name="connsiteY44" fmla="*/ 326571 h 579239"/>
                    <a:gd name="connsiteX45" fmla="*/ 96518 w 835515"/>
                    <a:gd name="connsiteY45" fmla="*/ 331595 h 579239"/>
                    <a:gd name="connsiteX46" fmla="*/ 101543 w 835515"/>
                    <a:gd name="connsiteY46" fmla="*/ 346668 h 579239"/>
                    <a:gd name="connsiteX47" fmla="*/ 116615 w 835515"/>
                    <a:gd name="connsiteY47" fmla="*/ 356716 h 579239"/>
                    <a:gd name="connsiteX48" fmla="*/ 126663 w 835515"/>
                    <a:gd name="connsiteY48" fmla="*/ 366765 h 579239"/>
                    <a:gd name="connsiteX49" fmla="*/ 207050 w 835515"/>
                    <a:gd name="connsiteY49" fmla="*/ 381837 h 579239"/>
                    <a:gd name="connsiteX50" fmla="*/ 212074 w 835515"/>
                    <a:gd name="connsiteY50" fmla="*/ 396910 h 579239"/>
                    <a:gd name="connsiteX51" fmla="*/ 232171 w 835515"/>
                    <a:gd name="connsiteY51" fmla="*/ 417006 h 579239"/>
                    <a:gd name="connsiteX52" fmla="*/ 237195 w 835515"/>
                    <a:gd name="connsiteY52" fmla="*/ 452176 h 579239"/>
                    <a:gd name="connsiteX53" fmla="*/ 247244 w 835515"/>
                    <a:gd name="connsiteY53" fmla="*/ 462224 h 579239"/>
                    <a:gd name="connsiteX54" fmla="*/ 257292 w 835515"/>
                    <a:gd name="connsiteY54" fmla="*/ 492369 h 579239"/>
                    <a:gd name="connsiteX55" fmla="*/ 252268 w 835515"/>
                    <a:gd name="connsiteY55" fmla="*/ 517490 h 579239"/>
                    <a:gd name="connsiteX56" fmla="*/ 247244 w 835515"/>
                    <a:gd name="connsiteY56" fmla="*/ 532563 h 579239"/>
                    <a:gd name="connsiteX57" fmla="*/ 252268 w 835515"/>
                    <a:gd name="connsiteY57" fmla="*/ 552659 h 579239"/>
                    <a:gd name="connsiteX58" fmla="*/ 257292 w 835515"/>
                    <a:gd name="connsiteY58" fmla="*/ 567732 h 579239"/>
                    <a:gd name="connsiteX59" fmla="*/ 272365 w 835515"/>
                    <a:gd name="connsiteY59" fmla="*/ 577780 h 579239"/>
                    <a:gd name="connsiteX60" fmla="*/ 297485 w 835515"/>
                    <a:gd name="connsiteY60" fmla="*/ 572756 h 579239"/>
                    <a:gd name="connsiteX61" fmla="*/ 302510 w 835515"/>
                    <a:gd name="connsiteY61" fmla="*/ 542611 h 579239"/>
                    <a:gd name="connsiteX62" fmla="*/ 307534 w 835515"/>
                    <a:gd name="connsiteY62" fmla="*/ 497393 h 579239"/>
                    <a:gd name="connsiteX63" fmla="*/ 337679 w 835515"/>
                    <a:gd name="connsiteY63" fmla="*/ 487345 h 579239"/>
                    <a:gd name="connsiteX64" fmla="*/ 352751 w 835515"/>
                    <a:gd name="connsiteY64" fmla="*/ 482321 h 579239"/>
                    <a:gd name="connsiteX65" fmla="*/ 362800 w 835515"/>
                    <a:gd name="connsiteY65" fmla="*/ 472272 h 579239"/>
                    <a:gd name="connsiteX66" fmla="*/ 372848 w 835515"/>
                    <a:gd name="connsiteY66" fmla="*/ 432079 h 579239"/>
                    <a:gd name="connsiteX67" fmla="*/ 382896 w 835515"/>
                    <a:gd name="connsiteY67" fmla="*/ 417006 h 579239"/>
                    <a:gd name="connsiteX68" fmla="*/ 382896 w 835515"/>
                    <a:gd name="connsiteY68" fmla="*/ 376813 h 579239"/>
                    <a:gd name="connsiteX69" fmla="*/ 402993 w 835515"/>
                    <a:gd name="connsiteY69" fmla="*/ 371789 h 579239"/>
                    <a:gd name="connsiteX70" fmla="*/ 448211 w 835515"/>
                    <a:gd name="connsiteY70" fmla="*/ 376813 h 579239"/>
                    <a:gd name="connsiteX71" fmla="*/ 463283 w 835515"/>
                    <a:gd name="connsiteY71" fmla="*/ 381837 h 579239"/>
                    <a:gd name="connsiteX72" fmla="*/ 508501 w 835515"/>
                    <a:gd name="connsiteY72" fmla="*/ 376813 h 579239"/>
                    <a:gd name="connsiteX73" fmla="*/ 558743 w 835515"/>
                    <a:gd name="connsiteY73" fmla="*/ 376813 h 579239"/>
                    <a:gd name="connsiteX74" fmla="*/ 573815 w 835515"/>
                    <a:gd name="connsiteY74" fmla="*/ 406958 h 579239"/>
                    <a:gd name="connsiteX75" fmla="*/ 588888 w 835515"/>
                    <a:gd name="connsiteY75" fmla="*/ 411982 h 579239"/>
                    <a:gd name="connsiteX76" fmla="*/ 598936 w 835515"/>
                    <a:gd name="connsiteY76" fmla="*/ 422031 h 579239"/>
                    <a:gd name="connsiteX77" fmla="*/ 608984 w 835515"/>
                    <a:gd name="connsiteY77" fmla="*/ 437103 h 579239"/>
                    <a:gd name="connsiteX78" fmla="*/ 624057 w 835515"/>
                    <a:gd name="connsiteY78" fmla="*/ 442127 h 579239"/>
                    <a:gd name="connsiteX79" fmla="*/ 654202 w 835515"/>
                    <a:gd name="connsiteY79" fmla="*/ 437103 h 579239"/>
                    <a:gd name="connsiteX80" fmla="*/ 669274 w 835515"/>
                    <a:gd name="connsiteY80" fmla="*/ 432079 h 579239"/>
                    <a:gd name="connsiteX81" fmla="*/ 709468 w 835515"/>
                    <a:gd name="connsiteY81" fmla="*/ 442127 h 579239"/>
                    <a:gd name="connsiteX82" fmla="*/ 789855 w 835515"/>
                    <a:gd name="connsiteY82" fmla="*/ 422031 h 579239"/>
                    <a:gd name="connsiteX83" fmla="*/ 794879 w 835515"/>
                    <a:gd name="connsiteY83" fmla="*/ 406958 h 579239"/>
                    <a:gd name="connsiteX84" fmla="*/ 799903 w 835515"/>
                    <a:gd name="connsiteY84" fmla="*/ 371789 h 579239"/>
                    <a:gd name="connsiteX85" fmla="*/ 820000 w 835515"/>
                    <a:gd name="connsiteY85" fmla="*/ 346668 h 579239"/>
                    <a:gd name="connsiteX86" fmla="*/ 835072 w 835515"/>
                    <a:gd name="connsiteY86" fmla="*/ 316523 h 579239"/>
                    <a:gd name="connsiteX87" fmla="*/ 830048 w 835515"/>
                    <a:gd name="connsiteY87" fmla="*/ 291402 h 579239"/>
                    <a:gd name="connsiteX88" fmla="*/ 820000 w 835515"/>
                    <a:gd name="connsiteY88" fmla="*/ 286378 h 579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835515" h="579239">
                      <a:moveTo>
                        <a:pt x="820000" y="286378"/>
                      </a:moveTo>
                      <a:lnTo>
                        <a:pt x="774782" y="271305"/>
                      </a:lnTo>
                      <a:lnTo>
                        <a:pt x="759710" y="266281"/>
                      </a:lnTo>
                      <a:cubicBezTo>
                        <a:pt x="761385" y="259582"/>
                        <a:pt x="760904" y="251929"/>
                        <a:pt x="764734" y="246184"/>
                      </a:cubicBezTo>
                      <a:cubicBezTo>
                        <a:pt x="768083" y="241160"/>
                        <a:pt x="775091" y="239908"/>
                        <a:pt x="779806" y="236136"/>
                      </a:cubicBezTo>
                      <a:cubicBezTo>
                        <a:pt x="801255" y="218978"/>
                        <a:pt x="775546" y="228950"/>
                        <a:pt x="814976" y="221064"/>
                      </a:cubicBezTo>
                      <a:cubicBezTo>
                        <a:pt x="818325" y="216040"/>
                        <a:pt x="822645" y="211541"/>
                        <a:pt x="825024" y="205991"/>
                      </a:cubicBezTo>
                      <a:cubicBezTo>
                        <a:pt x="830121" y="194097"/>
                        <a:pt x="833161" y="182213"/>
                        <a:pt x="825024" y="170822"/>
                      </a:cubicBezTo>
                      <a:cubicBezTo>
                        <a:pt x="819517" y="163113"/>
                        <a:pt x="804927" y="150725"/>
                        <a:pt x="804927" y="150725"/>
                      </a:cubicBezTo>
                      <a:cubicBezTo>
                        <a:pt x="798944" y="84912"/>
                        <a:pt x="805752" y="113007"/>
                        <a:pt x="789855" y="65314"/>
                      </a:cubicBezTo>
                      <a:cubicBezTo>
                        <a:pt x="785903" y="53458"/>
                        <a:pt x="786277" y="47090"/>
                        <a:pt x="774782" y="40193"/>
                      </a:cubicBezTo>
                      <a:cubicBezTo>
                        <a:pt x="770241" y="37468"/>
                        <a:pt x="764734" y="36844"/>
                        <a:pt x="759710" y="35169"/>
                      </a:cubicBezTo>
                      <a:cubicBezTo>
                        <a:pt x="756360" y="31820"/>
                        <a:pt x="754306" y="26050"/>
                        <a:pt x="749661" y="25121"/>
                      </a:cubicBezTo>
                      <a:cubicBezTo>
                        <a:pt x="744468" y="24082"/>
                        <a:pt x="737667" y="25836"/>
                        <a:pt x="734589" y="30145"/>
                      </a:cubicBezTo>
                      <a:cubicBezTo>
                        <a:pt x="734586" y="30149"/>
                        <a:pt x="722029" y="67824"/>
                        <a:pt x="719516" y="75363"/>
                      </a:cubicBezTo>
                      <a:cubicBezTo>
                        <a:pt x="714721" y="89750"/>
                        <a:pt x="689371" y="78712"/>
                        <a:pt x="674299" y="80387"/>
                      </a:cubicBezTo>
                      <a:cubicBezTo>
                        <a:pt x="615511" y="99982"/>
                        <a:pt x="654730" y="91023"/>
                        <a:pt x="553718" y="85411"/>
                      </a:cubicBezTo>
                      <a:cubicBezTo>
                        <a:pt x="552043" y="73688"/>
                        <a:pt x="553990" y="60834"/>
                        <a:pt x="548694" y="50242"/>
                      </a:cubicBezTo>
                      <a:cubicBezTo>
                        <a:pt x="546326" y="45505"/>
                        <a:pt x="538163" y="47942"/>
                        <a:pt x="533622" y="45217"/>
                      </a:cubicBezTo>
                      <a:cubicBezTo>
                        <a:pt x="529560" y="42780"/>
                        <a:pt x="527810" y="37287"/>
                        <a:pt x="523573" y="35169"/>
                      </a:cubicBezTo>
                      <a:cubicBezTo>
                        <a:pt x="499709" y="23238"/>
                        <a:pt x="479603" y="23393"/>
                        <a:pt x="453235" y="20097"/>
                      </a:cubicBezTo>
                      <a:lnTo>
                        <a:pt x="408017" y="5024"/>
                      </a:lnTo>
                      <a:lnTo>
                        <a:pt x="392945" y="0"/>
                      </a:lnTo>
                      <a:cubicBezTo>
                        <a:pt x="389191" y="938"/>
                        <a:pt x="362925" y="6959"/>
                        <a:pt x="357776" y="10048"/>
                      </a:cubicBezTo>
                      <a:cubicBezTo>
                        <a:pt x="353714" y="12485"/>
                        <a:pt x="351077" y="16747"/>
                        <a:pt x="347727" y="20097"/>
                      </a:cubicBezTo>
                      <a:cubicBezTo>
                        <a:pt x="322751" y="11770"/>
                        <a:pt x="330502" y="11945"/>
                        <a:pt x="292461" y="20097"/>
                      </a:cubicBezTo>
                      <a:cubicBezTo>
                        <a:pt x="282104" y="22316"/>
                        <a:pt x="262316" y="30145"/>
                        <a:pt x="262316" y="30145"/>
                      </a:cubicBezTo>
                      <a:cubicBezTo>
                        <a:pt x="257292" y="33494"/>
                        <a:pt x="251016" y="35478"/>
                        <a:pt x="247244" y="40193"/>
                      </a:cubicBezTo>
                      <a:cubicBezTo>
                        <a:pt x="243936" y="44329"/>
                        <a:pt x="244945" y="50725"/>
                        <a:pt x="242220" y="55266"/>
                      </a:cubicBezTo>
                      <a:cubicBezTo>
                        <a:pt x="235324" y="66759"/>
                        <a:pt x="228953" y="66387"/>
                        <a:pt x="217099" y="70338"/>
                      </a:cubicBezTo>
                      <a:cubicBezTo>
                        <a:pt x="213749" y="73688"/>
                        <a:pt x="211695" y="79458"/>
                        <a:pt x="207050" y="80387"/>
                      </a:cubicBezTo>
                      <a:cubicBezTo>
                        <a:pt x="191378" y="83522"/>
                        <a:pt x="192240" y="70469"/>
                        <a:pt x="181929" y="65314"/>
                      </a:cubicBezTo>
                      <a:cubicBezTo>
                        <a:pt x="172455" y="60577"/>
                        <a:pt x="161832" y="58615"/>
                        <a:pt x="151784" y="55266"/>
                      </a:cubicBezTo>
                      <a:lnTo>
                        <a:pt x="136712" y="50242"/>
                      </a:lnTo>
                      <a:cubicBezTo>
                        <a:pt x="98825" y="62870"/>
                        <a:pt x="145525" y="45835"/>
                        <a:pt x="106567" y="65314"/>
                      </a:cubicBezTo>
                      <a:cubicBezTo>
                        <a:pt x="96270" y="70462"/>
                        <a:pt x="75924" y="73453"/>
                        <a:pt x="66373" y="75363"/>
                      </a:cubicBezTo>
                      <a:cubicBezTo>
                        <a:pt x="51529" y="119895"/>
                        <a:pt x="66852" y="104338"/>
                        <a:pt x="11107" y="110532"/>
                      </a:cubicBezTo>
                      <a:cubicBezTo>
                        <a:pt x="7758" y="115556"/>
                        <a:pt x="1808" y="119613"/>
                        <a:pt x="1059" y="125604"/>
                      </a:cubicBezTo>
                      <a:cubicBezTo>
                        <a:pt x="0" y="134078"/>
                        <a:pt x="4555" y="142323"/>
                        <a:pt x="6083" y="150725"/>
                      </a:cubicBezTo>
                      <a:cubicBezTo>
                        <a:pt x="7397" y="157950"/>
                        <a:pt x="11921" y="191141"/>
                        <a:pt x="16132" y="200967"/>
                      </a:cubicBezTo>
                      <a:cubicBezTo>
                        <a:pt x="18511" y="206517"/>
                        <a:pt x="22831" y="211015"/>
                        <a:pt x="26180" y="216039"/>
                      </a:cubicBezTo>
                      <a:cubicBezTo>
                        <a:pt x="27855" y="221063"/>
                        <a:pt x="27896" y="226976"/>
                        <a:pt x="31204" y="231112"/>
                      </a:cubicBezTo>
                      <a:cubicBezTo>
                        <a:pt x="34976" y="235827"/>
                        <a:pt x="41562" y="237388"/>
                        <a:pt x="46277" y="241160"/>
                      </a:cubicBezTo>
                      <a:cubicBezTo>
                        <a:pt x="66639" y="257450"/>
                        <a:pt x="43812" y="248081"/>
                        <a:pt x="76422" y="256233"/>
                      </a:cubicBezTo>
                      <a:cubicBezTo>
                        <a:pt x="78097" y="279679"/>
                        <a:pt x="75390" y="303859"/>
                        <a:pt x="81446" y="326571"/>
                      </a:cubicBezTo>
                      <a:cubicBezTo>
                        <a:pt x="82810" y="331688"/>
                        <a:pt x="92773" y="327850"/>
                        <a:pt x="96518" y="331595"/>
                      </a:cubicBezTo>
                      <a:cubicBezTo>
                        <a:pt x="100263" y="335340"/>
                        <a:pt x="98234" y="342532"/>
                        <a:pt x="101543" y="346668"/>
                      </a:cubicBezTo>
                      <a:cubicBezTo>
                        <a:pt x="105315" y="351383"/>
                        <a:pt x="111900" y="352944"/>
                        <a:pt x="116615" y="356716"/>
                      </a:cubicBezTo>
                      <a:cubicBezTo>
                        <a:pt x="120314" y="359675"/>
                        <a:pt x="122426" y="364647"/>
                        <a:pt x="126663" y="366765"/>
                      </a:cubicBezTo>
                      <a:cubicBezTo>
                        <a:pt x="153560" y="380213"/>
                        <a:pt x="176803" y="378812"/>
                        <a:pt x="207050" y="381837"/>
                      </a:cubicBezTo>
                      <a:cubicBezTo>
                        <a:pt x="208725" y="386861"/>
                        <a:pt x="208329" y="393165"/>
                        <a:pt x="212074" y="396910"/>
                      </a:cubicBezTo>
                      <a:cubicBezTo>
                        <a:pt x="238870" y="423706"/>
                        <a:pt x="218773" y="376813"/>
                        <a:pt x="232171" y="417006"/>
                      </a:cubicBezTo>
                      <a:cubicBezTo>
                        <a:pt x="233846" y="428729"/>
                        <a:pt x="233450" y="440941"/>
                        <a:pt x="237195" y="452176"/>
                      </a:cubicBezTo>
                      <a:cubicBezTo>
                        <a:pt x="238693" y="456670"/>
                        <a:pt x="245126" y="457987"/>
                        <a:pt x="247244" y="462224"/>
                      </a:cubicBezTo>
                      <a:cubicBezTo>
                        <a:pt x="251981" y="471698"/>
                        <a:pt x="257292" y="492369"/>
                        <a:pt x="257292" y="492369"/>
                      </a:cubicBezTo>
                      <a:cubicBezTo>
                        <a:pt x="255617" y="500743"/>
                        <a:pt x="254339" y="509205"/>
                        <a:pt x="252268" y="517490"/>
                      </a:cubicBezTo>
                      <a:cubicBezTo>
                        <a:pt x="250984" y="522628"/>
                        <a:pt x="247244" y="527267"/>
                        <a:pt x="247244" y="532563"/>
                      </a:cubicBezTo>
                      <a:cubicBezTo>
                        <a:pt x="247244" y="539468"/>
                        <a:pt x="250371" y="546020"/>
                        <a:pt x="252268" y="552659"/>
                      </a:cubicBezTo>
                      <a:cubicBezTo>
                        <a:pt x="253723" y="557751"/>
                        <a:pt x="253984" y="563596"/>
                        <a:pt x="257292" y="567732"/>
                      </a:cubicBezTo>
                      <a:cubicBezTo>
                        <a:pt x="261064" y="572447"/>
                        <a:pt x="267341" y="574431"/>
                        <a:pt x="272365" y="577780"/>
                      </a:cubicBezTo>
                      <a:cubicBezTo>
                        <a:pt x="280738" y="576105"/>
                        <a:pt x="291928" y="579239"/>
                        <a:pt x="297485" y="572756"/>
                      </a:cubicBezTo>
                      <a:cubicBezTo>
                        <a:pt x="304115" y="565021"/>
                        <a:pt x="301164" y="552709"/>
                        <a:pt x="302510" y="542611"/>
                      </a:cubicBezTo>
                      <a:cubicBezTo>
                        <a:pt x="304514" y="527579"/>
                        <a:pt x="299392" y="510188"/>
                        <a:pt x="307534" y="497393"/>
                      </a:cubicBezTo>
                      <a:cubicBezTo>
                        <a:pt x="313220" y="488457"/>
                        <a:pt x="327631" y="490694"/>
                        <a:pt x="337679" y="487345"/>
                      </a:cubicBezTo>
                      <a:lnTo>
                        <a:pt x="352751" y="482321"/>
                      </a:lnTo>
                      <a:cubicBezTo>
                        <a:pt x="356101" y="478971"/>
                        <a:pt x="360363" y="476334"/>
                        <a:pt x="362800" y="472272"/>
                      </a:cubicBezTo>
                      <a:cubicBezTo>
                        <a:pt x="368998" y="461942"/>
                        <a:pt x="369247" y="441682"/>
                        <a:pt x="372848" y="432079"/>
                      </a:cubicBezTo>
                      <a:cubicBezTo>
                        <a:pt x="374968" y="426425"/>
                        <a:pt x="379547" y="422030"/>
                        <a:pt x="382896" y="417006"/>
                      </a:cubicBezTo>
                      <a:cubicBezTo>
                        <a:pt x="381558" y="410315"/>
                        <a:pt x="372242" y="385336"/>
                        <a:pt x="382896" y="376813"/>
                      </a:cubicBezTo>
                      <a:cubicBezTo>
                        <a:pt x="388288" y="372499"/>
                        <a:pt x="396294" y="373464"/>
                        <a:pt x="402993" y="371789"/>
                      </a:cubicBezTo>
                      <a:cubicBezTo>
                        <a:pt x="418066" y="373464"/>
                        <a:pt x="433252" y="374320"/>
                        <a:pt x="448211" y="376813"/>
                      </a:cubicBezTo>
                      <a:cubicBezTo>
                        <a:pt x="453435" y="377684"/>
                        <a:pt x="457987" y="381837"/>
                        <a:pt x="463283" y="381837"/>
                      </a:cubicBezTo>
                      <a:cubicBezTo>
                        <a:pt x="478448" y="381837"/>
                        <a:pt x="493428" y="378488"/>
                        <a:pt x="508501" y="376813"/>
                      </a:cubicBezTo>
                      <a:cubicBezTo>
                        <a:pt x="527800" y="370380"/>
                        <a:pt x="534001" y="365817"/>
                        <a:pt x="558743" y="376813"/>
                      </a:cubicBezTo>
                      <a:cubicBezTo>
                        <a:pt x="575516" y="384268"/>
                        <a:pt x="563560" y="396704"/>
                        <a:pt x="573815" y="406958"/>
                      </a:cubicBezTo>
                      <a:cubicBezTo>
                        <a:pt x="577560" y="410703"/>
                        <a:pt x="583864" y="410307"/>
                        <a:pt x="588888" y="411982"/>
                      </a:cubicBezTo>
                      <a:cubicBezTo>
                        <a:pt x="592237" y="415332"/>
                        <a:pt x="595977" y="418332"/>
                        <a:pt x="598936" y="422031"/>
                      </a:cubicBezTo>
                      <a:cubicBezTo>
                        <a:pt x="602708" y="426746"/>
                        <a:pt x="604269" y="433331"/>
                        <a:pt x="608984" y="437103"/>
                      </a:cubicBezTo>
                      <a:cubicBezTo>
                        <a:pt x="613120" y="440411"/>
                        <a:pt x="619033" y="440452"/>
                        <a:pt x="624057" y="442127"/>
                      </a:cubicBezTo>
                      <a:cubicBezTo>
                        <a:pt x="634105" y="440452"/>
                        <a:pt x="644258" y="439313"/>
                        <a:pt x="654202" y="437103"/>
                      </a:cubicBezTo>
                      <a:cubicBezTo>
                        <a:pt x="659372" y="435954"/>
                        <a:pt x="663978" y="432079"/>
                        <a:pt x="669274" y="432079"/>
                      </a:cubicBezTo>
                      <a:cubicBezTo>
                        <a:pt x="681399" y="432079"/>
                        <a:pt x="697574" y="438163"/>
                        <a:pt x="709468" y="442127"/>
                      </a:cubicBezTo>
                      <a:cubicBezTo>
                        <a:pt x="762522" y="438338"/>
                        <a:pt x="772754" y="456233"/>
                        <a:pt x="789855" y="422031"/>
                      </a:cubicBezTo>
                      <a:cubicBezTo>
                        <a:pt x="792224" y="417294"/>
                        <a:pt x="793204" y="411982"/>
                        <a:pt x="794879" y="406958"/>
                      </a:cubicBezTo>
                      <a:cubicBezTo>
                        <a:pt x="796554" y="395235"/>
                        <a:pt x="796500" y="383132"/>
                        <a:pt x="799903" y="371789"/>
                      </a:cubicBezTo>
                      <a:cubicBezTo>
                        <a:pt x="803616" y="359413"/>
                        <a:pt x="812712" y="355778"/>
                        <a:pt x="820000" y="346668"/>
                      </a:cubicBezTo>
                      <a:cubicBezTo>
                        <a:pt x="831130" y="332756"/>
                        <a:pt x="829766" y="332441"/>
                        <a:pt x="835072" y="316523"/>
                      </a:cubicBezTo>
                      <a:cubicBezTo>
                        <a:pt x="833397" y="308149"/>
                        <a:pt x="835515" y="297962"/>
                        <a:pt x="830048" y="291402"/>
                      </a:cubicBezTo>
                      <a:cubicBezTo>
                        <a:pt x="825627" y="286097"/>
                        <a:pt x="809951" y="286378"/>
                        <a:pt x="820000" y="28637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4" name="215 Forma libre">
                  <a:extLst>
                    <a:ext uri="{FF2B5EF4-FFF2-40B4-BE49-F238E27FC236}">
                      <a16:creationId xmlns:a16="http://schemas.microsoft.com/office/drawing/2014/main" xmlns="" id="{CFD02329-0A5A-45D9-8A8C-E55806675BB6}"/>
                    </a:ext>
                  </a:extLst>
                </p:cNvPr>
                <p:cNvSpPr/>
                <p:nvPr/>
              </p:nvSpPr>
              <p:spPr>
                <a:xfrm>
                  <a:off x="2322727" y="3120445"/>
                  <a:ext cx="1032519" cy="1138336"/>
                </a:xfrm>
                <a:custGeom>
                  <a:avLst/>
                  <a:gdLst>
                    <a:gd name="connsiteX0" fmla="*/ 768698 w 953486"/>
                    <a:gd name="connsiteY0" fmla="*/ 1134933 h 1134933"/>
                    <a:gd name="connsiteX1" fmla="*/ 773723 w 953486"/>
                    <a:gd name="connsiteY1" fmla="*/ 1109812 h 1134933"/>
                    <a:gd name="connsiteX2" fmla="*/ 783771 w 953486"/>
                    <a:gd name="connsiteY2" fmla="*/ 1094740 h 1134933"/>
                    <a:gd name="connsiteX3" fmla="*/ 778747 w 953486"/>
                    <a:gd name="connsiteY3" fmla="*/ 1079667 h 1134933"/>
                    <a:gd name="connsiteX4" fmla="*/ 773723 w 953486"/>
                    <a:gd name="connsiteY4" fmla="*/ 1044498 h 1134933"/>
                    <a:gd name="connsiteX5" fmla="*/ 778747 w 953486"/>
                    <a:gd name="connsiteY5" fmla="*/ 1019377 h 1134933"/>
                    <a:gd name="connsiteX6" fmla="*/ 763674 w 953486"/>
                    <a:gd name="connsiteY6" fmla="*/ 974160 h 1134933"/>
                    <a:gd name="connsiteX7" fmla="*/ 748602 w 953486"/>
                    <a:gd name="connsiteY7" fmla="*/ 969135 h 1134933"/>
                    <a:gd name="connsiteX8" fmla="*/ 743578 w 953486"/>
                    <a:gd name="connsiteY8" fmla="*/ 954063 h 1134933"/>
                    <a:gd name="connsiteX9" fmla="*/ 733529 w 953486"/>
                    <a:gd name="connsiteY9" fmla="*/ 944015 h 1134933"/>
                    <a:gd name="connsiteX10" fmla="*/ 773723 w 953486"/>
                    <a:gd name="connsiteY10" fmla="*/ 923918 h 1134933"/>
                    <a:gd name="connsiteX11" fmla="*/ 783771 w 953486"/>
                    <a:gd name="connsiteY11" fmla="*/ 908845 h 1134933"/>
                    <a:gd name="connsiteX12" fmla="*/ 768698 w 953486"/>
                    <a:gd name="connsiteY12" fmla="*/ 883724 h 1134933"/>
                    <a:gd name="connsiteX13" fmla="*/ 793819 w 953486"/>
                    <a:gd name="connsiteY13" fmla="*/ 863628 h 1134933"/>
                    <a:gd name="connsiteX14" fmla="*/ 808892 w 953486"/>
                    <a:gd name="connsiteY14" fmla="*/ 858604 h 1134933"/>
                    <a:gd name="connsiteX15" fmla="*/ 818940 w 953486"/>
                    <a:gd name="connsiteY15" fmla="*/ 848555 h 1134933"/>
                    <a:gd name="connsiteX16" fmla="*/ 818940 w 953486"/>
                    <a:gd name="connsiteY16" fmla="*/ 712902 h 1134933"/>
                    <a:gd name="connsiteX17" fmla="*/ 854109 w 953486"/>
                    <a:gd name="connsiteY17" fmla="*/ 707878 h 1134933"/>
                    <a:gd name="connsiteX18" fmla="*/ 864158 w 953486"/>
                    <a:gd name="connsiteY18" fmla="*/ 697830 h 1134933"/>
                    <a:gd name="connsiteX19" fmla="*/ 879230 w 953486"/>
                    <a:gd name="connsiteY19" fmla="*/ 692806 h 1134933"/>
                    <a:gd name="connsiteX20" fmla="*/ 884254 w 953486"/>
                    <a:gd name="connsiteY20" fmla="*/ 652612 h 1134933"/>
                    <a:gd name="connsiteX21" fmla="*/ 899327 w 953486"/>
                    <a:gd name="connsiteY21" fmla="*/ 627491 h 1134933"/>
                    <a:gd name="connsiteX22" fmla="*/ 909375 w 953486"/>
                    <a:gd name="connsiteY22" fmla="*/ 612419 h 1134933"/>
                    <a:gd name="connsiteX23" fmla="*/ 914400 w 953486"/>
                    <a:gd name="connsiteY23" fmla="*/ 597346 h 1134933"/>
                    <a:gd name="connsiteX24" fmla="*/ 944545 w 953486"/>
                    <a:gd name="connsiteY24" fmla="*/ 582274 h 1134933"/>
                    <a:gd name="connsiteX25" fmla="*/ 944545 w 953486"/>
                    <a:gd name="connsiteY25" fmla="*/ 527008 h 1134933"/>
                    <a:gd name="connsiteX26" fmla="*/ 939520 w 953486"/>
                    <a:gd name="connsiteY26" fmla="*/ 501887 h 1134933"/>
                    <a:gd name="connsiteX27" fmla="*/ 924448 w 953486"/>
                    <a:gd name="connsiteY27" fmla="*/ 491839 h 1134933"/>
                    <a:gd name="connsiteX28" fmla="*/ 889279 w 953486"/>
                    <a:gd name="connsiteY28" fmla="*/ 496863 h 1134933"/>
                    <a:gd name="connsiteX29" fmla="*/ 869182 w 953486"/>
                    <a:gd name="connsiteY29" fmla="*/ 516960 h 1134933"/>
                    <a:gd name="connsiteX30" fmla="*/ 808892 w 953486"/>
                    <a:gd name="connsiteY30" fmla="*/ 506911 h 1134933"/>
                    <a:gd name="connsiteX31" fmla="*/ 778747 w 953486"/>
                    <a:gd name="connsiteY31" fmla="*/ 496863 h 1134933"/>
                    <a:gd name="connsiteX32" fmla="*/ 738553 w 953486"/>
                    <a:gd name="connsiteY32" fmla="*/ 486815 h 1134933"/>
                    <a:gd name="connsiteX33" fmla="*/ 733529 w 953486"/>
                    <a:gd name="connsiteY33" fmla="*/ 471742 h 1134933"/>
                    <a:gd name="connsiteX34" fmla="*/ 718457 w 953486"/>
                    <a:gd name="connsiteY34" fmla="*/ 456669 h 1134933"/>
                    <a:gd name="connsiteX35" fmla="*/ 703384 w 953486"/>
                    <a:gd name="connsiteY35" fmla="*/ 451645 h 1134933"/>
                    <a:gd name="connsiteX36" fmla="*/ 643094 w 953486"/>
                    <a:gd name="connsiteY36" fmla="*/ 446621 h 1134933"/>
                    <a:gd name="connsiteX37" fmla="*/ 628022 w 953486"/>
                    <a:gd name="connsiteY37" fmla="*/ 441597 h 1134933"/>
                    <a:gd name="connsiteX38" fmla="*/ 607925 w 953486"/>
                    <a:gd name="connsiteY38" fmla="*/ 421500 h 1134933"/>
                    <a:gd name="connsiteX39" fmla="*/ 542611 w 953486"/>
                    <a:gd name="connsiteY39" fmla="*/ 411452 h 1134933"/>
                    <a:gd name="connsiteX40" fmla="*/ 537586 w 953486"/>
                    <a:gd name="connsiteY40" fmla="*/ 346138 h 1134933"/>
                    <a:gd name="connsiteX41" fmla="*/ 527538 w 953486"/>
                    <a:gd name="connsiteY41" fmla="*/ 336089 h 1134933"/>
                    <a:gd name="connsiteX42" fmla="*/ 517490 w 953486"/>
                    <a:gd name="connsiteY42" fmla="*/ 321017 h 1134933"/>
                    <a:gd name="connsiteX43" fmla="*/ 477296 w 953486"/>
                    <a:gd name="connsiteY43" fmla="*/ 285848 h 1134933"/>
                    <a:gd name="connsiteX44" fmla="*/ 457200 w 953486"/>
                    <a:gd name="connsiteY44" fmla="*/ 245654 h 1134933"/>
                    <a:gd name="connsiteX45" fmla="*/ 437103 w 953486"/>
                    <a:gd name="connsiteY45" fmla="*/ 225557 h 1134933"/>
                    <a:gd name="connsiteX46" fmla="*/ 432079 w 953486"/>
                    <a:gd name="connsiteY46" fmla="*/ 110001 h 1134933"/>
                    <a:gd name="connsiteX47" fmla="*/ 442127 w 953486"/>
                    <a:gd name="connsiteY47" fmla="*/ 94929 h 1134933"/>
                    <a:gd name="connsiteX48" fmla="*/ 442127 w 953486"/>
                    <a:gd name="connsiteY48" fmla="*/ 44687 h 1134933"/>
                    <a:gd name="connsiteX49" fmla="*/ 411982 w 953486"/>
                    <a:gd name="connsiteY49" fmla="*/ 34639 h 1134933"/>
                    <a:gd name="connsiteX50" fmla="*/ 381837 w 953486"/>
                    <a:gd name="connsiteY50" fmla="*/ 44687 h 1134933"/>
                    <a:gd name="connsiteX51" fmla="*/ 361740 w 953486"/>
                    <a:gd name="connsiteY51" fmla="*/ 49711 h 1134933"/>
                    <a:gd name="connsiteX52" fmla="*/ 346668 w 953486"/>
                    <a:gd name="connsiteY52" fmla="*/ 54735 h 1134933"/>
                    <a:gd name="connsiteX53" fmla="*/ 266281 w 953486"/>
                    <a:gd name="connsiteY53" fmla="*/ 39663 h 1134933"/>
                    <a:gd name="connsiteX54" fmla="*/ 251208 w 953486"/>
                    <a:gd name="connsiteY54" fmla="*/ 34639 h 1134933"/>
                    <a:gd name="connsiteX55" fmla="*/ 211015 w 953486"/>
                    <a:gd name="connsiteY55" fmla="*/ 4494 h 1134933"/>
                    <a:gd name="connsiteX56" fmla="*/ 120580 w 953486"/>
                    <a:gd name="connsiteY56" fmla="*/ 9518 h 1134933"/>
                    <a:gd name="connsiteX57" fmla="*/ 125604 w 953486"/>
                    <a:gd name="connsiteY57" fmla="*/ 24590 h 1134933"/>
                    <a:gd name="connsiteX58" fmla="*/ 105507 w 953486"/>
                    <a:gd name="connsiteY58" fmla="*/ 49711 h 1134933"/>
                    <a:gd name="connsiteX59" fmla="*/ 80386 w 953486"/>
                    <a:gd name="connsiteY59" fmla="*/ 69808 h 1134933"/>
                    <a:gd name="connsiteX60" fmla="*/ 65314 w 953486"/>
                    <a:gd name="connsiteY60" fmla="*/ 74832 h 1134933"/>
                    <a:gd name="connsiteX61" fmla="*/ 55265 w 953486"/>
                    <a:gd name="connsiteY61" fmla="*/ 84880 h 1134933"/>
                    <a:gd name="connsiteX62" fmla="*/ 100483 w 953486"/>
                    <a:gd name="connsiteY62" fmla="*/ 120050 h 1134933"/>
                    <a:gd name="connsiteX63" fmla="*/ 115556 w 953486"/>
                    <a:gd name="connsiteY63" fmla="*/ 125074 h 1134933"/>
                    <a:gd name="connsiteX64" fmla="*/ 125604 w 953486"/>
                    <a:gd name="connsiteY64" fmla="*/ 140146 h 1134933"/>
                    <a:gd name="connsiteX65" fmla="*/ 110531 w 953486"/>
                    <a:gd name="connsiteY65" fmla="*/ 210485 h 1134933"/>
                    <a:gd name="connsiteX66" fmla="*/ 95459 w 953486"/>
                    <a:gd name="connsiteY66" fmla="*/ 220533 h 1134933"/>
                    <a:gd name="connsiteX67" fmla="*/ 90435 w 953486"/>
                    <a:gd name="connsiteY67" fmla="*/ 235606 h 1134933"/>
                    <a:gd name="connsiteX68" fmla="*/ 85411 w 953486"/>
                    <a:gd name="connsiteY68" fmla="*/ 270775 h 1134933"/>
                    <a:gd name="connsiteX69" fmla="*/ 70338 w 953486"/>
                    <a:gd name="connsiteY69" fmla="*/ 275799 h 1134933"/>
                    <a:gd name="connsiteX70" fmla="*/ 0 w 953486"/>
                    <a:gd name="connsiteY70" fmla="*/ 280823 h 1134933"/>
                    <a:gd name="connsiteX71" fmla="*/ 15072 w 953486"/>
                    <a:gd name="connsiteY71" fmla="*/ 331065 h 1134933"/>
                    <a:gd name="connsiteX72" fmla="*/ 30145 w 953486"/>
                    <a:gd name="connsiteY72" fmla="*/ 341113 h 1134933"/>
                    <a:gd name="connsiteX73" fmla="*/ 25120 w 953486"/>
                    <a:gd name="connsiteY73" fmla="*/ 356186 h 1134933"/>
                    <a:gd name="connsiteX74" fmla="*/ 45217 w 953486"/>
                    <a:gd name="connsiteY74" fmla="*/ 376283 h 1134933"/>
                    <a:gd name="connsiteX75" fmla="*/ 65314 w 953486"/>
                    <a:gd name="connsiteY75" fmla="*/ 416476 h 1134933"/>
                    <a:gd name="connsiteX76" fmla="*/ 75362 w 953486"/>
                    <a:gd name="connsiteY76" fmla="*/ 446621 h 1134933"/>
                    <a:gd name="connsiteX77" fmla="*/ 95459 w 953486"/>
                    <a:gd name="connsiteY77" fmla="*/ 466718 h 1134933"/>
                    <a:gd name="connsiteX78" fmla="*/ 100483 w 953486"/>
                    <a:gd name="connsiteY78" fmla="*/ 501887 h 1134933"/>
                    <a:gd name="connsiteX79" fmla="*/ 115556 w 953486"/>
                    <a:gd name="connsiteY79" fmla="*/ 506911 h 1134933"/>
                    <a:gd name="connsiteX80" fmla="*/ 130628 w 953486"/>
                    <a:gd name="connsiteY80" fmla="*/ 552129 h 1134933"/>
                    <a:gd name="connsiteX81" fmla="*/ 130628 w 953486"/>
                    <a:gd name="connsiteY81" fmla="*/ 552129 h 1134933"/>
                    <a:gd name="connsiteX82" fmla="*/ 140676 w 953486"/>
                    <a:gd name="connsiteY82" fmla="*/ 567201 h 1134933"/>
                    <a:gd name="connsiteX83" fmla="*/ 155749 w 953486"/>
                    <a:gd name="connsiteY83" fmla="*/ 572226 h 1134933"/>
                    <a:gd name="connsiteX84" fmla="*/ 180870 w 953486"/>
                    <a:gd name="connsiteY84" fmla="*/ 592322 h 1134933"/>
                    <a:gd name="connsiteX85" fmla="*/ 190918 w 953486"/>
                    <a:gd name="connsiteY85" fmla="*/ 602371 h 1134933"/>
                    <a:gd name="connsiteX86" fmla="*/ 306474 w 953486"/>
                    <a:gd name="connsiteY86" fmla="*/ 607395 h 1134933"/>
                    <a:gd name="connsiteX87" fmla="*/ 316523 w 953486"/>
                    <a:gd name="connsiteY87" fmla="*/ 617443 h 1134933"/>
                    <a:gd name="connsiteX88" fmla="*/ 346668 w 953486"/>
                    <a:gd name="connsiteY88" fmla="*/ 627491 h 1134933"/>
                    <a:gd name="connsiteX89" fmla="*/ 386861 w 953486"/>
                    <a:gd name="connsiteY89" fmla="*/ 657637 h 1134933"/>
                    <a:gd name="connsiteX90" fmla="*/ 401934 w 953486"/>
                    <a:gd name="connsiteY90" fmla="*/ 662661 h 1134933"/>
                    <a:gd name="connsiteX91" fmla="*/ 432079 w 953486"/>
                    <a:gd name="connsiteY91" fmla="*/ 682757 h 1134933"/>
                    <a:gd name="connsiteX92" fmla="*/ 462224 w 953486"/>
                    <a:gd name="connsiteY92" fmla="*/ 692806 h 1134933"/>
                    <a:gd name="connsiteX93" fmla="*/ 467248 w 953486"/>
                    <a:gd name="connsiteY93" fmla="*/ 707878 h 1134933"/>
                    <a:gd name="connsiteX94" fmla="*/ 477296 w 953486"/>
                    <a:gd name="connsiteY94" fmla="*/ 717927 h 1134933"/>
                    <a:gd name="connsiteX95" fmla="*/ 487345 w 953486"/>
                    <a:gd name="connsiteY95" fmla="*/ 748072 h 1134933"/>
                    <a:gd name="connsiteX96" fmla="*/ 492369 w 953486"/>
                    <a:gd name="connsiteY96" fmla="*/ 763144 h 1134933"/>
                    <a:gd name="connsiteX97" fmla="*/ 487345 w 953486"/>
                    <a:gd name="connsiteY97" fmla="*/ 808362 h 1134933"/>
                    <a:gd name="connsiteX98" fmla="*/ 477296 w 953486"/>
                    <a:gd name="connsiteY98" fmla="*/ 818410 h 1134933"/>
                    <a:gd name="connsiteX99" fmla="*/ 472272 w 953486"/>
                    <a:gd name="connsiteY99" fmla="*/ 833483 h 1134933"/>
                    <a:gd name="connsiteX100" fmla="*/ 467248 w 953486"/>
                    <a:gd name="connsiteY100" fmla="*/ 858604 h 1134933"/>
                    <a:gd name="connsiteX101" fmla="*/ 427054 w 953486"/>
                    <a:gd name="connsiteY101" fmla="*/ 863628 h 1134933"/>
                    <a:gd name="connsiteX102" fmla="*/ 401934 w 953486"/>
                    <a:gd name="connsiteY102" fmla="*/ 898797 h 1134933"/>
                    <a:gd name="connsiteX103" fmla="*/ 376813 w 953486"/>
                    <a:gd name="connsiteY103" fmla="*/ 918894 h 1134933"/>
                    <a:gd name="connsiteX104" fmla="*/ 381837 w 953486"/>
                    <a:gd name="connsiteY104" fmla="*/ 964111 h 1134933"/>
                    <a:gd name="connsiteX105" fmla="*/ 396909 w 953486"/>
                    <a:gd name="connsiteY105" fmla="*/ 969135 h 1134933"/>
                    <a:gd name="connsiteX106" fmla="*/ 427054 w 953486"/>
                    <a:gd name="connsiteY106" fmla="*/ 974160 h 1134933"/>
                    <a:gd name="connsiteX107" fmla="*/ 457200 w 953486"/>
                    <a:gd name="connsiteY107" fmla="*/ 984208 h 1134933"/>
                    <a:gd name="connsiteX108" fmla="*/ 487345 w 953486"/>
                    <a:gd name="connsiteY108" fmla="*/ 989232 h 1134933"/>
                    <a:gd name="connsiteX109" fmla="*/ 507441 w 953486"/>
                    <a:gd name="connsiteY109" fmla="*/ 984208 h 1134933"/>
                    <a:gd name="connsiteX110" fmla="*/ 512465 w 953486"/>
                    <a:gd name="connsiteY110" fmla="*/ 959087 h 1134933"/>
                    <a:gd name="connsiteX111" fmla="*/ 552659 w 953486"/>
                    <a:gd name="connsiteY111" fmla="*/ 974160 h 1134933"/>
                    <a:gd name="connsiteX112" fmla="*/ 562707 w 953486"/>
                    <a:gd name="connsiteY112" fmla="*/ 989232 h 1134933"/>
                    <a:gd name="connsiteX113" fmla="*/ 572756 w 953486"/>
                    <a:gd name="connsiteY113" fmla="*/ 999280 h 1134933"/>
                    <a:gd name="connsiteX114" fmla="*/ 567731 w 953486"/>
                    <a:gd name="connsiteY114" fmla="*/ 1024401 h 1134933"/>
                    <a:gd name="connsiteX115" fmla="*/ 552659 w 953486"/>
                    <a:gd name="connsiteY115" fmla="*/ 1029426 h 1134933"/>
                    <a:gd name="connsiteX116" fmla="*/ 542611 w 953486"/>
                    <a:gd name="connsiteY116" fmla="*/ 1044498 h 1134933"/>
                    <a:gd name="connsiteX117" fmla="*/ 622997 w 953486"/>
                    <a:gd name="connsiteY117" fmla="*/ 1044498 h 1134933"/>
                    <a:gd name="connsiteX118" fmla="*/ 633046 w 953486"/>
                    <a:gd name="connsiteY118" fmla="*/ 1034450 h 1134933"/>
                    <a:gd name="connsiteX119" fmla="*/ 648118 w 953486"/>
                    <a:gd name="connsiteY119" fmla="*/ 1029426 h 1134933"/>
                    <a:gd name="connsiteX120" fmla="*/ 673239 w 953486"/>
                    <a:gd name="connsiteY120" fmla="*/ 1049522 h 1134933"/>
                    <a:gd name="connsiteX121" fmla="*/ 713432 w 953486"/>
                    <a:gd name="connsiteY121" fmla="*/ 1059571 h 1134933"/>
                    <a:gd name="connsiteX122" fmla="*/ 718457 w 953486"/>
                    <a:gd name="connsiteY122" fmla="*/ 1074643 h 1134933"/>
                    <a:gd name="connsiteX123" fmla="*/ 733529 w 953486"/>
                    <a:gd name="connsiteY123" fmla="*/ 1084691 h 1134933"/>
                    <a:gd name="connsiteX124" fmla="*/ 753626 w 953486"/>
                    <a:gd name="connsiteY124" fmla="*/ 1109812 h 1134933"/>
                    <a:gd name="connsiteX125" fmla="*/ 768698 w 953486"/>
                    <a:gd name="connsiteY125" fmla="*/ 1134933 h 113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953486" h="1134933">
                      <a:moveTo>
                        <a:pt x="768698" y="1134933"/>
                      </a:moveTo>
                      <a:cubicBezTo>
                        <a:pt x="772047" y="1134933"/>
                        <a:pt x="770724" y="1117808"/>
                        <a:pt x="773723" y="1109812"/>
                      </a:cubicBezTo>
                      <a:cubicBezTo>
                        <a:pt x="775843" y="1104158"/>
                        <a:pt x="782778" y="1100696"/>
                        <a:pt x="783771" y="1094740"/>
                      </a:cubicBezTo>
                      <a:cubicBezTo>
                        <a:pt x="784642" y="1089516"/>
                        <a:pt x="780422" y="1084691"/>
                        <a:pt x="778747" y="1079667"/>
                      </a:cubicBezTo>
                      <a:cubicBezTo>
                        <a:pt x="777072" y="1067944"/>
                        <a:pt x="773723" y="1056340"/>
                        <a:pt x="773723" y="1044498"/>
                      </a:cubicBezTo>
                      <a:cubicBezTo>
                        <a:pt x="773723" y="1035959"/>
                        <a:pt x="778747" y="1027916"/>
                        <a:pt x="778747" y="1019377"/>
                      </a:cubicBezTo>
                      <a:cubicBezTo>
                        <a:pt x="778747" y="1001352"/>
                        <a:pt x="779819" y="983847"/>
                        <a:pt x="763674" y="974160"/>
                      </a:cubicBezTo>
                      <a:cubicBezTo>
                        <a:pt x="759133" y="971435"/>
                        <a:pt x="753626" y="970810"/>
                        <a:pt x="748602" y="969135"/>
                      </a:cubicBezTo>
                      <a:cubicBezTo>
                        <a:pt x="746927" y="964111"/>
                        <a:pt x="746303" y="958604"/>
                        <a:pt x="743578" y="954063"/>
                      </a:cubicBezTo>
                      <a:cubicBezTo>
                        <a:pt x="741141" y="950001"/>
                        <a:pt x="733529" y="948752"/>
                        <a:pt x="733529" y="944015"/>
                      </a:cubicBezTo>
                      <a:cubicBezTo>
                        <a:pt x="733529" y="923083"/>
                        <a:pt x="764107" y="925521"/>
                        <a:pt x="773723" y="923918"/>
                      </a:cubicBezTo>
                      <a:cubicBezTo>
                        <a:pt x="777072" y="918894"/>
                        <a:pt x="782778" y="914801"/>
                        <a:pt x="783771" y="908845"/>
                      </a:cubicBezTo>
                      <a:cubicBezTo>
                        <a:pt x="785634" y="897664"/>
                        <a:pt x="774991" y="890017"/>
                        <a:pt x="768698" y="883724"/>
                      </a:cubicBezTo>
                      <a:cubicBezTo>
                        <a:pt x="778043" y="874379"/>
                        <a:pt x="781145" y="869965"/>
                        <a:pt x="793819" y="863628"/>
                      </a:cubicBezTo>
                      <a:cubicBezTo>
                        <a:pt x="798556" y="861260"/>
                        <a:pt x="803868" y="860279"/>
                        <a:pt x="808892" y="858604"/>
                      </a:cubicBezTo>
                      <a:cubicBezTo>
                        <a:pt x="812241" y="855254"/>
                        <a:pt x="818645" y="853283"/>
                        <a:pt x="818940" y="848555"/>
                      </a:cubicBezTo>
                      <a:cubicBezTo>
                        <a:pt x="820411" y="825026"/>
                        <a:pt x="804635" y="737936"/>
                        <a:pt x="818940" y="712902"/>
                      </a:cubicBezTo>
                      <a:cubicBezTo>
                        <a:pt x="824815" y="702620"/>
                        <a:pt x="842386" y="709553"/>
                        <a:pt x="854109" y="707878"/>
                      </a:cubicBezTo>
                      <a:cubicBezTo>
                        <a:pt x="857459" y="704529"/>
                        <a:pt x="860096" y="700267"/>
                        <a:pt x="864158" y="697830"/>
                      </a:cubicBezTo>
                      <a:cubicBezTo>
                        <a:pt x="868699" y="695105"/>
                        <a:pt x="877079" y="697645"/>
                        <a:pt x="879230" y="692806"/>
                      </a:cubicBezTo>
                      <a:cubicBezTo>
                        <a:pt x="884714" y="680467"/>
                        <a:pt x="881838" y="665896"/>
                        <a:pt x="884254" y="652612"/>
                      </a:cubicBezTo>
                      <a:cubicBezTo>
                        <a:pt x="887846" y="632856"/>
                        <a:pt x="888156" y="641455"/>
                        <a:pt x="899327" y="627491"/>
                      </a:cubicBezTo>
                      <a:cubicBezTo>
                        <a:pt x="903099" y="622776"/>
                        <a:pt x="906675" y="617820"/>
                        <a:pt x="909375" y="612419"/>
                      </a:cubicBezTo>
                      <a:cubicBezTo>
                        <a:pt x="911744" y="607682"/>
                        <a:pt x="911091" y="601482"/>
                        <a:pt x="914400" y="597346"/>
                      </a:cubicBezTo>
                      <a:cubicBezTo>
                        <a:pt x="921484" y="588492"/>
                        <a:pt x="934616" y="585584"/>
                        <a:pt x="944545" y="582274"/>
                      </a:cubicBezTo>
                      <a:cubicBezTo>
                        <a:pt x="953486" y="555448"/>
                        <a:pt x="951123" y="569764"/>
                        <a:pt x="944545" y="527008"/>
                      </a:cubicBezTo>
                      <a:cubicBezTo>
                        <a:pt x="943246" y="518568"/>
                        <a:pt x="943757" y="509301"/>
                        <a:pt x="939520" y="501887"/>
                      </a:cubicBezTo>
                      <a:cubicBezTo>
                        <a:pt x="936524" y="496644"/>
                        <a:pt x="929472" y="495188"/>
                        <a:pt x="924448" y="491839"/>
                      </a:cubicBezTo>
                      <a:cubicBezTo>
                        <a:pt x="912725" y="493514"/>
                        <a:pt x="900060" y="491963"/>
                        <a:pt x="889279" y="496863"/>
                      </a:cubicBezTo>
                      <a:cubicBezTo>
                        <a:pt x="880654" y="500783"/>
                        <a:pt x="869182" y="516960"/>
                        <a:pt x="869182" y="516960"/>
                      </a:cubicBezTo>
                      <a:cubicBezTo>
                        <a:pt x="854092" y="514804"/>
                        <a:pt x="825050" y="511317"/>
                        <a:pt x="808892" y="506911"/>
                      </a:cubicBezTo>
                      <a:cubicBezTo>
                        <a:pt x="798673" y="504124"/>
                        <a:pt x="789133" y="498940"/>
                        <a:pt x="778747" y="496863"/>
                      </a:cubicBezTo>
                      <a:cubicBezTo>
                        <a:pt x="748433" y="490800"/>
                        <a:pt x="761727" y="494539"/>
                        <a:pt x="738553" y="486815"/>
                      </a:cubicBezTo>
                      <a:cubicBezTo>
                        <a:pt x="736878" y="481791"/>
                        <a:pt x="736467" y="476149"/>
                        <a:pt x="733529" y="471742"/>
                      </a:cubicBezTo>
                      <a:cubicBezTo>
                        <a:pt x="729588" y="465830"/>
                        <a:pt x="724369" y="460610"/>
                        <a:pt x="718457" y="456669"/>
                      </a:cubicBezTo>
                      <a:cubicBezTo>
                        <a:pt x="714050" y="453731"/>
                        <a:pt x="708634" y="452345"/>
                        <a:pt x="703384" y="451645"/>
                      </a:cubicBezTo>
                      <a:cubicBezTo>
                        <a:pt x="683395" y="448980"/>
                        <a:pt x="663191" y="448296"/>
                        <a:pt x="643094" y="446621"/>
                      </a:cubicBezTo>
                      <a:cubicBezTo>
                        <a:pt x="638070" y="444946"/>
                        <a:pt x="632331" y="444675"/>
                        <a:pt x="628022" y="441597"/>
                      </a:cubicBezTo>
                      <a:cubicBezTo>
                        <a:pt x="620313" y="436090"/>
                        <a:pt x="616913" y="424496"/>
                        <a:pt x="607925" y="421500"/>
                      </a:cubicBezTo>
                      <a:cubicBezTo>
                        <a:pt x="576885" y="411154"/>
                        <a:pt x="598122" y="417003"/>
                        <a:pt x="542611" y="411452"/>
                      </a:cubicBezTo>
                      <a:cubicBezTo>
                        <a:pt x="540936" y="389681"/>
                        <a:pt x="541868" y="367550"/>
                        <a:pt x="537586" y="346138"/>
                      </a:cubicBezTo>
                      <a:cubicBezTo>
                        <a:pt x="536657" y="341493"/>
                        <a:pt x="530497" y="339788"/>
                        <a:pt x="527538" y="336089"/>
                      </a:cubicBezTo>
                      <a:cubicBezTo>
                        <a:pt x="523766" y="331374"/>
                        <a:pt x="521466" y="325561"/>
                        <a:pt x="517490" y="321017"/>
                      </a:cubicBezTo>
                      <a:cubicBezTo>
                        <a:pt x="496915" y="297503"/>
                        <a:pt x="497727" y="299468"/>
                        <a:pt x="477296" y="285848"/>
                      </a:cubicBezTo>
                      <a:cubicBezTo>
                        <a:pt x="469808" y="240917"/>
                        <a:pt x="481620" y="266586"/>
                        <a:pt x="457200" y="245654"/>
                      </a:cubicBezTo>
                      <a:cubicBezTo>
                        <a:pt x="450007" y="239489"/>
                        <a:pt x="437103" y="225557"/>
                        <a:pt x="437103" y="225557"/>
                      </a:cubicBezTo>
                      <a:cubicBezTo>
                        <a:pt x="420276" y="175080"/>
                        <a:pt x="420397" y="187881"/>
                        <a:pt x="432079" y="110001"/>
                      </a:cubicBezTo>
                      <a:cubicBezTo>
                        <a:pt x="432975" y="104030"/>
                        <a:pt x="438778" y="99953"/>
                        <a:pt x="442127" y="94929"/>
                      </a:cubicBezTo>
                      <a:cubicBezTo>
                        <a:pt x="447453" y="78950"/>
                        <a:pt x="455597" y="62006"/>
                        <a:pt x="442127" y="44687"/>
                      </a:cubicBezTo>
                      <a:cubicBezTo>
                        <a:pt x="435624" y="36326"/>
                        <a:pt x="411982" y="34639"/>
                        <a:pt x="411982" y="34639"/>
                      </a:cubicBezTo>
                      <a:lnTo>
                        <a:pt x="381837" y="44687"/>
                      </a:lnTo>
                      <a:cubicBezTo>
                        <a:pt x="375286" y="46871"/>
                        <a:pt x="368379" y="47814"/>
                        <a:pt x="361740" y="49711"/>
                      </a:cubicBezTo>
                      <a:cubicBezTo>
                        <a:pt x="356648" y="51166"/>
                        <a:pt x="351692" y="53060"/>
                        <a:pt x="346668" y="54735"/>
                      </a:cubicBezTo>
                      <a:cubicBezTo>
                        <a:pt x="300556" y="39365"/>
                        <a:pt x="327062" y="45741"/>
                        <a:pt x="266281" y="39663"/>
                      </a:cubicBezTo>
                      <a:cubicBezTo>
                        <a:pt x="261257" y="37988"/>
                        <a:pt x="255445" y="37817"/>
                        <a:pt x="251208" y="34639"/>
                      </a:cubicBezTo>
                      <a:cubicBezTo>
                        <a:pt x="205022" y="0"/>
                        <a:pt x="245067" y="15845"/>
                        <a:pt x="211015" y="4494"/>
                      </a:cubicBezTo>
                      <a:cubicBezTo>
                        <a:pt x="180870" y="6169"/>
                        <a:pt x="149969" y="2603"/>
                        <a:pt x="120580" y="9518"/>
                      </a:cubicBezTo>
                      <a:cubicBezTo>
                        <a:pt x="115425" y="10731"/>
                        <a:pt x="125604" y="19294"/>
                        <a:pt x="125604" y="24590"/>
                      </a:cubicBezTo>
                      <a:cubicBezTo>
                        <a:pt x="125604" y="47722"/>
                        <a:pt x="122292" y="44116"/>
                        <a:pt x="105507" y="49711"/>
                      </a:cubicBezTo>
                      <a:cubicBezTo>
                        <a:pt x="96160" y="59059"/>
                        <a:pt x="93065" y="63469"/>
                        <a:pt x="80386" y="69808"/>
                      </a:cubicBezTo>
                      <a:cubicBezTo>
                        <a:pt x="75649" y="72176"/>
                        <a:pt x="70338" y="73157"/>
                        <a:pt x="65314" y="74832"/>
                      </a:cubicBezTo>
                      <a:cubicBezTo>
                        <a:pt x="61964" y="78181"/>
                        <a:pt x="55935" y="80191"/>
                        <a:pt x="55265" y="84880"/>
                      </a:cubicBezTo>
                      <a:cubicBezTo>
                        <a:pt x="50199" y="120343"/>
                        <a:pt x="72705" y="113105"/>
                        <a:pt x="100483" y="120050"/>
                      </a:cubicBezTo>
                      <a:cubicBezTo>
                        <a:pt x="105621" y="121335"/>
                        <a:pt x="110532" y="123399"/>
                        <a:pt x="115556" y="125074"/>
                      </a:cubicBezTo>
                      <a:cubicBezTo>
                        <a:pt x="118905" y="130098"/>
                        <a:pt x="125057" y="134133"/>
                        <a:pt x="125604" y="140146"/>
                      </a:cubicBezTo>
                      <a:cubicBezTo>
                        <a:pt x="127868" y="165048"/>
                        <a:pt x="118103" y="187772"/>
                        <a:pt x="110531" y="210485"/>
                      </a:cubicBezTo>
                      <a:cubicBezTo>
                        <a:pt x="108621" y="216213"/>
                        <a:pt x="100483" y="217184"/>
                        <a:pt x="95459" y="220533"/>
                      </a:cubicBezTo>
                      <a:cubicBezTo>
                        <a:pt x="93784" y="225557"/>
                        <a:pt x="91474" y="230413"/>
                        <a:pt x="90435" y="235606"/>
                      </a:cubicBezTo>
                      <a:cubicBezTo>
                        <a:pt x="88113" y="247218"/>
                        <a:pt x="90707" y="260183"/>
                        <a:pt x="85411" y="270775"/>
                      </a:cubicBezTo>
                      <a:cubicBezTo>
                        <a:pt x="83042" y="275512"/>
                        <a:pt x="75598" y="275180"/>
                        <a:pt x="70338" y="275799"/>
                      </a:cubicBezTo>
                      <a:cubicBezTo>
                        <a:pt x="46993" y="278545"/>
                        <a:pt x="23446" y="279148"/>
                        <a:pt x="0" y="280823"/>
                      </a:cubicBezTo>
                      <a:cubicBezTo>
                        <a:pt x="2011" y="288867"/>
                        <a:pt x="11402" y="328619"/>
                        <a:pt x="15072" y="331065"/>
                      </a:cubicBezTo>
                      <a:lnTo>
                        <a:pt x="30145" y="341113"/>
                      </a:lnTo>
                      <a:cubicBezTo>
                        <a:pt x="28470" y="346137"/>
                        <a:pt x="23034" y="351318"/>
                        <a:pt x="25120" y="356186"/>
                      </a:cubicBezTo>
                      <a:cubicBezTo>
                        <a:pt x="28852" y="364894"/>
                        <a:pt x="45217" y="376283"/>
                        <a:pt x="45217" y="376283"/>
                      </a:cubicBezTo>
                      <a:cubicBezTo>
                        <a:pt x="56763" y="410922"/>
                        <a:pt x="47775" y="398939"/>
                        <a:pt x="65314" y="416476"/>
                      </a:cubicBezTo>
                      <a:lnTo>
                        <a:pt x="75362" y="446621"/>
                      </a:lnTo>
                      <a:cubicBezTo>
                        <a:pt x="78358" y="455609"/>
                        <a:pt x="95459" y="466718"/>
                        <a:pt x="95459" y="466718"/>
                      </a:cubicBezTo>
                      <a:cubicBezTo>
                        <a:pt x="97134" y="478441"/>
                        <a:pt x="95187" y="491295"/>
                        <a:pt x="100483" y="501887"/>
                      </a:cubicBezTo>
                      <a:cubicBezTo>
                        <a:pt x="102852" y="506624"/>
                        <a:pt x="112478" y="502601"/>
                        <a:pt x="115556" y="506911"/>
                      </a:cubicBezTo>
                      <a:cubicBezTo>
                        <a:pt x="115557" y="506912"/>
                        <a:pt x="128116" y="544592"/>
                        <a:pt x="130628" y="552129"/>
                      </a:cubicBezTo>
                      <a:lnTo>
                        <a:pt x="130628" y="552129"/>
                      </a:lnTo>
                      <a:cubicBezTo>
                        <a:pt x="133977" y="557153"/>
                        <a:pt x="135961" y="563429"/>
                        <a:pt x="140676" y="567201"/>
                      </a:cubicBezTo>
                      <a:cubicBezTo>
                        <a:pt x="144812" y="570510"/>
                        <a:pt x="150725" y="570551"/>
                        <a:pt x="155749" y="572226"/>
                      </a:cubicBezTo>
                      <a:cubicBezTo>
                        <a:pt x="175763" y="602247"/>
                        <a:pt x="153904" y="576142"/>
                        <a:pt x="180870" y="592322"/>
                      </a:cubicBezTo>
                      <a:cubicBezTo>
                        <a:pt x="184932" y="594759"/>
                        <a:pt x="186215" y="601807"/>
                        <a:pt x="190918" y="602371"/>
                      </a:cubicBezTo>
                      <a:cubicBezTo>
                        <a:pt x="229198" y="606965"/>
                        <a:pt x="267955" y="605720"/>
                        <a:pt x="306474" y="607395"/>
                      </a:cubicBezTo>
                      <a:cubicBezTo>
                        <a:pt x="309824" y="610744"/>
                        <a:pt x="312286" y="615325"/>
                        <a:pt x="316523" y="617443"/>
                      </a:cubicBezTo>
                      <a:cubicBezTo>
                        <a:pt x="325997" y="622180"/>
                        <a:pt x="346668" y="627491"/>
                        <a:pt x="346668" y="627491"/>
                      </a:cubicBezTo>
                      <a:cubicBezTo>
                        <a:pt x="365255" y="646080"/>
                        <a:pt x="352775" y="634912"/>
                        <a:pt x="386861" y="657637"/>
                      </a:cubicBezTo>
                      <a:cubicBezTo>
                        <a:pt x="391268" y="660575"/>
                        <a:pt x="396910" y="660986"/>
                        <a:pt x="401934" y="662661"/>
                      </a:cubicBezTo>
                      <a:lnTo>
                        <a:pt x="432079" y="682757"/>
                      </a:lnTo>
                      <a:cubicBezTo>
                        <a:pt x="440892" y="688632"/>
                        <a:pt x="462224" y="692806"/>
                        <a:pt x="462224" y="692806"/>
                      </a:cubicBezTo>
                      <a:cubicBezTo>
                        <a:pt x="463899" y="697830"/>
                        <a:pt x="464523" y="703337"/>
                        <a:pt x="467248" y="707878"/>
                      </a:cubicBezTo>
                      <a:cubicBezTo>
                        <a:pt x="469685" y="711940"/>
                        <a:pt x="475178" y="713690"/>
                        <a:pt x="477296" y="717927"/>
                      </a:cubicBezTo>
                      <a:cubicBezTo>
                        <a:pt x="482033" y="727401"/>
                        <a:pt x="483995" y="738024"/>
                        <a:pt x="487345" y="748072"/>
                      </a:cubicBezTo>
                      <a:lnTo>
                        <a:pt x="492369" y="763144"/>
                      </a:lnTo>
                      <a:cubicBezTo>
                        <a:pt x="490694" y="778217"/>
                        <a:pt x="491335" y="793731"/>
                        <a:pt x="487345" y="808362"/>
                      </a:cubicBezTo>
                      <a:cubicBezTo>
                        <a:pt x="486099" y="812932"/>
                        <a:pt x="479733" y="814348"/>
                        <a:pt x="477296" y="818410"/>
                      </a:cubicBezTo>
                      <a:cubicBezTo>
                        <a:pt x="474571" y="822951"/>
                        <a:pt x="473556" y="828345"/>
                        <a:pt x="472272" y="833483"/>
                      </a:cubicBezTo>
                      <a:cubicBezTo>
                        <a:pt x="470201" y="841768"/>
                        <a:pt x="474353" y="853867"/>
                        <a:pt x="467248" y="858604"/>
                      </a:cubicBezTo>
                      <a:cubicBezTo>
                        <a:pt x="456013" y="866094"/>
                        <a:pt x="440452" y="861953"/>
                        <a:pt x="427054" y="863628"/>
                      </a:cubicBezTo>
                      <a:cubicBezTo>
                        <a:pt x="401934" y="872001"/>
                        <a:pt x="413657" y="863628"/>
                        <a:pt x="401934" y="898797"/>
                      </a:cubicBezTo>
                      <a:cubicBezTo>
                        <a:pt x="399889" y="904931"/>
                        <a:pt x="380180" y="916649"/>
                        <a:pt x="376813" y="918894"/>
                      </a:cubicBezTo>
                      <a:cubicBezTo>
                        <a:pt x="378488" y="933966"/>
                        <a:pt x="376205" y="950031"/>
                        <a:pt x="381837" y="964111"/>
                      </a:cubicBezTo>
                      <a:cubicBezTo>
                        <a:pt x="383804" y="969028"/>
                        <a:pt x="391739" y="967986"/>
                        <a:pt x="396909" y="969135"/>
                      </a:cubicBezTo>
                      <a:cubicBezTo>
                        <a:pt x="406853" y="971345"/>
                        <a:pt x="417171" y="971689"/>
                        <a:pt x="427054" y="974160"/>
                      </a:cubicBezTo>
                      <a:cubicBezTo>
                        <a:pt x="437330" y="976729"/>
                        <a:pt x="457200" y="984208"/>
                        <a:pt x="457200" y="984208"/>
                      </a:cubicBezTo>
                      <a:cubicBezTo>
                        <a:pt x="496791" y="971011"/>
                        <a:pt x="446440" y="983389"/>
                        <a:pt x="487345" y="989232"/>
                      </a:cubicBezTo>
                      <a:cubicBezTo>
                        <a:pt x="494180" y="990208"/>
                        <a:pt x="500742" y="985883"/>
                        <a:pt x="507441" y="984208"/>
                      </a:cubicBezTo>
                      <a:cubicBezTo>
                        <a:pt x="509116" y="975834"/>
                        <a:pt x="505051" y="963324"/>
                        <a:pt x="512465" y="959087"/>
                      </a:cubicBezTo>
                      <a:cubicBezTo>
                        <a:pt x="528084" y="950162"/>
                        <a:pt x="544336" y="963755"/>
                        <a:pt x="552659" y="974160"/>
                      </a:cubicBezTo>
                      <a:cubicBezTo>
                        <a:pt x="556431" y="978875"/>
                        <a:pt x="558935" y="984517"/>
                        <a:pt x="562707" y="989232"/>
                      </a:cubicBezTo>
                      <a:cubicBezTo>
                        <a:pt x="565666" y="992931"/>
                        <a:pt x="569406" y="995931"/>
                        <a:pt x="572756" y="999280"/>
                      </a:cubicBezTo>
                      <a:cubicBezTo>
                        <a:pt x="571081" y="1007654"/>
                        <a:pt x="572468" y="1017296"/>
                        <a:pt x="567731" y="1024401"/>
                      </a:cubicBezTo>
                      <a:cubicBezTo>
                        <a:pt x="564793" y="1028807"/>
                        <a:pt x="556794" y="1026118"/>
                        <a:pt x="552659" y="1029426"/>
                      </a:cubicBezTo>
                      <a:cubicBezTo>
                        <a:pt x="547944" y="1033198"/>
                        <a:pt x="545960" y="1039474"/>
                        <a:pt x="542611" y="1044498"/>
                      </a:cubicBezTo>
                      <a:cubicBezTo>
                        <a:pt x="574447" y="1055110"/>
                        <a:pt x="568693" y="1055358"/>
                        <a:pt x="622997" y="1044498"/>
                      </a:cubicBezTo>
                      <a:cubicBezTo>
                        <a:pt x="627642" y="1043569"/>
                        <a:pt x="628984" y="1036887"/>
                        <a:pt x="633046" y="1034450"/>
                      </a:cubicBezTo>
                      <a:cubicBezTo>
                        <a:pt x="637587" y="1031725"/>
                        <a:pt x="643094" y="1031101"/>
                        <a:pt x="648118" y="1029426"/>
                      </a:cubicBezTo>
                      <a:cubicBezTo>
                        <a:pt x="686005" y="1042054"/>
                        <a:pt x="640773" y="1023551"/>
                        <a:pt x="673239" y="1049522"/>
                      </a:cubicBezTo>
                      <a:cubicBezTo>
                        <a:pt x="678387" y="1053640"/>
                        <a:pt x="712183" y="1059321"/>
                        <a:pt x="713432" y="1059571"/>
                      </a:cubicBezTo>
                      <a:cubicBezTo>
                        <a:pt x="715107" y="1064595"/>
                        <a:pt x="715149" y="1070508"/>
                        <a:pt x="718457" y="1074643"/>
                      </a:cubicBezTo>
                      <a:cubicBezTo>
                        <a:pt x="722229" y="1079358"/>
                        <a:pt x="728814" y="1080919"/>
                        <a:pt x="733529" y="1084691"/>
                      </a:cubicBezTo>
                      <a:cubicBezTo>
                        <a:pt x="743757" y="1092873"/>
                        <a:pt x="746165" y="1098620"/>
                        <a:pt x="753626" y="1109812"/>
                      </a:cubicBezTo>
                      <a:cubicBezTo>
                        <a:pt x="759399" y="1127132"/>
                        <a:pt x="765349" y="1134933"/>
                        <a:pt x="768698" y="113493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5" name="216 Forma libre">
                  <a:extLst>
                    <a:ext uri="{FF2B5EF4-FFF2-40B4-BE49-F238E27FC236}">
                      <a16:creationId xmlns:a16="http://schemas.microsoft.com/office/drawing/2014/main" xmlns="" id="{D849A994-E4C5-4CE0-AB5E-F4DC443D8A6C}"/>
                    </a:ext>
                  </a:extLst>
                </p:cNvPr>
                <p:cNvSpPr/>
                <p:nvPr/>
              </p:nvSpPr>
              <p:spPr>
                <a:xfrm>
                  <a:off x="1753684" y="3321801"/>
                  <a:ext cx="471198" cy="593331"/>
                </a:xfrm>
                <a:custGeom>
                  <a:avLst/>
                  <a:gdLst>
                    <a:gd name="connsiteX0" fmla="*/ 426437 w 433119"/>
                    <a:gd name="connsiteY0" fmla="*/ 307749 h 593626"/>
                    <a:gd name="connsiteX1" fmla="*/ 421413 w 433119"/>
                    <a:gd name="connsiteY1" fmla="*/ 272580 h 593626"/>
                    <a:gd name="connsiteX2" fmla="*/ 411365 w 433119"/>
                    <a:gd name="connsiteY2" fmla="*/ 257507 h 593626"/>
                    <a:gd name="connsiteX3" fmla="*/ 406340 w 433119"/>
                    <a:gd name="connsiteY3" fmla="*/ 242435 h 593626"/>
                    <a:gd name="connsiteX4" fmla="*/ 406340 w 433119"/>
                    <a:gd name="connsiteY4" fmla="*/ 167072 h 593626"/>
                    <a:gd name="connsiteX5" fmla="*/ 386244 w 433119"/>
                    <a:gd name="connsiteY5" fmla="*/ 141951 h 593626"/>
                    <a:gd name="connsiteX6" fmla="*/ 381220 w 433119"/>
                    <a:gd name="connsiteY6" fmla="*/ 126879 h 593626"/>
                    <a:gd name="connsiteX7" fmla="*/ 361123 w 433119"/>
                    <a:gd name="connsiteY7" fmla="*/ 106782 h 593626"/>
                    <a:gd name="connsiteX8" fmla="*/ 366147 w 433119"/>
                    <a:gd name="connsiteY8" fmla="*/ 81661 h 593626"/>
                    <a:gd name="connsiteX9" fmla="*/ 381220 w 433119"/>
                    <a:gd name="connsiteY9" fmla="*/ 76637 h 593626"/>
                    <a:gd name="connsiteX10" fmla="*/ 396292 w 433119"/>
                    <a:gd name="connsiteY10" fmla="*/ 61565 h 593626"/>
                    <a:gd name="connsiteX11" fmla="*/ 401316 w 433119"/>
                    <a:gd name="connsiteY11" fmla="*/ 46492 h 593626"/>
                    <a:gd name="connsiteX12" fmla="*/ 396292 w 433119"/>
                    <a:gd name="connsiteY12" fmla="*/ 31420 h 593626"/>
                    <a:gd name="connsiteX13" fmla="*/ 361123 w 433119"/>
                    <a:gd name="connsiteY13" fmla="*/ 6299 h 593626"/>
                    <a:gd name="connsiteX14" fmla="*/ 310881 w 433119"/>
                    <a:gd name="connsiteY14" fmla="*/ 11323 h 593626"/>
                    <a:gd name="connsiteX15" fmla="*/ 195325 w 433119"/>
                    <a:gd name="connsiteY15" fmla="*/ 11323 h 593626"/>
                    <a:gd name="connsiteX16" fmla="*/ 195325 w 433119"/>
                    <a:gd name="connsiteY16" fmla="*/ 56540 h 593626"/>
                    <a:gd name="connsiteX17" fmla="*/ 185277 w 433119"/>
                    <a:gd name="connsiteY17" fmla="*/ 66589 h 593626"/>
                    <a:gd name="connsiteX18" fmla="*/ 145083 w 433119"/>
                    <a:gd name="connsiteY18" fmla="*/ 116831 h 593626"/>
                    <a:gd name="connsiteX19" fmla="*/ 124987 w 433119"/>
                    <a:gd name="connsiteY19" fmla="*/ 146976 h 593626"/>
                    <a:gd name="connsiteX20" fmla="*/ 119962 w 433119"/>
                    <a:gd name="connsiteY20" fmla="*/ 207266 h 593626"/>
                    <a:gd name="connsiteX21" fmla="*/ 104890 w 433119"/>
                    <a:gd name="connsiteY21" fmla="*/ 217314 h 593626"/>
                    <a:gd name="connsiteX22" fmla="*/ 74745 w 433119"/>
                    <a:gd name="connsiteY22" fmla="*/ 227362 h 593626"/>
                    <a:gd name="connsiteX23" fmla="*/ 69721 w 433119"/>
                    <a:gd name="connsiteY23" fmla="*/ 252483 h 593626"/>
                    <a:gd name="connsiteX24" fmla="*/ 59672 w 433119"/>
                    <a:gd name="connsiteY24" fmla="*/ 267556 h 593626"/>
                    <a:gd name="connsiteX25" fmla="*/ 54648 w 433119"/>
                    <a:gd name="connsiteY25" fmla="*/ 302725 h 593626"/>
                    <a:gd name="connsiteX26" fmla="*/ 34551 w 433119"/>
                    <a:gd name="connsiteY26" fmla="*/ 327846 h 593626"/>
                    <a:gd name="connsiteX27" fmla="*/ 29527 w 433119"/>
                    <a:gd name="connsiteY27" fmla="*/ 347943 h 593626"/>
                    <a:gd name="connsiteX28" fmla="*/ 9431 w 433119"/>
                    <a:gd name="connsiteY28" fmla="*/ 373064 h 593626"/>
                    <a:gd name="connsiteX29" fmla="*/ 4406 w 433119"/>
                    <a:gd name="connsiteY29" fmla="*/ 388136 h 593626"/>
                    <a:gd name="connsiteX30" fmla="*/ 39576 w 433119"/>
                    <a:gd name="connsiteY30" fmla="*/ 393160 h 593626"/>
                    <a:gd name="connsiteX31" fmla="*/ 49624 w 433119"/>
                    <a:gd name="connsiteY31" fmla="*/ 403209 h 593626"/>
                    <a:gd name="connsiteX32" fmla="*/ 84793 w 433119"/>
                    <a:gd name="connsiteY32" fmla="*/ 408233 h 593626"/>
                    <a:gd name="connsiteX33" fmla="*/ 104890 w 433119"/>
                    <a:gd name="connsiteY33" fmla="*/ 538861 h 593626"/>
                    <a:gd name="connsiteX34" fmla="*/ 145083 w 433119"/>
                    <a:gd name="connsiteY34" fmla="*/ 543886 h 593626"/>
                    <a:gd name="connsiteX35" fmla="*/ 160156 w 433119"/>
                    <a:gd name="connsiteY35" fmla="*/ 548910 h 593626"/>
                    <a:gd name="connsiteX36" fmla="*/ 190301 w 433119"/>
                    <a:gd name="connsiteY36" fmla="*/ 563982 h 593626"/>
                    <a:gd name="connsiteX37" fmla="*/ 250591 w 433119"/>
                    <a:gd name="connsiteY37" fmla="*/ 579055 h 593626"/>
                    <a:gd name="connsiteX38" fmla="*/ 295809 w 433119"/>
                    <a:gd name="connsiteY38" fmla="*/ 558958 h 593626"/>
                    <a:gd name="connsiteX39" fmla="*/ 305857 w 433119"/>
                    <a:gd name="connsiteY39" fmla="*/ 543886 h 593626"/>
                    <a:gd name="connsiteX40" fmla="*/ 290784 w 433119"/>
                    <a:gd name="connsiteY40" fmla="*/ 443402 h 593626"/>
                    <a:gd name="connsiteX41" fmla="*/ 280736 w 433119"/>
                    <a:gd name="connsiteY41" fmla="*/ 413257 h 593626"/>
                    <a:gd name="connsiteX42" fmla="*/ 275712 w 433119"/>
                    <a:gd name="connsiteY42" fmla="*/ 398184 h 593626"/>
                    <a:gd name="connsiteX43" fmla="*/ 280736 w 433119"/>
                    <a:gd name="connsiteY43" fmla="*/ 373064 h 593626"/>
                    <a:gd name="connsiteX44" fmla="*/ 285760 w 433119"/>
                    <a:gd name="connsiteY44" fmla="*/ 357991 h 593626"/>
                    <a:gd name="connsiteX45" fmla="*/ 300833 w 433119"/>
                    <a:gd name="connsiteY45" fmla="*/ 363015 h 593626"/>
                    <a:gd name="connsiteX46" fmla="*/ 315905 w 433119"/>
                    <a:gd name="connsiteY46" fmla="*/ 388136 h 593626"/>
                    <a:gd name="connsiteX47" fmla="*/ 325954 w 433119"/>
                    <a:gd name="connsiteY47" fmla="*/ 398184 h 593626"/>
                    <a:gd name="connsiteX48" fmla="*/ 366147 w 433119"/>
                    <a:gd name="connsiteY48" fmla="*/ 393160 h 593626"/>
                    <a:gd name="connsiteX49" fmla="*/ 366147 w 433119"/>
                    <a:gd name="connsiteY49" fmla="*/ 347943 h 593626"/>
                    <a:gd name="connsiteX50" fmla="*/ 396292 w 433119"/>
                    <a:gd name="connsiteY50" fmla="*/ 337894 h 593626"/>
                    <a:gd name="connsiteX51" fmla="*/ 396292 w 433119"/>
                    <a:gd name="connsiteY51" fmla="*/ 307749 h 593626"/>
                    <a:gd name="connsiteX52" fmla="*/ 426437 w 433119"/>
                    <a:gd name="connsiteY52" fmla="*/ 307749 h 59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33119" h="593626">
                      <a:moveTo>
                        <a:pt x="426437" y="307749"/>
                      </a:moveTo>
                      <a:cubicBezTo>
                        <a:pt x="430624" y="301888"/>
                        <a:pt x="424816" y="283923"/>
                        <a:pt x="421413" y="272580"/>
                      </a:cubicBezTo>
                      <a:cubicBezTo>
                        <a:pt x="419678" y="266796"/>
                        <a:pt x="414066" y="262908"/>
                        <a:pt x="411365" y="257507"/>
                      </a:cubicBezTo>
                      <a:cubicBezTo>
                        <a:pt x="408997" y="252770"/>
                        <a:pt x="408015" y="247459"/>
                        <a:pt x="406340" y="242435"/>
                      </a:cubicBezTo>
                      <a:cubicBezTo>
                        <a:pt x="416487" y="211997"/>
                        <a:pt x="416586" y="218299"/>
                        <a:pt x="406340" y="167072"/>
                      </a:cubicBezTo>
                      <a:cubicBezTo>
                        <a:pt x="404756" y="159151"/>
                        <a:pt x="391860" y="147568"/>
                        <a:pt x="386244" y="141951"/>
                      </a:cubicBezTo>
                      <a:cubicBezTo>
                        <a:pt x="384569" y="136927"/>
                        <a:pt x="384298" y="131188"/>
                        <a:pt x="381220" y="126879"/>
                      </a:cubicBezTo>
                      <a:cubicBezTo>
                        <a:pt x="375713" y="119170"/>
                        <a:pt x="361123" y="106782"/>
                        <a:pt x="361123" y="106782"/>
                      </a:cubicBezTo>
                      <a:cubicBezTo>
                        <a:pt x="362798" y="98408"/>
                        <a:pt x="361410" y="88766"/>
                        <a:pt x="366147" y="81661"/>
                      </a:cubicBezTo>
                      <a:cubicBezTo>
                        <a:pt x="369085" y="77254"/>
                        <a:pt x="376813" y="79575"/>
                        <a:pt x="381220" y="76637"/>
                      </a:cubicBezTo>
                      <a:cubicBezTo>
                        <a:pt x="387132" y="72696"/>
                        <a:pt x="391268" y="66589"/>
                        <a:pt x="396292" y="61565"/>
                      </a:cubicBezTo>
                      <a:cubicBezTo>
                        <a:pt x="397967" y="56541"/>
                        <a:pt x="401316" y="51788"/>
                        <a:pt x="401316" y="46492"/>
                      </a:cubicBezTo>
                      <a:cubicBezTo>
                        <a:pt x="401316" y="41196"/>
                        <a:pt x="399370" y="35729"/>
                        <a:pt x="396292" y="31420"/>
                      </a:cubicBezTo>
                      <a:cubicBezTo>
                        <a:pt x="381391" y="10558"/>
                        <a:pt x="380185" y="12653"/>
                        <a:pt x="361123" y="6299"/>
                      </a:cubicBezTo>
                      <a:cubicBezTo>
                        <a:pt x="344376" y="7974"/>
                        <a:pt x="327712" y="11323"/>
                        <a:pt x="310881" y="11323"/>
                      </a:cubicBezTo>
                      <a:cubicBezTo>
                        <a:pt x="174667" y="11323"/>
                        <a:pt x="285911" y="0"/>
                        <a:pt x="195325" y="11323"/>
                      </a:cubicBezTo>
                      <a:cubicBezTo>
                        <a:pt x="205640" y="42268"/>
                        <a:pt x="212185" y="35464"/>
                        <a:pt x="195325" y="56540"/>
                      </a:cubicBezTo>
                      <a:cubicBezTo>
                        <a:pt x="192366" y="60239"/>
                        <a:pt x="188626" y="63239"/>
                        <a:pt x="185277" y="66589"/>
                      </a:cubicBezTo>
                      <a:cubicBezTo>
                        <a:pt x="175153" y="157703"/>
                        <a:pt x="198227" y="83012"/>
                        <a:pt x="145083" y="116831"/>
                      </a:cubicBezTo>
                      <a:cubicBezTo>
                        <a:pt x="134895" y="123315"/>
                        <a:pt x="124987" y="146976"/>
                        <a:pt x="124987" y="146976"/>
                      </a:cubicBezTo>
                      <a:cubicBezTo>
                        <a:pt x="123312" y="167073"/>
                        <a:pt x="125502" y="187876"/>
                        <a:pt x="119962" y="207266"/>
                      </a:cubicBezTo>
                      <a:cubicBezTo>
                        <a:pt x="118303" y="213072"/>
                        <a:pt x="110408" y="214862"/>
                        <a:pt x="104890" y="217314"/>
                      </a:cubicBezTo>
                      <a:cubicBezTo>
                        <a:pt x="95211" y="221616"/>
                        <a:pt x="74745" y="227362"/>
                        <a:pt x="74745" y="227362"/>
                      </a:cubicBezTo>
                      <a:cubicBezTo>
                        <a:pt x="73070" y="235736"/>
                        <a:pt x="72719" y="244487"/>
                        <a:pt x="69721" y="252483"/>
                      </a:cubicBezTo>
                      <a:cubicBezTo>
                        <a:pt x="67601" y="258137"/>
                        <a:pt x="61407" y="261772"/>
                        <a:pt x="59672" y="267556"/>
                      </a:cubicBezTo>
                      <a:cubicBezTo>
                        <a:pt x="56269" y="278899"/>
                        <a:pt x="58051" y="291382"/>
                        <a:pt x="54648" y="302725"/>
                      </a:cubicBezTo>
                      <a:cubicBezTo>
                        <a:pt x="51931" y="311782"/>
                        <a:pt x="41058" y="321340"/>
                        <a:pt x="34551" y="327846"/>
                      </a:cubicBezTo>
                      <a:cubicBezTo>
                        <a:pt x="32876" y="334545"/>
                        <a:pt x="32247" y="341596"/>
                        <a:pt x="29527" y="347943"/>
                      </a:cubicBezTo>
                      <a:cubicBezTo>
                        <a:pt x="24774" y="359033"/>
                        <a:pt x="17533" y="364961"/>
                        <a:pt x="9431" y="373064"/>
                      </a:cubicBezTo>
                      <a:cubicBezTo>
                        <a:pt x="7756" y="378088"/>
                        <a:pt x="0" y="385198"/>
                        <a:pt x="4406" y="388136"/>
                      </a:cubicBezTo>
                      <a:cubicBezTo>
                        <a:pt x="14260" y="394705"/>
                        <a:pt x="28341" y="389415"/>
                        <a:pt x="39576" y="393160"/>
                      </a:cubicBezTo>
                      <a:cubicBezTo>
                        <a:pt x="44070" y="394658"/>
                        <a:pt x="45130" y="401711"/>
                        <a:pt x="49624" y="403209"/>
                      </a:cubicBezTo>
                      <a:cubicBezTo>
                        <a:pt x="60858" y="406954"/>
                        <a:pt x="73070" y="406558"/>
                        <a:pt x="84793" y="408233"/>
                      </a:cubicBezTo>
                      <a:cubicBezTo>
                        <a:pt x="87381" y="472941"/>
                        <a:pt x="50400" y="528953"/>
                        <a:pt x="104890" y="538861"/>
                      </a:cubicBezTo>
                      <a:cubicBezTo>
                        <a:pt x="118174" y="541276"/>
                        <a:pt x="131685" y="542211"/>
                        <a:pt x="145083" y="543886"/>
                      </a:cubicBezTo>
                      <a:cubicBezTo>
                        <a:pt x="150107" y="545561"/>
                        <a:pt x="155419" y="546542"/>
                        <a:pt x="160156" y="548910"/>
                      </a:cubicBezTo>
                      <a:cubicBezTo>
                        <a:pt x="199114" y="568389"/>
                        <a:pt x="152414" y="551354"/>
                        <a:pt x="190301" y="563982"/>
                      </a:cubicBezTo>
                      <a:cubicBezTo>
                        <a:pt x="219945" y="593626"/>
                        <a:pt x="200997" y="585254"/>
                        <a:pt x="250591" y="579055"/>
                      </a:cubicBezTo>
                      <a:cubicBezTo>
                        <a:pt x="286464" y="567096"/>
                        <a:pt x="271923" y="574881"/>
                        <a:pt x="295809" y="558958"/>
                      </a:cubicBezTo>
                      <a:cubicBezTo>
                        <a:pt x="299158" y="553934"/>
                        <a:pt x="305502" y="549914"/>
                        <a:pt x="305857" y="543886"/>
                      </a:cubicBezTo>
                      <a:cubicBezTo>
                        <a:pt x="309036" y="489848"/>
                        <a:pt x="304231" y="483741"/>
                        <a:pt x="290784" y="443402"/>
                      </a:cubicBezTo>
                      <a:lnTo>
                        <a:pt x="280736" y="413257"/>
                      </a:lnTo>
                      <a:lnTo>
                        <a:pt x="275712" y="398184"/>
                      </a:lnTo>
                      <a:cubicBezTo>
                        <a:pt x="277387" y="389811"/>
                        <a:pt x="278665" y="381348"/>
                        <a:pt x="280736" y="373064"/>
                      </a:cubicBezTo>
                      <a:cubicBezTo>
                        <a:pt x="282020" y="367926"/>
                        <a:pt x="281023" y="360360"/>
                        <a:pt x="285760" y="357991"/>
                      </a:cubicBezTo>
                      <a:cubicBezTo>
                        <a:pt x="290497" y="355622"/>
                        <a:pt x="295809" y="361340"/>
                        <a:pt x="300833" y="363015"/>
                      </a:cubicBezTo>
                      <a:cubicBezTo>
                        <a:pt x="326298" y="388482"/>
                        <a:pt x="296334" y="355520"/>
                        <a:pt x="315905" y="388136"/>
                      </a:cubicBezTo>
                      <a:cubicBezTo>
                        <a:pt x="318342" y="392198"/>
                        <a:pt x="322604" y="394835"/>
                        <a:pt x="325954" y="398184"/>
                      </a:cubicBezTo>
                      <a:cubicBezTo>
                        <a:pt x="339352" y="396509"/>
                        <a:pt x="356600" y="402707"/>
                        <a:pt x="366147" y="393160"/>
                      </a:cubicBezTo>
                      <a:cubicBezTo>
                        <a:pt x="377788" y="381519"/>
                        <a:pt x="348785" y="360344"/>
                        <a:pt x="366147" y="347943"/>
                      </a:cubicBezTo>
                      <a:cubicBezTo>
                        <a:pt x="374766" y="341787"/>
                        <a:pt x="396292" y="337894"/>
                        <a:pt x="396292" y="337894"/>
                      </a:cubicBezTo>
                      <a:cubicBezTo>
                        <a:pt x="394378" y="332152"/>
                        <a:pt x="384808" y="313491"/>
                        <a:pt x="396292" y="307749"/>
                      </a:cubicBezTo>
                      <a:cubicBezTo>
                        <a:pt x="433119" y="289335"/>
                        <a:pt x="422250" y="313610"/>
                        <a:pt x="426437" y="30774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6" name="217 Forma libre">
                  <a:extLst>
                    <a:ext uri="{FF2B5EF4-FFF2-40B4-BE49-F238E27FC236}">
                      <a16:creationId xmlns:a16="http://schemas.microsoft.com/office/drawing/2014/main" xmlns="" id="{8C42BCD2-F829-47E4-9C36-CD8268647C10}"/>
                    </a:ext>
                  </a:extLst>
                </p:cNvPr>
                <p:cNvSpPr/>
                <p:nvPr/>
              </p:nvSpPr>
              <p:spPr>
                <a:xfrm>
                  <a:off x="1578593" y="3614440"/>
                  <a:ext cx="532995" cy="663133"/>
                </a:xfrm>
                <a:custGeom>
                  <a:avLst/>
                  <a:gdLst>
                    <a:gd name="connsiteX0" fmla="*/ 486363 w 493688"/>
                    <a:gd name="connsiteY0" fmla="*/ 552659 h 664340"/>
                    <a:gd name="connsiteX1" fmla="*/ 476315 w 493688"/>
                    <a:gd name="connsiteY1" fmla="*/ 477296 h 664340"/>
                    <a:gd name="connsiteX2" fmla="*/ 466267 w 493688"/>
                    <a:gd name="connsiteY2" fmla="*/ 462224 h 664340"/>
                    <a:gd name="connsiteX3" fmla="*/ 446170 w 493688"/>
                    <a:gd name="connsiteY3" fmla="*/ 442127 h 664340"/>
                    <a:gd name="connsiteX4" fmla="*/ 431098 w 493688"/>
                    <a:gd name="connsiteY4" fmla="*/ 411982 h 664340"/>
                    <a:gd name="connsiteX5" fmla="*/ 421049 w 493688"/>
                    <a:gd name="connsiteY5" fmla="*/ 401934 h 664340"/>
                    <a:gd name="connsiteX6" fmla="*/ 405977 w 493688"/>
                    <a:gd name="connsiteY6" fmla="*/ 396910 h 664340"/>
                    <a:gd name="connsiteX7" fmla="*/ 390904 w 493688"/>
                    <a:gd name="connsiteY7" fmla="*/ 422030 h 664340"/>
                    <a:gd name="connsiteX8" fmla="*/ 375832 w 493688"/>
                    <a:gd name="connsiteY8" fmla="*/ 417006 h 664340"/>
                    <a:gd name="connsiteX9" fmla="*/ 365783 w 493688"/>
                    <a:gd name="connsiteY9" fmla="*/ 406958 h 664340"/>
                    <a:gd name="connsiteX10" fmla="*/ 365783 w 493688"/>
                    <a:gd name="connsiteY10" fmla="*/ 376813 h 664340"/>
                    <a:gd name="connsiteX11" fmla="*/ 375832 w 493688"/>
                    <a:gd name="connsiteY11" fmla="*/ 366765 h 664340"/>
                    <a:gd name="connsiteX12" fmla="*/ 370807 w 493688"/>
                    <a:gd name="connsiteY12" fmla="*/ 341644 h 664340"/>
                    <a:gd name="connsiteX13" fmla="*/ 360759 w 493688"/>
                    <a:gd name="connsiteY13" fmla="*/ 331595 h 664340"/>
                    <a:gd name="connsiteX14" fmla="*/ 370807 w 493688"/>
                    <a:gd name="connsiteY14" fmla="*/ 281354 h 664340"/>
                    <a:gd name="connsiteX15" fmla="*/ 360759 w 493688"/>
                    <a:gd name="connsiteY15" fmla="*/ 271305 h 664340"/>
                    <a:gd name="connsiteX16" fmla="*/ 285396 w 493688"/>
                    <a:gd name="connsiteY16" fmla="*/ 251209 h 664340"/>
                    <a:gd name="connsiteX17" fmla="*/ 255251 w 493688"/>
                    <a:gd name="connsiteY17" fmla="*/ 236136 h 664340"/>
                    <a:gd name="connsiteX18" fmla="*/ 235155 w 493688"/>
                    <a:gd name="connsiteY18" fmla="*/ 180870 h 664340"/>
                    <a:gd name="connsiteX19" fmla="*/ 255251 w 493688"/>
                    <a:gd name="connsiteY19" fmla="*/ 135652 h 664340"/>
                    <a:gd name="connsiteX20" fmla="*/ 225106 w 493688"/>
                    <a:gd name="connsiteY20" fmla="*/ 120580 h 664340"/>
                    <a:gd name="connsiteX21" fmla="*/ 210034 w 493688"/>
                    <a:gd name="connsiteY21" fmla="*/ 110532 h 664340"/>
                    <a:gd name="connsiteX22" fmla="*/ 199985 w 493688"/>
                    <a:gd name="connsiteY22" fmla="*/ 100483 h 664340"/>
                    <a:gd name="connsiteX23" fmla="*/ 184913 w 493688"/>
                    <a:gd name="connsiteY23" fmla="*/ 95459 h 664340"/>
                    <a:gd name="connsiteX24" fmla="*/ 189937 w 493688"/>
                    <a:gd name="connsiteY24" fmla="*/ 70338 h 664340"/>
                    <a:gd name="connsiteX25" fmla="*/ 205010 w 493688"/>
                    <a:gd name="connsiteY25" fmla="*/ 60290 h 664340"/>
                    <a:gd name="connsiteX26" fmla="*/ 220082 w 493688"/>
                    <a:gd name="connsiteY26" fmla="*/ 20096 h 664340"/>
                    <a:gd name="connsiteX27" fmla="*/ 205010 w 493688"/>
                    <a:gd name="connsiteY27" fmla="*/ 10048 h 664340"/>
                    <a:gd name="connsiteX28" fmla="*/ 174865 w 493688"/>
                    <a:gd name="connsiteY28" fmla="*/ 0 h 664340"/>
                    <a:gd name="connsiteX29" fmla="*/ 139695 w 493688"/>
                    <a:gd name="connsiteY29" fmla="*/ 5024 h 664340"/>
                    <a:gd name="connsiteX30" fmla="*/ 129647 w 493688"/>
                    <a:gd name="connsiteY30" fmla="*/ 20096 h 664340"/>
                    <a:gd name="connsiteX31" fmla="*/ 104526 w 493688"/>
                    <a:gd name="connsiteY31" fmla="*/ 35169 h 664340"/>
                    <a:gd name="connsiteX32" fmla="*/ 89454 w 493688"/>
                    <a:gd name="connsiteY32" fmla="*/ 45217 h 664340"/>
                    <a:gd name="connsiteX33" fmla="*/ 64333 w 493688"/>
                    <a:gd name="connsiteY33" fmla="*/ 50241 h 664340"/>
                    <a:gd name="connsiteX34" fmla="*/ 59309 w 493688"/>
                    <a:gd name="connsiteY34" fmla="*/ 65314 h 664340"/>
                    <a:gd name="connsiteX35" fmla="*/ 59309 w 493688"/>
                    <a:gd name="connsiteY35" fmla="*/ 205991 h 664340"/>
                    <a:gd name="connsiteX36" fmla="*/ 19115 w 493688"/>
                    <a:gd name="connsiteY36" fmla="*/ 195943 h 664340"/>
                    <a:gd name="connsiteX37" fmla="*/ 14091 w 493688"/>
                    <a:gd name="connsiteY37" fmla="*/ 226088 h 664340"/>
                    <a:gd name="connsiteX38" fmla="*/ 44236 w 493688"/>
                    <a:gd name="connsiteY38" fmla="*/ 236136 h 664340"/>
                    <a:gd name="connsiteX39" fmla="*/ 54284 w 493688"/>
                    <a:gd name="connsiteY39" fmla="*/ 321547 h 664340"/>
                    <a:gd name="connsiteX40" fmla="*/ 59309 w 493688"/>
                    <a:gd name="connsiteY40" fmla="*/ 336620 h 664340"/>
                    <a:gd name="connsiteX41" fmla="*/ 74381 w 493688"/>
                    <a:gd name="connsiteY41" fmla="*/ 341644 h 664340"/>
                    <a:gd name="connsiteX42" fmla="*/ 84429 w 493688"/>
                    <a:gd name="connsiteY42" fmla="*/ 356716 h 664340"/>
                    <a:gd name="connsiteX43" fmla="*/ 89454 w 493688"/>
                    <a:gd name="connsiteY43" fmla="*/ 371789 h 664340"/>
                    <a:gd name="connsiteX44" fmla="*/ 104526 w 493688"/>
                    <a:gd name="connsiteY44" fmla="*/ 376813 h 664340"/>
                    <a:gd name="connsiteX45" fmla="*/ 114574 w 493688"/>
                    <a:gd name="connsiteY45" fmla="*/ 391885 h 664340"/>
                    <a:gd name="connsiteX46" fmla="*/ 134671 w 493688"/>
                    <a:gd name="connsiteY46" fmla="*/ 417006 h 664340"/>
                    <a:gd name="connsiteX47" fmla="*/ 174865 w 493688"/>
                    <a:gd name="connsiteY47" fmla="*/ 447151 h 664340"/>
                    <a:gd name="connsiteX48" fmla="*/ 205010 w 493688"/>
                    <a:gd name="connsiteY48" fmla="*/ 457200 h 664340"/>
                    <a:gd name="connsiteX49" fmla="*/ 230131 w 493688"/>
                    <a:gd name="connsiteY49" fmla="*/ 492369 h 664340"/>
                    <a:gd name="connsiteX50" fmla="*/ 240179 w 493688"/>
                    <a:gd name="connsiteY50" fmla="*/ 507441 h 664340"/>
                    <a:gd name="connsiteX51" fmla="*/ 255251 w 493688"/>
                    <a:gd name="connsiteY51" fmla="*/ 517490 h 664340"/>
                    <a:gd name="connsiteX52" fmla="*/ 265300 w 493688"/>
                    <a:gd name="connsiteY52" fmla="*/ 527538 h 664340"/>
                    <a:gd name="connsiteX53" fmla="*/ 270324 w 493688"/>
                    <a:gd name="connsiteY53" fmla="*/ 542611 h 664340"/>
                    <a:gd name="connsiteX54" fmla="*/ 290421 w 493688"/>
                    <a:gd name="connsiteY54" fmla="*/ 567732 h 664340"/>
                    <a:gd name="connsiteX55" fmla="*/ 300469 w 493688"/>
                    <a:gd name="connsiteY55" fmla="*/ 582804 h 664340"/>
                    <a:gd name="connsiteX56" fmla="*/ 305493 w 493688"/>
                    <a:gd name="connsiteY56" fmla="*/ 597877 h 664340"/>
                    <a:gd name="connsiteX57" fmla="*/ 330614 w 493688"/>
                    <a:gd name="connsiteY57" fmla="*/ 617973 h 664340"/>
                    <a:gd name="connsiteX58" fmla="*/ 360759 w 493688"/>
                    <a:gd name="connsiteY58" fmla="*/ 628022 h 664340"/>
                    <a:gd name="connsiteX59" fmla="*/ 365783 w 493688"/>
                    <a:gd name="connsiteY59" fmla="*/ 653143 h 664340"/>
                    <a:gd name="connsiteX60" fmla="*/ 375832 w 493688"/>
                    <a:gd name="connsiteY60" fmla="*/ 663191 h 664340"/>
                    <a:gd name="connsiteX61" fmla="*/ 385880 w 493688"/>
                    <a:gd name="connsiteY61" fmla="*/ 648118 h 664340"/>
                    <a:gd name="connsiteX62" fmla="*/ 395928 w 493688"/>
                    <a:gd name="connsiteY62" fmla="*/ 612949 h 664340"/>
                    <a:gd name="connsiteX63" fmla="*/ 400953 w 493688"/>
                    <a:gd name="connsiteY63" fmla="*/ 597877 h 664340"/>
                    <a:gd name="connsiteX64" fmla="*/ 426073 w 493688"/>
                    <a:gd name="connsiteY64" fmla="*/ 582804 h 664340"/>
                    <a:gd name="connsiteX65" fmla="*/ 466267 w 493688"/>
                    <a:gd name="connsiteY65" fmla="*/ 577780 h 664340"/>
                    <a:gd name="connsiteX66" fmla="*/ 491388 w 493688"/>
                    <a:gd name="connsiteY66" fmla="*/ 562707 h 664340"/>
                    <a:gd name="connsiteX67" fmla="*/ 486363 w 493688"/>
                    <a:gd name="connsiteY67" fmla="*/ 552659 h 66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493688" h="664340">
                      <a:moveTo>
                        <a:pt x="486363" y="552659"/>
                      </a:moveTo>
                      <a:cubicBezTo>
                        <a:pt x="483851" y="538424"/>
                        <a:pt x="486576" y="497818"/>
                        <a:pt x="476315" y="477296"/>
                      </a:cubicBezTo>
                      <a:cubicBezTo>
                        <a:pt x="473615" y="471895"/>
                        <a:pt x="470197" y="466808"/>
                        <a:pt x="466267" y="462224"/>
                      </a:cubicBezTo>
                      <a:cubicBezTo>
                        <a:pt x="460102" y="455031"/>
                        <a:pt x="446170" y="442127"/>
                        <a:pt x="446170" y="442127"/>
                      </a:cubicBezTo>
                      <a:cubicBezTo>
                        <a:pt x="440864" y="426209"/>
                        <a:pt x="442228" y="425894"/>
                        <a:pt x="431098" y="411982"/>
                      </a:cubicBezTo>
                      <a:cubicBezTo>
                        <a:pt x="428139" y="408283"/>
                        <a:pt x="425111" y="404371"/>
                        <a:pt x="421049" y="401934"/>
                      </a:cubicBezTo>
                      <a:cubicBezTo>
                        <a:pt x="416508" y="399209"/>
                        <a:pt x="411001" y="398585"/>
                        <a:pt x="405977" y="396910"/>
                      </a:cubicBezTo>
                      <a:cubicBezTo>
                        <a:pt x="403861" y="403259"/>
                        <a:pt x="400757" y="420059"/>
                        <a:pt x="390904" y="422030"/>
                      </a:cubicBezTo>
                      <a:cubicBezTo>
                        <a:pt x="385711" y="423069"/>
                        <a:pt x="380856" y="418681"/>
                        <a:pt x="375832" y="417006"/>
                      </a:cubicBezTo>
                      <a:cubicBezTo>
                        <a:pt x="372482" y="413657"/>
                        <a:pt x="368220" y="411020"/>
                        <a:pt x="365783" y="406958"/>
                      </a:cubicBezTo>
                      <a:cubicBezTo>
                        <a:pt x="359084" y="395794"/>
                        <a:pt x="359084" y="387977"/>
                        <a:pt x="365783" y="376813"/>
                      </a:cubicBezTo>
                      <a:cubicBezTo>
                        <a:pt x="368220" y="372751"/>
                        <a:pt x="372482" y="370114"/>
                        <a:pt x="375832" y="366765"/>
                      </a:cubicBezTo>
                      <a:cubicBezTo>
                        <a:pt x="374157" y="358391"/>
                        <a:pt x="374171" y="349493"/>
                        <a:pt x="370807" y="341644"/>
                      </a:cubicBezTo>
                      <a:cubicBezTo>
                        <a:pt x="368941" y="337290"/>
                        <a:pt x="361282" y="336303"/>
                        <a:pt x="360759" y="331595"/>
                      </a:cubicBezTo>
                      <a:cubicBezTo>
                        <a:pt x="358835" y="314275"/>
                        <a:pt x="365480" y="297334"/>
                        <a:pt x="370807" y="281354"/>
                      </a:cubicBezTo>
                      <a:cubicBezTo>
                        <a:pt x="367458" y="278004"/>
                        <a:pt x="363718" y="275004"/>
                        <a:pt x="360759" y="271305"/>
                      </a:cubicBezTo>
                      <a:cubicBezTo>
                        <a:pt x="333877" y="237701"/>
                        <a:pt x="373806" y="258009"/>
                        <a:pt x="285396" y="251209"/>
                      </a:cubicBezTo>
                      <a:cubicBezTo>
                        <a:pt x="273140" y="247123"/>
                        <a:pt x="264988" y="245873"/>
                        <a:pt x="255251" y="236136"/>
                      </a:cubicBezTo>
                      <a:cubicBezTo>
                        <a:pt x="240866" y="221751"/>
                        <a:pt x="238873" y="199460"/>
                        <a:pt x="235155" y="180870"/>
                      </a:cubicBezTo>
                      <a:cubicBezTo>
                        <a:pt x="247112" y="144996"/>
                        <a:pt x="239328" y="159538"/>
                        <a:pt x="255251" y="135652"/>
                      </a:cubicBezTo>
                      <a:cubicBezTo>
                        <a:pt x="212058" y="106857"/>
                        <a:pt x="266707" y="141380"/>
                        <a:pt x="225106" y="120580"/>
                      </a:cubicBezTo>
                      <a:cubicBezTo>
                        <a:pt x="219705" y="117880"/>
                        <a:pt x="214749" y="114304"/>
                        <a:pt x="210034" y="110532"/>
                      </a:cubicBezTo>
                      <a:cubicBezTo>
                        <a:pt x="206335" y="107573"/>
                        <a:pt x="204047" y="102920"/>
                        <a:pt x="199985" y="100483"/>
                      </a:cubicBezTo>
                      <a:cubicBezTo>
                        <a:pt x="195444" y="97758"/>
                        <a:pt x="189937" y="97134"/>
                        <a:pt x="184913" y="95459"/>
                      </a:cubicBezTo>
                      <a:cubicBezTo>
                        <a:pt x="186588" y="87085"/>
                        <a:pt x="185700" y="77752"/>
                        <a:pt x="189937" y="70338"/>
                      </a:cubicBezTo>
                      <a:cubicBezTo>
                        <a:pt x="192933" y="65095"/>
                        <a:pt x="202310" y="65691"/>
                        <a:pt x="205010" y="60290"/>
                      </a:cubicBezTo>
                      <a:cubicBezTo>
                        <a:pt x="234028" y="2254"/>
                        <a:pt x="192036" y="48145"/>
                        <a:pt x="220082" y="20096"/>
                      </a:cubicBezTo>
                      <a:cubicBezTo>
                        <a:pt x="215058" y="16747"/>
                        <a:pt x="210528" y="12500"/>
                        <a:pt x="205010" y="10048"/>
                      </a:cubicBezTo>
                      <a:cubicBezTo>
                        <a:pt x="195331" y="5746"/>
                        <a:pt x="174865" y="0"/>
                        <a:pt x="174865" y="0"/>
                      </a:cubicBezTo>
                      <a:cubicBezTo>
                        <a:pt x="163142" y="1675"/>
                        <a:pt x="150517" y="215"/>
                        <a:pt x="139695" y="5024"/>
                      </a:cubicBezTo>
                      <a:cubicBezTo>
                        <a:pt x="134177" y="7476"/>
                        <a:pt x="133419" y="15381"/>
                        <a:pt x="129647" y="20096"/>
                      </a:cubicBezTo>
                      <a:cubicBezTo>
                        <a:pt x="119615" y="32637"/>
                        <a:pt x="119888" y="30049"/>
                        <a:pt x="104526" y="35169"/>
                      </a:cubicBezTo>
                      <a:cubicBezTo>
                        <a:pt x="99502" y="38518"/>
                        <a:pt x="95108" y="43097"/>
                        <a:pt x="89454" y="45217"/>
                      </a:cubicBezTo>
                      <a:cubicBezTo>
                        <a:pt x="81458" y="48215"/>
                        <a:pt x="71438" y="45504"/>
                        <a:pt x="64333" y="50241"/>
                      </a:cubicBezTo>
                      <a:cubicBezTo>
                        <a:pt x="59926" y="53179"/>
                        <a:pt x="60984" y="60290"/>
                        <a:pt x="59309" y="65314"/>
                      </a:cubicBezTo>
                      <a:cubicBezTo>
                        <a:pt x="69228" y="114913"/>
                        <a:pt x="76739" y="142081"/>
                        <a:pt x="59309" y="205991"/>
                      </a:cubicBezTo>
                      <a:cubicBezTo>
                        <a:pt x="58299" y="209696"/>
                        <a:pt x="24115" y="197610"/>
                        <a:pt x="19115" y="195943"/>
                      </a:cubicBezTo>
                      <a:cubicBezTo>
                        <a:pt x="14290" y="203181"/>
                        <a:pt x="0" y="216023"/>
                        <a:pt x="14091" y="226088"/>
                      </a:cubicBezTo>
                      <a:cubicBezTo>
                        <a:pt x="22710" y="232244"/>
                        <a:pt x="44236" y="236136"/>
                        <a:pt x="44236" y="236136"/>
                      </a:cubicBezTo>
                      <a:cubicBezTo>
                        <a:pt x="57910" y="277161"/>
                        <a:pt x="43480" y="229716"/>
                        <a:pt x="54284" y="321547"/>
                      </a:cubicBezTo>
                      <a:cubicBezTo>
                        <a:pt x="54903" y="326807"/>
                        <a:pt x="55564" y="332875"/>
                        <a:pt x="59309" y="336620"/>
                      </a:cubicBezTo>
                      <a:cubicBezTo>
                        <a:pt x="63054" y="340365"/>
                        <a:pt x="69357" y="339969"/>
                        <a:pt x="74381" y="341644"/>
                      </a:cubicBezTo>
                      <a:cubicBezTo>
                        <a:pt x="77730" y="346668"/>
                        <a:pt x="81729" y="351315"/>
                        <a:pt x="84429" y="356716"/>
                      </a:cubicBezTo>
                      <a:cubicBezTo>
                        <a:pt x="86798" y="361453"/>
                        <a:pt x="85709" y="368044"/>
                        <a:pt x="89454" y="371789"/>
                      </a:cubicBezTo>
                      <a:cubicBezTo>
                        <a:pt x="93199" y="375534"/>
                        <a:pt x="99502" y="375138"/>
                        <a:pt x="104526" y="376813"/>
                      </a:cubicBezTo>
                      <a:cubicBezTo>
                        <a:pt x="107875" y="381837"/>
                        <a:pt x="110802" y="387170"/>
                        <a:pt x="114574" y="391885"/>
                      </a:cubicBezTo>
                      <a:cubicBezTo>
                        <a:pt x="143210" y="427679"/>
                        <a:pt x="103746" y="370619"/>
                        <a:pt x="134671" y="417006"/>
                      </a:cubicBezTo>
                      <a:cubicBezTo>
                        <a:pt x="142597" y="456639"/>
                        <a:pt x="130437" y="436898"/>
                        <a:pt x="174865" y="447151"/>
                      </a:cubicBezTo>
                      <a:cubicBezTo>
                        <a:pt x="185186" y="449533"/>
                        <a:pt x="205010" y="457200"/>
                        <a:pt x="205010" y="457200"/>
                      </a:cubicBezTo>
                      <a:cubicBezTo>
                        <a:pt x="213030" y="481260"/>
                        <a:pt x="206289" y="468527"/>
                        <a:pt x="230131" y="492369"/>
                      </a:cubicBezTo>
                      <a:cubicBezTo>
                        <a:pt x="234401" y="496639"/>
                        <a:pt x="235910" y="503171"/>
                        <a:pt x="240179" y="507441"/>
                      </a:cubicBezTo>
                      <a:cubicBezTo>
                        <a:pt x="244449" y="511711"/>
                        <a:pt x="250536" y="513718"/>
                        <a:pt x="255251" y="517490"/>
                      </a:cubicBezTo>
                      <a:cubicBezTo>
                        <a:pt x="258950" y="520449"/>
                        <a:pt x="261950" y="524189"/>
                        <a:pt x="265300" y="527538"/>
                      </a:cubicBezTo>
                      <a:cubicBezTo>
                        <a:pt x="266975" y="532562"/>
                        <a:pt x="267956" y="537874"/>
                        <a:pt x="270324" y="542611"/>
                      </a:cubicBezTo>
                      <a:cubicBezTo>
                        <a:pt x="280632" y="563227"/>
                        <a:pt x="277960" y="552156"/>
                        <a:pt x="290421" y="567732"/>
                      </a:cubicBezTo>
                      <a:cubicBezTo>
                        <a:pt x="294193" y="572447"/>
                        <a:pt x="297120" y="577780"/>
                        <a:pt x="300469" y="582804"/>
                      </a:cubicBezTo>
                      <a:cubicBezTo>
                        <a:pt x="302144" y="587828"/>
                        <a:pt x="302768" y="593336"/>
                        <a:pt x="305493" y="597877"/>
                      </a:cubicBezTo>
                      <a:cubicBezTo>
                        <a:pt x="309289" y="604203"/>
                        <a:pt x="325015" y="615484"/>
                        <a:pt x="330614" y="617973"/>
                      </a:cubicBezTo>
                      <a:cubicBezTo>
                        <a:pt x="340293" y="622275"/>
                        <a:pt x="360759" y="628022"/>
                        <a:pt x="360759" y="628022"/>
                      </a:cubicBezTo>
                      <a:cubicBezTo>
                        <a:pt x="362434" y="636396"/>
                        <a:pt x="362419" y="645294"/>
                        <a:pt x="365783" y="653143"/>
                      </a:cubicBezTo>
                      <a:cubicBezTo>
                        <a:pt x="367649" y="657497"/>
                        <a:pt x="371237" y="664340"/>
                        <a:pt x="375832" y="663191"/>
                      </a:cubicBezTo>
                      <a:cubicBezTo>
                        <a:pt x="381690" y="661726"/>
                        <a:pt x="383180" y="653519"/>
                        <a:pt x="385880" y="648118"/>
                      </a:cubicBezTo>
                      <a:cubicBezTo>
                        <a:pt x="389896" y="640085"/>
                        <a:pt x="393781" y="620464"/>
                        <a:pt x="395928" y="612949"/>
                      </a:cubicBezTo>
                      <a:cubicBezTo>
                        <a:pt x="397383" y="607857"/>
                        <a:pt x="398228" y="602418"/>
                        <a:pt x="400953" y="597877"/>
                      </a:cubicBezTo>
                      <a:cubicBezTo>
                        <a:pt x="406768" y="588185"/>
                        <a:pt x="415426" y="584740"/>
                        <a:pt x="426073" y="582804"/>
                      </a:cubicBezTo>
                      <a:cubicBezTo>
                        <a:pt x="439357" y="580389"/>
                        <a:pt x="452869" y="579455"/>
                        <a:pt x="466267" y="577780"/>
                      </a:cubicBezTo>
                      <a:cubicBezTo>
                        <a:pt x="473659" y="575316"/>
                        <a:pt x="488484" y="572871"/>
                        <a:pt x="491388" y="562707"/>
                      </a:cubicBezTo>
                      <a:cubicBezTo>
                        <a:pt x="493688" y="554656"/>
                        <a:pt x="488875" y="566894"/>
                        <a:pt x="486363" y="55265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7" name="218 Forma libre">
                  <a:extLst>
                    <a:ext uri="{FF2B5EF4-FFF2-40B4-BE49-F238E27FC236}">
                      <a16:creationId xmlns:a16="http://schemas.microsoft.com/office/drawing/2014/main" xmlns="" id="{46A12343-134B-4DDF-AB9D-80BDBBC49F23}"/>
                    </a:ext>
                  </a:extLst>
                </p:cNvPr>
                <p:cNvSpPr/>
                <p:nvPr/>
              </p:nvSpPr>
              <p:spPr>
                <a:xfrm>
                  <a:off x="1944223" y="3359387"/>
                  <a:ext cx="690062" cy="963828"/>
                </a:xfrm>
                <a:custGeom>
                  <a:avLst/>
                  <a:gdLst>
                    <a:gd name="connsiteX0" fmla="*/ 524188 w 636647"/>
                    <a:gd name="connsiteY0" fmla="*/ 363416 h 962306"/>
                    <a:gd name="connsiteX1" fmla="*/ 514139 w 636647"/>
                    <a:gd name="connsiteY1" fmla="*/ 348343 h 962306"/>
                    <a:gd name="connsiteX2" fmla="*/ 499067 w 636647"/>
                    <a:gd name="connsiteY2" fmla="*/ 343319 h 962306"/>
                    <a:gd name="connsiteX3" fmla="*/ 489018 w 636647"/>
                    <a:gd name="connsiteY3" fmla="*/ 333271 h 962306"/>
                    <a:gd name="connsiteX4" fmla="*/ 468922 w 636647"/>
                    <a:gd name="connsiteY4" fmla="*/ 272980 h 962306"/>
                    <a:gd name="connsiteX5" fmla="*/ 458873 w 636647"/>
                    <a:gd name="connsiteY5" fmla="*/ 262932 h 962306"/>
                    <a:gd name="connsiteX6" fmla="*/ 438777 w 636647"/>
                    <a:gd name="connsiteY6" fmla="*/ 237811 h 962306"/>
                    <a:gd name="connsiteX7" fmla="*/ 428728 w 636647"/>
                    <a:gd name="connsiteY7" fmla="*/ 207666 h 962306"/>
                    <a:gd name="connsiteX8" fmla="*/ 418680 w 636647"/>
                    <a:gd name="connsiteY8" fmla="*/ 172497 h 962306"/>
                    <a:gd name="connsiteX9" fmla="*/ 398583 w 636647"/>
                    <a:gd name="connsiteY9" fmla="*/ 147376 h 962306"/>
                    <a:gd name="connsiteX10" fmla="*/ 393559 w 636647"/>
                    <a:gd name="connsiteY10" fmla="*/ 132304 h 962306"/>
                    <a:gd name="connsiteX11" fmla="*/ 383511 w 636647"/>
                    <a:gd name="connsiteY11" fmla="*/ 122255 h 962306"/>
                    <a:gd name="connsiteX12" fmla="*/ 358390 w 636647"/>
                    <a:gd name="connsiteY12" fmla="*/ 82062 h 962306"/>
                    <a:gd name="connsiteX13" fmla="*/ 343317 w 636647"/>
                    <a:gd name="connsiteY13" fmla="*/ 51917 h 962306"/>
                    <a:gd name="connsiteX14" fmla="*/ 338293 w 636647"/>
                    <a:gd name="connsiteY14" fmla="*/ 36844 h 962306"/>
                    <a:gd name="connsiteX15" fmla="*/ 323221 w 636647"/>
                    <a:gd name="connsiteY15" fmla="*/ 26796 h 962306"/>
                    <a:gd name="connsiteX16" fmla="*/ 257906 w 636647"/>
                    <a:gd name="connsiteY16" fmla="*/ 26796 h 962306"/>
                    <a:gd name="connsiteX17" fmla="*/ 247858 w 636647"/>
                    <a:gd name="connsiteY17" fmla="*/ 16747 h 962306"/>
                    <a:gd name="connsiteX18" fmla="*/ 232785 w 636647"/>
                    <a:gd name="connsiteY18" fmla="*/ 6699 h 962306"/>
                    <a:gd name="connsiteX19" fmla="*/ 212689 w 636647"/>
                    <a:gd name="connsiteY19" fmla="*/ 26796 h 962306"/>
                    <a:gd name="connsiteX20" fmla="*/ 197616 w 636647"/>
                    <a:gd name="connsiteY20" fmla="*/ 31820 h 962306"/>
                    <a:gd name="connsiteX21" fmla="*/ 187568 w 636647"/>
                    <a:gd name="connsiteY21" fmla="*/ 46893 h 962306"/>
                    <a:gd name="connsiteX22" fmla="*/ 197616 w 636647"/>
                    <a:gd name="connsiteY22" fmla="*/ 77038 h 962306"/>
                    <a:gd name="connsiteX23" fmla="*/ 202640 w 636647"/>
                    <a:gd name="connsiteY23" fmla="*/ 92110 h 962306"/>
                    <a:gd name="connsiteX24" fmla="*/ 207665 w 636647"/>
                    <a:gd name="connsiteY24" fmla="*/ 117231 h 962306"/>
                    <a:gd name="connsiteX25" fmla="*/ 222737 w 636647"/>
                    <a:gd name="connsiteY25" fmla="*/ 147376 h 962306"/>
                    <a:gd name="connsiteX26" fmla="*/ 232785 w 636647"/>
                    <a:gd name="connsiteY26" fmla="*/ 197618 h 962306"/>
                    <a:gd name="connsiteX27" fmla="*/ 242834 w 636647"/>
                    <a:gd name="connsiteY27" fmla="*/ 227763 h 962306"/>
                    <a:gd name="connsiteX28" fmla="*/ 237810 w 636647"/>
                    <a:gd name="connsiteY28" fmla="*/ 267956 h 962306"/>
                    <a:gd name="connsiteX29" fmla="*/ 217713 w 636647"/>
                    <a:gd name="connsiteY29" fmla="*/ 272980 h 962306"/>
                    <a:gd name="connsiteX30" fmla="*/ 197616 w 636647"/>
                    <a:gd name="connsiteY30" fmla="*/ 298101 h 962306"/>
                    <a:gd name="connsiteX31" fmla="*/ 192592 w 636647"/>
                    <a:gd name="connsiteY31" fmla="*/ 313174 h 962306"/>
                    <a:gd name="connsiteX32" fmla="*/ 142350 w 636647"/>
                    <a:gd name="connsiteY32" fmla="*/ 348343 h 962306"/>
                    <a:gd name="connsiteX33" fmla="*/ 122254 w 636647"/>
                    <a:gd name="connsiteY33" fmla="*/ 323222 h 962306"/>
                    <a:gd name="connsiteX34" fmla="*/ 112205 w 636647"/>
                    <a:gd name="connsiteY34" fmla="*/ 333271 h 962306"/>
                    <a:gd name="connsiteX35" fmla="*/ 107181 w 636647"/>
                    <a:gd name="connsiteY35" fmla="*/ 428730 h 962306"/>
                    <a:gd name="connsiteX36" fmla="*/ 112205 w 636647"/>
                    <a:gd name="connsiteY36" fmla="*/ 463899 h 962306"/>
                    <a:gd name="connsiteX37" fmla="*/ 122254 w 636647"/>
                    <a:gd name="connsiteY37" fmla="*/ 494044 h 962306"/>
                    <a:gd name="connsiteX38" fmla="*/ 112205 w 636647"/>
                    <a:gd name="connsiteY38" fmla="*/ 504093 h 962306"/>
                    <a:gd name="connsiteX39" fmla="*/ 102157 w 636647"/>
                    <a:gd name="connsiteY39" fmla="*/ 519165 h 962306"/>
                    <a:gd name="connsiteX40" fmla="*/ 87084 w 636647"/>
                    <a:gd name="connsiteY40" fmla="*/ 529213 h 962306"/>
                    <a:gd name="connsiteX41" fmla="*/ 77036 w 636647"/>
                    <a:gd name="connsiteY41" fmla="*/ 539262 h 962306"/>
                    <a:gd name="connsiteX42" fmla="*/ 31818 w 636647"/>
                    <a:gd name="connsiteY42" fmla="*/ 544286 h 962306"/>
                    <a:gd name="connsiteX43" fmla="*/ 16746 w 636647"/>
                    <a:gd name="connsiteY43" fmla="*/ 624673 h 962306"/>
                    <a:gd name="connsiteX44" fmla="*/ 6698 w 636647"/>
                    <a:gd name="connsiteY44" fmla="*/ 639745 h 962306"/>
                    <a:gd name="connsiteX45" fmla="*/ 26794 w 636647"/>
                    <a:gd name="connsiteY45" fmla="*/ 659842 h 962306"/>
                    <a:gd name="connsiteX46" fmla="*/ 46891 w 636647"/>
                    <a:gd name="connsiteY46" fmla="*/ 679939 h 962306"/>
                    <a:gd name="connsiteX47" fmla="*/ 92109 w 636647"/>
                    <a:gd name="connsiteY47" fmla="*/ 674914 h 962306"/>
                    <a:gd name="connsiteX48" fmla="*/ 102157 w 636647"/>
                    <a:gd name="connsiteY48" fmla="*/ 684963 h 962306"/>
                    <a:gd name="connsiteX49" fmla="*/ 117229 w 636647"/>
                    <a:gd name="connsiteY49" fmla="*/ 689987 h 962306"/>
                    <a:gd name="connsiteX50" fmla="*/ 127278 w 636647"/>
                    <a:gd name="connsiteY50" fmla="*/ 705060 h 962306"/>
                    <a:gd name="connsiteX51" fmla="*/ 137326 w 636647"/>
                    <a:gd name="connsiteY51" fmla="*/ 735205 h 962306"/>
                    <a:gd name="connsiteX52" fmla="*/ 142350 w 636647"/>
                    <a:gd name="connsiteY52" fmla="*/ 750277 h 962306"/>
                    <a:gd name="connsiteX53" fmla="*/ 147374 w 636647"/>
                    <a:gd name="connsiteY53" fmla="*/ 805543 h 962306"/>
                    <a:gd name="connsiteX54" fmla="*/ 152399 w 636647"/>
                    <a:gd name="connsiteY54" fmla="*/ 825640 h 962306"/>
                    <a:gd name="connsiteX55" fmla="*/ 192592 w 636647"/>
                    <a:gd name="connsiteY55" fmla="*/ 830664 h 962306"/>
                    <a:gd name="connsiteX56" fmla="*/ 217713 w 636647"/>
                    <a:gd name="connsiteY56" fmla="*/ 855785 h 962306"/>
                    <a:gd name="connsiteX57" fmla="*/ 222737 w 636647"/>
                    <a:gd name="connsiteY57" fmla="*/ 870857 h 962306"/>
                    <a:gd name="connsiteX58" fmla="*/ 242834 w 636647"/>
                    <a:gd name="connsiteY58" fmla="*/ 890954 h 962306"/>
                    <a:gd name="connsiteX59" fmla="*/ 283027 w 636647"/>
                    <a:gd name="connsiteY59" fmla="*/ 906027 h 962306"/>
                    <a:gd name="connsiteX60" fmla="*/ 298100 w 636647"/>
                    <a:gd name="connsiteY60" fmla="*/ 911051 h 962306"/>
                    <a:gd name="connsiteX61" fmla="*/ 303124 w 636647"/>
                    <a:gd name="connsiteY61" fmla="*/ 926123 h 962306"/>
                    <a:gd name="connsiteX62" fmla="*/ 298100 w 636647"/>
                    <a:gd name="connsiteY62" fmla="*/ 951244 h 962306"/>
                    <a:gd name="connsiteX63" fmla="*/ 308148 w 636647"/>
                    <a:gd name="connsiteY63" fmla="*/ 961293 h 962306"/>
                    <a:gd name="connsiteX64" fmla="*/ 333269 w 636647"/>
                    <a:gd name="connsiteY64" fmla="*/ 956268 h 962306"/>
                    <a:gd name="connsiteX65" fmla="*/ 343317 w 636647"/>
                    <a:gd name="connsiteY65" fmla="*/ 926123 h 962306"/>
                    <a:gd name="connsiteX66" fmla="*/ 403607 w 636647"/>
                    <a:gd name="connsiteY66" fmla="*/ 921099 h 962306"/>
                    <a:gd name="connsiteX67" fmla="*/ 418680 w 636647"/>
                    <a:gd name="connsiteY67" fmla="*/ 916075 h 962306"/>
                    <a:gd name="connsiteX68" fmla="*/ 478970 w 636647"/>
                    <a:gd name="connsiteY68" fmla="*/ 911051 h 962306"/>
                    <a:gd name="connsiteX69" fmla="*/ 489018 w 636647"/>
                    <a:gd name="connsiteY69" fmla="*/ 901002 h 962306"/>
                    <a:gd name="connsiteX70" fmla="*/ 529212 w 636647"/>
                    <a:gd name="connsiteY70" fmla="*/ 890954 h 962306"/>
                    <a:gd name="connsiteX71" fmla="*/ 534236 w 636647"/>
                    <a:gd name="connsiteY71" fmla="*/ 875882 h 962306"/>
                    <a:gd name="connsiteX72" fmla="*/ 564381 w 636647"/>
                    <a:gd name="connsiteY72" fmla="*/ 865833 h 962306"/>
                    <a:gd name="connsiteX73" fmla="*/ 569405 w 636647"/>
                    <a:gd name="connsiteY73" fmla="*/ 850761 h 962306"/>
                    <a:gd name="connsiteX74" fmla="*/ 574429 w 636647"/>
                    <a:gd name="connsiteY74" fmla="*/ 795495 h 962306"/>
                    <a:gd name="connsiteX75" fmla="*/ 584478 w 636647"/>
                    <a:gd name="connsiteY75" fmla="*/ 785446 h 962306"/>
                    <a:gd name="connsiteX76" fmla="*/ 604574 w 636647"/>
                    <a:gd name="connsiteY76" fmla="*/ 775398 h 962306"/>
                    <a:gd name="connsiteX77" fmla="*/ 624671 w 636647"/>
                    <a:gd name="connsiteY77" fmla="*/ 770374 h 962306"/>
                    <a:gd name="connsiteX78" fmla="*/ 624671 w 636647"/>
                    <a:gd name="connsiteY78" fmla="*/ 720132 h 962306"/>
                    <a:gd name="connsiteX79" fmla="*/ 594526 w 636647"/>
                    <a:gd name="connsiteY79" fmla="*/ 710084 h 962306"/>
                    <a:gd name="connsiteX80" fmla="*/ 534236 w 636647"/>
                    <a:gd name="connsiteY80" fmla="*/ 695011 h 962306"/>
                    <a:gd name="connsiteX81" fmla="*/ 524188 w 636647"/>
                    <a:gd name="connsiteY81" fmla="*/ 705060 h 962306"/>
                    <a:gd name="connsiteX82" fmla="*/ 473946 w 636647"/>
                    <a:gd name="connsiteY82" fmla="*/ 715108 h 962306"/>
                    <a:gd name="connsiteX83" fmla="*/ 433753 w 636647"/>
                    <a:gd name="connsiteY83" fmla="*/ 720132 h 962306"/>
                    <a:gd name="connsiteX84" fmla="*/ 413656 w 636647"/>
                    <a:gd name="connsiteY84" fmla="*/ 700035 h 962306"/>
                    <a:gd name="connsiteX85" fmla="*/ 438777 w 636647"/>
                    <a:gd name="connsiteY85" fmla="*/ 679939 h 962306"/>
                    <a:gd name="connsiteX86" fmla="*/ 443801 w 636647"/>
                    <a:gd name="connsiteY86" fmla="*/ 664866 h 962306"/>
                    <a:gd name="connsiteX87" fmla="*/ 448825 w 636647"/>
                    <a:gd name="connsiteY87" fmla="*/ 644769 h 962306"/>
                    <a:gd name="connsiteX88" fmla="*/ 443801 w 636647"/>
                    <a:gd name="connsiteY88" fmla="*/ 579455 h 962306"/>
                    <a:gd name="connsiteX89" fmla="*/ 433753 w 636647"/>
                    <a:gd name="connsiteY89" fmla="*/ 549310 h 962306"/>
                    <a:gd name="connsiteX90" fmla="*/ 418680 w 636647"/>
                    <a:gd name="connsiteY90" fmla="*/ 499068 h 962306"/>
                    <a:gd name="connsiteX91" fmla="*/ 403607 w 636647"/>
                    <a:gd name="connsiteY91" fmla="*/ 489020 h 962306"/>
                    <a:gd name="connsiteX92" fmla="*/ 393559 w 636647"/>
                    <a:gd name="connsiteY92" fmla="*/ 473947 h 962306"/>
                    <a:gd name="connsiteX93" fmla="*/ 403607 w 636647"/>
                    <a:gd name="connsiteY93" fmla="*/ 443802 h 962306"/>
                    <a:gd name="connsiteX94" fmla="*/ 393559 w 636647"/>
                    <a:gd name="connsiteY94" fmla="*/ 428730 h 962306"/>
                    <a:gd name="connsiteX95" fmla="*/ 378487 w 636647"/>
                    <a:gd name="connsiteY95" fmla="*/ 418682 h 962306"/>
                    <a:gd name="connsiteX96" fmla="*/ 368438 w 636647"/>
                    <a:gd name="connsiteY96" fmla="*/ 408633 h 962306"/>
                    <a:gd name="connsiteX97" fmla="*/ 388535 w 636647"/>
                    <a:gd name="connsiteY97" fmla="*/ 318198 h 962306"/>
                    <a:gd name="connsiteX98" fmla="*/ 403607 w 636647"/>
                    <a:gd name="connsiteY98" fmla="*/ 328246 h 962306"/>
                    <a:gd name="connsiteX99" fmla="*/ 438777 w 636647"/>
                    <a:gd name="connsiteY99" fmla="*/ 333271 h 962306"/>
                    <a:gd name="connsiteX100" fmla="*/ 448825 w 636647"/>
                    <a:gd name="connsiteY100" fmla="*/ 348343 h 962306"/>
                    <a:gd name="connsiteX101" fmla="*/ 463898 w 636647"/>
                    <a:gd name="connsiteY101" fmla="*/ 353367 h 962306"/>
                    <a:gd name="connsiteX102" fmla="*/ 499067 w 636647"/>
                    <a:gd name="connsiteY102" fmla="*/ 358391 h 962306"/>
                    <a:gd name="connsiteX103" fmla="*/ 524188 w 636647"/>
                    <a:gd name="connsiteY103" fmla="*/ 363416 h 96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636647" h="962306">
                      <a:moveTo>
                        <a:pt x="524188" y="363416"/>
                      </a:moveTo>
                      <a:cubicBezTo>
                        <a:pt x="526700" y="361741"/>
                        <a:pt x="518854" y="352115"/>
                        <a:pt x="514139" y="348343"/>
                      </a:cubicBezTo>
                      <a:cubicBezTo>
                        <a:pt x="510004" y="345035"/>
                        <a:pt x="503608" y="346044"/>
                        <a:pt x="499067" y="343319"/>
                      </a:cubicBezTo>
                      <a:cubicBezTo>
                        <a:pt x="495005" y="340882"/>
                        <a:pt x="492368" y="336620"/>
                        <a:pt x="489018" y="333271"/>
                      </a:cubicBezTo>
                      <a:lnTo>
                        <a:pt x="468922" y="272980"/>
                      </a:lnTo>
                      <a:cubicBezTo>
                        <a:pt x="467424" y="268486"/>
                        <a:pt x="461832" y="266631"/>
                        <a:pt x="458873" y="262932"/>
                      </a:cubicBezTo>
                      <a:cubicBezTo>
                        <a:pt x="433511" y="231230"/>
                        <a:pt x="463047" y="262084"/>
                        <a:pt x="438777" y="237811"/>
                      </a:cubicBezTo>
                      <a:cubicBezTo>
                        <a:pt x="435427" y="227763"/>
                        <a:pt x="431297" y="217942"/>
                        <a:pt x="428728" y="207666"/>
                      </a:cubicBezTo>
                      <a:cubicBezTo>
                        <a:pt x="427118" y="201226"/>
                        <a:pt x="422284" y="179706"/>
                        <a:pt x="418680" y="172497"/>
                      </a:cubicBezTo>
                      <a:cubicBezTo>
                        <a:pt x="412341" y="159818"/>
                        <a:pt x="407931" y="156723"/>
                        <a:pt x="398583" y="147376"/>
                      </a:cubicBezTo>
                      <a:cubicBezTo>
                        <a:pt x="396908" y="142352"/>
                        <a:pt x="396284" y="136845"/>
                        <a:pt x="393559" y="132304"/>
                      </a:cubicBezTo>
                      <a:cubicBezTo>
                        <a:pt x="391122" y="128242"/>
                        <a:pt x="385629" y="126492"/>
                        <a:pt x="383511" y="122255"/>
                      </a:cubicBezTo>
                      <a:cubicBezTo>
                        <a:pt x="362585" y="80404"/>
                        <a:pt x="387387" y="101393"/>
                        <a:pt x="358390" y="82062"/>
                      </a:cubicBezTo>
                      <a:cubicBezTo>
                        <a:pt x="345762" y="44175"/>
                        <a:pt x="362797" y="90875"/>
                        <a:pt x="343317" y="51917"/>
                      </a:cubicBezTo>
                      <a:cubicBezTo>
                        <a:pt x="340948" y="47180"/>
                        <a:pt x="341601" y="40980"/>
                        <a:pt x="338293" y="36844"/>
                      </a:cubicBezTo>
                      <a:cubicBezTo>
                        <a:pt x="334521" y="32129"/>
                        <a:pt x="328245" y="30145"/>
                        <a:pt x="323221" y="26796"/>
                      </a:cubicBezTo>
                      <a:cubicBezTo>
                        <a:pt x="302418" y="29107"/>
                        <a:pt x="278474" y="37080"/>
                        <a:pt x="257906" y="26796"/>
                      </a:cubicBezTo>
                      <a:cubicBezTo>
                        <a:pt x="253669" y="24678"/>
                        <a:pt x="251557" y="19706"/>
                        <a:pt x="247858" y="16747"/>
                      </a:cubicBezTo>
                      <a:cubicBezTo>
                        <a:pt x="243143" y="12975"/>
                        <a:pt x="237809" y="10048"/>
                        <a:pt x="232785" y="6699"/>
                      </a:cubicBezTo>
                      <a:cubicBezTo>
                        <a:pt x="192592" y="20097"/>
                        <a:pt x="239485" y="0"/>
                        <a:pt x="212689" y="26796"/>
                      </a:cubicBezTo>
                      <a:cubicBezTo>
                        <a:pt x="208944" y="30541"/>
                        <a:pt x="202640" y="30145"/>
                        <a:pt x="197616" y="31820"/>
                      </a:cubicBezTo>
                      <a:cubicBezTo>
                        <a:pt x="194267" y="36844"/>
                        <a:pt x="187568" y="40855"/>
                        <a:pt x="187568" y="46893"/>
                      </a:cubicBezTo>
                      <a:cubicBezTo>
                        <a:pt x="187568" y="57485"/>
                        <a:pt x="194267" y="66990"/>
                        <a:pt x="197616" y="77038"/>
                      </a:cubicBezTo>
                      <a:lnTo>
                        <a:pt x="202640" y="92110"/>
                      </a:lnTo>
                      <a:cubicBezTo>
                        <a:pt x="205340" y="100211"/>
                        <a:pt x="204667" y="109235"/>
                        <a:pt x="207665" y="117231"/>
                      </a:cubicBezTo>
                      <a:cubicBezTo>
                        <a:pt x="223414" y="159226"/>
                        <a:pt x="213380" y="106829"/>
                        <a:pt x="222737" y="147376"/>
                      </a:cubicBezTo>
                      <a:cubicBezTo>
                        <a:pt x="226577" y="164018"/>
                        <a:pt x="229436" y="180871"/>
                        <a:pt x="232785" y="197618"/>
                      </a:cubicBezTo>
                      <a:cubicBezTo>
                        <a:pt x="234862" y="208004"/>
                        <a:pt x="242834" y="227763"/>
                        <a:pt x="242834" y="227763"/>
                      </a:cubicBezTo>
                      <a:cubicBezTo>
                        <a:pt x="241159" y="241161"/>
                        <a:pt x="244367" y="256153"/>
                        <a:pt x="237810" y="267956"/>
                      </a:cubicBezTo>
                      <a:cubicBezTo>
                        <a:pt x="234457" y="273992"/>
                        <a:pt x="222596" y="268097"/>
                        <a:pt x="217713" y="272980"/>
                      </a:cubicBezTo>
                      <a:cubicBezTo>
                        <a:pt x="183016" y="307677"/>
                        <a:pt x="241013" y="283636"/>
                        <a:pt x="197616" y="298101"/>
                      </a:cubicBezTo>
                      <a:cubicBezTo>
                        <a:pt x="195941" y="303125"/>
                        <a:pt x="193539" y="307963"/>
                        <a:pt x="192592" y="313174"/>
                      </a:cubicBezTo>
                      <a:cubicBezTo>
                        <a:pt x="182611" y="368074"/>
                        <a:pt x="204443" y="355242"/>
                        <a:pt x="142350" y="348343"/>
                      </a:cubicBezTo>
                      <a:cubicBezTo>
                        <a:pt x="141842" y="347582"/>
                        <a:pt x="127026" y="323222"/>
                        <a:pt x="122254" y="323222"/>
                      </a:cubicBezTo>
                      <a:cubicBezTo>
                        <a:pt x="117517" y="323222"/>
                        <a:pt x="115555" y="329921"/>
                        <a:pt x="112205" y="333271"/>
                      </a:cubicBezTo>
                      <a:cubicBezTo>
                        <a:pt x="110530" y="365091"/>
                        <a:pt x="107181" y="396866"/>
                        <a:pt x="107181" y="428730"/>
                      </a:cubicBezTo>
                      <a:cubicBezTo>
                        <a:pt x="107181" y="440572"/>
                        <a:pt x="109542" y="452360"/>
                        <a:pt x="112205" y="463899"/>
                      </a:cubicBezTo>
                      <a:cubicBezTo>
                        <a:pt x="114587" y="474220"/>
                        <a:pt x="122254" y="494044"/>
                        <a:pt x="122254" y="494044"/>
                      </a:cubicBezTo>
                      <a:cubicBezTo>
                        <a:pt x="118904" y="497394"/>
                        <a:pt x="115164" y="500394"/>
                        <a:pt x="112205" y="504093"/>
                      </a:cubicBezTo>
                      <a:cubicBezTo>
                        <a:pt x="108433" y="508808"/>
                        <a:pt x="106427" y="514896"/>
                        <a:pt x="102157" y="519165"/>
                      </a:cubicBezTo>
                      <a:cubicBezTo>
                        <a:pt x="97887" y="523435"/>
                        <a:pt x="91799" y="525441"/>
                        <a:pt x="87084" y="529213"/>
                      </a:cubicBezTo>
                      <a:cubicBezTo>
                        <a:pt x="83385" y="532172"/>
                        <a:pt x="81606" y="538016"/>
                        <a:pt x="77036" y="539262"/>
                      </a:cubicBezTo>
                      <a:cubicBezTo>
                        <a:pt x="62405" y="543252"/>
                        <a:pt x="46891" y="542611"/>
                        <a:pt x="31818" y="544286"/>
                      </a:cubicBezTo>
                      <a:cubicBezTo>
                        <a:pt x="6623" y="582079"/>
                        <a:pt x="33207" y="536876"/>
                        <a:pt x="16746" y="624673"/>
                      </a:cubicBezTo>
                      <a:cubicBezTo>
                        <a:pt x="15633" y="630608"/>
                        <a:pt x="10047" y="634721"/>
                        <a:pt x="6698" y="639745"/>
                      </a:cubicBezTo>
                      <a:cubicBezTo>
                        <a:pt x="20095" y="679939"/>
                        <a:pt x="0" y="633048"/>
                        <a:pt x="26794" y="659842"/>
                      </a:cubicBezTo>
                      <a:cubicBezTo>
                        <a:pt x="53591" y="686639"/>
                        <a:pt x="6695" y="666538"/>
                        <a:pt x="46891" y="679939"/>
                      </a:cubicBezTo>
                      <a:cubicBezTo>
                        <a:pt x="82060" y="668215"/>
                        <a:pt x="66988" y="666541"/>
                        <a:pt x="92109" y="674914"/>
                      </a:cubicBezTo>
                      <a:cubicBezTo>
                        <a:pt x="95458" y="678264"/>
                        <a:pt x="98095" y="682526"/>
                        <a:pt x="102157" y="684963"/>
                      </a:cubicBezTo>
                      <a:cubicBezTo>
                        <a:pt x="106698" y="687688"/>
                        <a:pt x="113094" y="686679"/>
                        <a:pt x="117229" y="689987"/>
                      </a:cubicBezTo>
                      <a:cubicBezTo>
                        <a:pt x="121944" y="693759"/>
                        <a:pt x="123928" y="700036"/>
                        <a:pt x="127278" y="705060"/>
                      </a:cubicBezTo>
                      <a:lnTo>
                        <a:pt x="137326" y="735205"/>
                      </a:lnTo>
                      <a:lnTo>
                        <a:pt x="142350" y="750277"/>
                      </a:lnTo>
                      <a:cubicBezTo>
                        <a:pt x="144025" y="768699"/>
                        <a:pt x="144929" y="787207"/>
                        <a:pt x="147374" y="805543"/>
                      </a:cubicBezTo>
                      <a:cubicBezTo>
                        <a:pt x="148287" y="812388"/>
                        <a:pt x="146363" y="822287"/>
                        <a:pt x="152399" y="825640"/>
                      </a:cubicBezTo>
                      <a:cubicBezTo>
                        <a:pt x="164202" y="832197"/>
                        <a:pt x="179194" y="828989"/>
                        <a:pt x="192592" y="830664"/>
                      </a:cubicBezTo>
                      <a:cubicBezTo>
                        <a:pt x="207666" y="840713"/>
                        <a:pt x="209339" y="839036"/>
                        <a:pt x="217713" y="855785"/>
                      </a:cubicBezTo>
                      <a:cubicBezTo>
                        <a:pt x="220081" y="860522"/>
                        <a:pt x="219659" y="866548"/>
                        <a:pt x="222737" y="870857"/>
                      </a:cubicBezTo>
                      <a:cubicBezTo>
                        <a:pt x="228244" y="878566"/>
                        <a:pt x="236135" y="884255"/>
                        <a:pt x="242834" y="890954"/>
                      </a:cubicBezTo>
                      <a:cubicBezTo>
                        <a:pt x="256617" y="904737"/>
                        <a:pt x="263857" y="901234"/>
                        <a:pt x="283027" y="906027"/>
                      </a:cubicBezTo>
                      <a:cubicBezTo>
                        <a:pt x="288165" y="907312"/>
                        <a:pt x="293076" y="909376"/>
                        <a:pt x="298100" y="911051"/>
                      </a:cubicBezTo>
                      <a:cubicBezTo>
                        <a:pt x="299775" y="916075"/>
                        <a:pt x="303124" y="920827"/>
                        <a:pt x="303124" y="926123"/>
                      </a:cubicBezTo>
                      <a:cubicBezTo>
                        <a:pt x="303124" y="934662"/>
                        <a:pt x="296892" y="942790"/>
                        <a:pt x="298100" y="951244"/>
                      </a:cubicBezTo>
                      <a:cubicBezTo>
                        <a:pt x="298770" y="955933"/>
                        <a:pt x="304799" y="957943"/>
                        <a:pt x="308148" y="961293"/>
                      </a:cubicBezTo>
                      <a:cubicBezTo>
                        <a:pt x="316522" y="959618"/>
                        <a:pt x="327231" y="962306"/>
                        <a:pt x="333269" y="956268"/>
                      </a:cubicBezTo>
                      <a:cubicBezTo>
                        <a:pt x="340758" y="948778"/>
                        <a:pt x="332762" y="927003"/>
                        <a:pt x="343317" y="926123"/>
                      </a:cubicBezTo>
                      <a:lnTo>
                        <a:pt x="403607" y="921099"/>
                      </a:lnTo>
                      <a:cubicBezTo>
                        <a:pt x="408631" y="919424"/>
                        <a:pt x="413430" y="916775"/>
                        <a:pt x="418680" y="916075"/>
                      </a:cubicBezTo>
                      <a:cubicBezTo>
                        <a:pt x="438669" y="913410"/>
                        <a:pt x="459251" y="915277"/>
                        <a:pt x="478970" y="911051"/>
                      </a:cubicBezTo>
                      <a:cubicBezTo>
                        <a:pt x="483602" y="910058"/>
                        <a:pt x="484956" y="903439"/>
                        <a:pt x="489018" y="901002"/>
                      </a:cubicBezTo>
                      <a:cubicBezTo>
                        <a:pt x="496741" y="896368"/>
                        <a:pt x="523811" y="892034"/>
                        <a:pt x="529212" y="890954"/>
                      </a:cubicBezTo>
                      <a:cubicBezTo>
                        <a:pt x="530887" y="885930"/>
                        <a:pt x="529927" y="878960"/>
                        <a:pt x="534236" y="875882"/>
                      </a:cubicBezTo>
                      <a:cubicBezTo>
                        <a:pt x="542855" y="869726"/>
                        <a:pt x="564381" y="865833"/>
                        <a:pt x="564381" y="865833"/>
                      </a:cubicBezTo>
                      <a:cubicBezTo>
                        <a:pt x="566056" y="860809"/>
                        <a:pt x="568656" y="856004"/>
                        <a:pt x="569405" y="850761"/>
                      </a:cubicBezTo>
                      <a:cubicBezTo>
                        <a:pt x="572021" y="832449"/>
                        <a:pt x="570269" y="813519"/>
                        <a:pt x="574429" y="795495"/>
                      </a:cubicBezTo>
                      <a:cubicBezTo>
                        <a:pt x="575494" y="790879"/>
                        <a:pt x="581128" y="788796"/>
                        <a:pt x="584478" y="785446"/>
                      </a:cubicBezTo>
                      <a:cubicBezTo>
                        <a:pt x="593410" y="758651"/>
                        <a:pt x="582245" y="775398"/>
                        <a:pt x="604574" y="775398"/>
                      </a:cubicBezTo>
                      <a:cubicBezTo>
                        <a:pt x="611479" y="775398"/>
                        <a:pt x="617972" y="772049"/>
                        <a:pt x="624671" y="770374"/>
                      </a:cubicBezTo>
                      <a:cubicBezTo>
                        <a:pt x="628223" y="756167"/>
                        <a:pt x="636647" y="733819"/>
                        <a:pt x="624671" y="720132"/>
                      </a:cubicBezTo>
                      <a:cubicBezTo>
                        <a:pt x="617696" y="712161"/>
                        <a:pt x="594526" y="710084"/>
                        <a:pt x="594526" y="710084"/>
                      </a:cubicBezTo>
                      <a:cubicBezTo>
                        <a:pt x="564882" y="680440"/>
                        <a:pt x="583830" y="688812"/>
                        <a:pt x="534236" y="695011"/>
                      </a:cubicBezTo>
                      <a:cubicBezTo>
                        <a:pt x="530887" y="698361"/>
                        <a:pt x="528250" y="702623"/>
                        <a:pt x="524188" y="705060"/>
                      </a:cubicBezTo>
                      <a:cubicBezTo>
                        <a:pt x="513228" y="711636"/>
                        <a:pt x="480041" y="714237"/>
                        <a:pt x="473946" y="715108"/>
                      </a:cubicBezTo>
                      <a:cubicBezTo>
                        <a:pt x="458154" y="725635"/>
                        <a:pt x="455763" y="732360"/>
                        <a:pt x="433753" y="720132"/>
                      </a:cubicBezTo>
                      <a:cubicBezTo>
                        <a:pt x="425471" y="715531"/>
                        <a:pt x="413656" y="700035"/>
                        <a:pt x="413656" y="700035"/>
                      </a:cubicBezTo>
                      <a:cubicBezTo>
                        <a:pt x="425702" y="663897"/>
                        <a:pt x="407233" y="705174"/>
                        <a:pt x="438777" y="679939"/>
                      </a:cubicBezTo>
                      <a:cubicBezTo>
                        <a:pt x="442913" y="676631"/>
                        <a:pt x="442346" y="669958"/>
                        <a:pt x="443801" y="664866"/>
                      </a:cubicBezTo>
                      <a:cubicBezTo>
                        <a:pt x="445698" y="658227"/>
                        <a:pt x="447150" y="651468"/>
                        <a:pt x="448825" y="644769"/>
                      </a:cubicBezTo>
                      <a:cubicBezTo>
                        <a:pt x="447150" y="622998"/>
                        <a:pt x="447206" y="601023"/>
                        <a:pt x="443801" y="579455"/>
                      </a:cubicBezTo>
                      <a:cubicBezTo>
                        <a:pt x="442149" y="568993"/>
                        <a:pt x="433753" y="549310"/>
                        <a:pt x="433753" y="549310"/>
                      </a:cubicBezTo>
                      <a:cubicBezTo>
                        <a:pt x="430591" y="527177"/>
                        <a:pt x="433911" y="514299"/>
                        <a:pt x="418680" y="499068"/>
                      </a:cubicBezTo>
                      <a:cubicBezTo>
                        <a:pt x="414410" y="494798"/>
                        <a:pt x="408631" y="492369"/>
                        <a:pt x="403607" y="489020"/>
                      </a:cubicBezTo>
                      <a:cubicBezTo>
                        <a:pt x="400258" y="483996"/>
                        <a:pt x="393559" y="479985"/>
                        <a:pt x="393559" y="473947"/>
                      </a:cubicBezTo>
                      <a:cubicBezTo>
                        <a:pt x="393559" y="463355"/>
                        <a:pt x="403607" y="443802"/>
                        <a:pt x="403607" y="443802"/>
                      </a:cubicBezTo>
                      <a:cubicBezTo>
                        <a:pt x="400258" y="438778"/>
                        <a:pt x="397829" y="433000"/>
                        <a:pt x="393559" y="428730"/>
                      </a:cubicBezTo>
                      <a:cubicBezTo>
                        <a:pt x="389289" y="424460"/>
                        <a:pt x="383202" y="422454"/>
                        <a:pt x="378487" y="418682"/>
                      </a:cubicBezTo>
                      <a:cubicBezTo>
                        <a:pt x="374788" y="415723"/>
                        <a:pt x="371788" y="411983"/>
                        <a:pt x="368438" y="408633"/>
                      </a:cubicBezTo>
                      <a:cubicBezTo>
                        <a:pt x="371411" y="352148"/>
                        <a:pt x="343620" y="295741"/>
                        <a:pt x="388535" y="318198"/>
                      </a:cubicBezTo>
                      <a:cubicBezTo>
                        <a:pt x="393936" y="320898"/>
                        <a:pt x="397824" y="326511"/>
                        <a:pt x="403607" y="328246"/>
                      </a:cubicBezTo>
                      <a:cubicBezTo>
                        <a:pt x="414950" y="331649"/>
                        <a:pt x="427054" y="331596"/>
                        <a:pt x="438777" y="333271"/>
                      </a:cubicBezTo>
                      <a:cubicBezTo>
                        <a:pt x="442126" y="338295"/>
                        <a:pt x="444110" y="344571"/>
                        <a:pt x="448825" y="348343"/>
                      </a:cubicBezTo>
                      <a:cubicBezTo>
                        <a:pt x="452961" y="351651"/>
                        <a:pt x="458705" y="352328"/>
                        <a:pt x="463898" y="353367"/>
                      </a:cubicBezTo>
                      <a:cubicBezTo>
                        <a:pt x="475510" y="355689"/>
                        <a:pt x="487416" y="356273"/>
                        <a:pt x="499067" y="358391"/>
                      </a:cubicBezTo>
                      <a:cubicBezTo>
                        <a:pt x="505861" y="359626"/>
                        <a:pt x="521676" y="365091"/>
                        <a:pt x="524188" y="36341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8" name="219 Forma libre">
                  <a:extLst>
                    <a:ext uri="{FF2B5EF4-FFF2-40B4-BE49-F238E27FC236}">
                      <a16:creationId xmlns:a16="http://schemas.microsoft.com/office/drawing/2014/main" xmlns="" id="{05A7C7A6-0D10-4DBA-B75D-E5100F5D7613}"/>
                    </a:ext>
                  </a:extLst>
                </p:cNvPr>
                <p:cNvSpPr/>
                <p:nvPr/>
              </p:nvSpPr>
              <p:spPr>
                <a:xfrm>
                  <a:off x="2327876" y="3676188"/>
                  <a:ext cx="525271" cy="416138"/>
                </a:xfrm>
                <a:custGeom>
                  <a:avLst/>
                  <a:gdLst>
                    <a:gd name="connsiteX0" fmla="*/ 339980 w 485681"/>
                    <a:gd name="connsiteY0" fmla="*/ 394255 h 414351"/>
                    <a:gd name="connsiteX1" fmla="*/ 370125 w 485681"/>
                    <a:gd name="connsiteY1" fmla="*/ 384206 h 414351"/>
                    <a:gd name="connsiteX2" fmla="*/ 395246 w 485681"/>
                    <a:gd name="connsiteY2" fmla="*/ 349037 h 414351"/>
                    <a:gd name="connsiteX3" fmla="*/ 410318 w 485681"/>
                    <a:gd name="connsiteY3" fmla="*/ 323916 h 414351"/>
                    <a:gd name="connsiteX4" fmla="*/ 420366 w 485681"/>
                    <a:gd name="connsiteY4" fmla="*/ 308844 h 414351"/>
                    <a:gd name="connsiteX5" fmla="*/ 465584 w 485681"/>
                    <a:gd name="connsiteY5" fmla="*/ 298795 h 414351"/>
                    <a:gd name="connsiteX6" fmla="*/ 470608 w 485681"/>
                    <a:gd name="connsiteY6" fmla="*/ 283723 h 414351"/>
                    <a:gd name="connsiteX7" fmla="*/ 475632 w 485681"/>
                    <a:gd name="connsiteY7" fmla="*/ 253578 h 414351"/>
                    <a:gd name="connsiteX8" fmla="*/ 485681 w 485681"/>
                    <a:gd name="connsiteY8" fmla="*/ 243529 h 414351"/>
                    <a:gd name="connsiteX9" fmla="*/ 480657 w 485681"/>
                    <a:gd name="connsiteY9" fmla="*/ 228457 h 414351"/>
                    <a:gd name="connsiteX10" fmla="*/ 475632 w 485681"/>
                    <a:gd name="connsiteY10" fmla="*/ 188264 h 414351"/>
                    <a:gd name="connsiteX11" fmla="*/ 465584 w 485681"/>
                    <a:gd name="connsiteY11" fmla="*/ 178215 h 414351"/>
                    <a:gd name="connsiteX12" fmla="*/ 460560 w 485681"/>
                    <a:gd name="connsiteY12" fmla="*/ 148070 h 414351"/>
                    <a:gd name="connsiteX13" fmla="*/ 445487 w 485681"/>
                    <a:gd name="connsiteY13" fmla="*/ 138022 h 414351"/>
                    <a:gd name="connsiteX14" fmla="*/ 420366 w 485681"/>
                    <a:gd name="connsiteY14" fmla="*/ 117925 h 414351"/>
                    <a:gd name="connsiteX15" fmla="*/ 405294 w 485681"/>
                    <a:gd name="connsiteY15" fmla="*/ 112901 h 414351"/>
                    <a:gd name="connsiteX16" fmla="*/ 390221 w 485681"/>
                    <a:gd name="connsiteY16" fmla="*/ 102853 h 414351"/>
                    <a:gd name="connsiteX17" fmla="*/ 360076 w 485681"/>
                    <a:gd name="connsiteY17" fmla="*/ 92804 h 414351"/>
                    <a:gd name="connsiteX18" fmla="*/ 345004 w 485681"/>
                    <a:gd name="connsiteY18" fmla="*/ 82756 h 414351"/>
                    <a:gd name="connsiteX19" fmla="*/ 314859 w 485681"/>
                    <a:gd name="connsiteY19" fmla="*/ 72707 h 414351"/>
                    <a:gd name="connsiteX20" fmla="*/ 304810 w 485681"/>
                    <a:gd name="connsiteY20" fmla="*/ 62659 h 414351"/>
                    <a:gd name="connsiteX21" fmla="*/ 159109 w 485681"/>
                    <a:gd name="connsiteY21" fmla="*/ 47587 h 414351"/>
                    <a:gd name="connsiteX22" fmla="*/ 139013 w 485681"/>
                    <a:gd name="connsiteY22" fmla="*/ 42562 h 414351"/>
                    <a:gd name="connsiteX23" fmla="*/ 88771 w 485681"/>
                    <a:gd name="connsiteY23" fmla="*/ 37538 h 414351"/>
                    <a:gd name="connsiteX24" fmla="*/ 73698 w 485681"/>
                    <a:gd name="connsiteY24" fmla="*/ 27490 h 414351"/>
                    <a:gd name="connsiteX25" fmla="*/ 43553 w 485681"/>
                    <a:gd name="connsiteY25" fmla="*/ 17442 h 414351"/>
                    <a:gd name="connsiteX26" fmla="*/ 33505 w 485681"/>
                    <a:gd name="connsiteY26" fmla="*/ 7393 h 414351"/>
                    <a:gd name="connsiteX27" fmla="*/ 18432 w 485681"/>
                    <a:gd name="connsiteY27" fmla="*/ 2369 h 414351"/>
                    <a:gd name="connsiteX28" fmla="*/ 13408 w 485681"/>
                    <a:gd name="connsiteY28" fmla="*/ 17442 h 414351"/>
                    <a:gd name="connsiteX29" fmla="*/ 8384 w 485681"/>
                    <a:gd name="connsiteY29" fmla="*/ 47587 h 414351"/>
                    <a:gd name="connsiteX30" fmla="*/ 23457 w 485681"/>
                    <a:gd name="connsiteY30" fmla="*/ 117925 h 414351"/>
                    <a:gd name="connsiteX31" fmla="*/ 38529 w 485681"/>
                    <a:gd name="connsiteY31" fmla="*/ 122949 h 414351"/>
                    <a:gd name="connsiteX32" fmla="*/ 33505 w 485681"/>
                    <a:gd name="connsiteY32" fmla="*/ 153094 h 414351"/>
                    <a:gd name="connsiteX33" fmla="*/ 48577 w 485681"/>
                    <a:gd name="connsiteY33" fmla="*/ 188264 h 414351"/>
                    <a:gd name="connsiteX34" fmla="*/ 58626 w 485681"/>
                    <a:gd name="connsiteY34" fmla="*/ 198312 h 414351"/>
                    <a:gd name="connsiteX35" fmla="*/ 73698 w 485681"/>
                    <a:gd name="connsiteY35" fmla="*/ 243529 h 414351"/>
                    <a:gd name="connsiteX36" fmla="*/ 78723 w 485681"/>
                    <a:gd name="connsiteY36" fmla="*/ 258602 h 414351"/>
                    <a:gd name="connsiteX37" fmla="*/ 83747 w 485681"/>
                    <a:gd name="connsiteY37" fmla="*/ 278699 h 414351"/>
                    <a:gd name="connsiteX38" fmla="*/ 88771 w 485681"/>
                    <a:gd name="connsiteY38" fmla="*/ 293771 h 414351"/>
                    <a:gd name="connsiteX39" fmla="*/ 93795 w 485681"/>
                    <a:gd name="connsiteY39" fmla="*/ 318892 h 414351"/>
                    <a:gd name="connsiteX40" fmla="*/ 88771 w 485681"/>
                    <a:gd name="connsiteY40" fmla="*/ 369134 h 414351"/>
                    <a:gd name="connsiteX41" fmla="*/ 68674 w 485681"/>
                    <a:gd name="connsiteY41" fmla="*/ 374158 h 414351"/>
                    <a:gd name="connsiteX42" fmla="*/ 58626 w 485681"/>
                    <a:gd name="connsiteY42" fmla="*/ 389231 h 414351"/>
                    <a:gd name="connsiteX43" fmla="*/ 63650 w 485681"/>
                    <a:gd name="connsiteY43" fmla="*/ 404303 h 414351"/>
                    <a:gd name="connsiteX44" fmla="*/ 83747 w 485681"/>
                    <a:gd name="connsiteY44" fmla="*/ 409327 h 414351"/>
                    <a:gd name="connsiteX45" fmla="*/ 98819 w 485681"/>
                    <a:gd name="connsiteY45" fmla="*/ 414351 h 414351"/>
                    <a:gd name="connsiteX46" fmla="*/ 149061 w 485681"/>
                    <a:gd name="connsiteY46" fmla="*/ 409327 h 414351"/>
                    <a:gd name="connsiteX47" fmla="*/ 164134 w 485681"/>
                    <a:gd name="connsiteY47" fmla="*/ 404303 h 414351"/>
                    <a:gd name="connsiteX48" fmla="*/ 184230 w 485681"/>
                    <a:gd name="connsiteY48" fmla="*/ 399279 h 414351"/>
                    <a:gd name="connsiteX49" fmla="*/ 214375 w 485681"/>
                    <a:gd name="connsiteY49" fmla="*/ 389231 h 414351"/>
                    <a:gd name="connsiteX50" fmla="*/ 229448 w 485681"/>
                    <a:gd name="connsiteY50" fmla="*/ 384206 h 414351"/>
                    <a:gd name="connsiteX51" fmla="*/ 269641 w 485681"/>
                    <a:gd name="connsiteY51" fmla="*/ 394255 h 414351"/>
                    <a:gd name="connsiteX52" fmla="*/ 279690 w 485681"/>
                    <a:gd name="connsiteY52" fmla="*/ 404303 h 414351"/>
                    <a:gd name="connsiteX53" fmla="*/ 339980 w 485681"/>
                    <a:gd name="connsiteY53" fmla="*/ 394255 h 41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485681" h="414351">
                      <a:moveTo>
                        <a:pt x="339980" y="394255"/>
                      </a:moveTo>
                      <a:cubicBezTo>
                        <a:pt x="355052" y="390906"/>
                        <a:pt x="366776" y="394254"/>
                        <a:pt x="370125" y="384206"/>
                      </a:cubicBezTo>
                      <a:cubicBezTo>
                        <a:pt x="381848" y="349037"/>
                        <a:pt x="370125" y="357410"/>
                        <a:pt x="395246" y="349037"/>
                      </a:cubicBezTo>
                      <a:cubicBezTo>
                        <a:pt x="403970" y="322864"/>
                        <a:pt x="394555" y="343620"/>
                        <a:pt x="410318" y="323916"/>
                      </a:cubicBezTo>
                      <a:cubicBezTo>
                        <a:pt x="414090" y="319201"/>
                        <a:pt x="415651" y="312616"/>
                        <a:pt x="420366" y="308844"/>
                      </a:cubicBezTo>
                      <a:cubicBezTo>
                        <a:pt x="426874" y="303637"/>
                        <a:pt x="465278" y="298846"/>
                        <a:pt x="465584" y="298795"/>
                      </a:cubicBezTo>
                      <a:cubicBezTo>
                        <a:pt x="467259" y="293771"/>
                        <a:pt x="469459" y="288893"/>
                        <a:pt x="470608" y="283723"/>
                      </a:cubicBezTo>
                      <a:cubicBezTo>
                        <a:pt x="472818" y="273779"/>
                        <a:pt x="472055" y="263116"/>
                        <a:pt x="475632" y="253578"/>
                      </a:cubicBezTo>
                      <a:cubicBezTo>
                        <a:pt x="477295" y="249142"/>
                        <a:pt x="482331" y="246879"/>
                        <a:pt x="485681" y="243529"/>
                      </a:cubicBezTo>
                      <a:cubicBezTo>
                        <a:pt x="484006" y="238505"/>
                        <a:pt x="481604" y="233667"/>
                        <a:pt x="480657" y="228457"/>
                      </a:cubicBezTo>
                      <a:cubicBezTo>
                        <a:pt x="478242" y="215173"/>
                        <a:pt x="479512" y="201197"/>
                        <a:pt x="475632" y="188264"/>
                      </a:cubicBezTo>
                      <a:cubicBezTo>
                        <a:pt x="474271" y="183727"/>
                        <a:pt x="468933" y="181565"/>
                        <a:pt x="465584" y="178215"/>
                      </a:cubicBezTo>
                      <a:cubicBezTo>
                        <a:pt x="463909" y="168167"/>
                        <a:pt x="465116" y="157181"/>
                        <a:pt x="460560" y="148070"/>
                      </a:cubicBezTo>
                      <a:cubicBezTo>
                        <a:pt x="457860" y="142669"/>
                        <a:pt x="450202" y="141794"/>
                        <a:pt x="445487" y="138022"/>
                      </a:cubicBezTo>
                      <a:cubicBezTo>
                        <a:pt x="429906" y="125557"/>
                        <a:pt x="440992" y="128237"/>
                        <a:pt x="420366" y="117925"/>
                      </a:cubicBezTo>
                      <a:cubicBezTo>
                        <a:pt x="415629" y="115557"/>
                        <a:pt x="410031" y="115269"/>
                        <a:pt x="405294" y="112901"/>
                      </a:cubicBezTo>
                      <a:cubicBezTo>
                        <a:pt x="399893" y="110201"/>
                        <a:pt x="395739" y="105305"/>
                        <a:pt x="390221" y="102853"/>
                      </a:cubicBezTo>
                      <a:cubicBezTo>
                        <a:pt x="380542" y="98551"/>
                        <a:pt x="360076" y="92804"/>
                        <a:pt x="360076" y="92804"/>
                      </a:cubicBezTo>
                      <a:cubicBezTo>
                        <a:pt x="355052" y="89455"/>
                        <a:pt x="350522" y="85208"/>
                        <a:pt x="345004" y="82756"/>
                      </a:cubicBezTo>
                      <a:cubicBezTo>
                        <a:pt x="335325" y="78454"/>
                        <a:pt x="314859" y="72707"/>
                        <a:pt x="314859" y="72707"/>
                      </a:cubicBezTo>
                      <a:cubicBezTo>
                        <a:pt x="311509" y="69358"/>
                        <a:pt x="308509" y="65618"/>
                        <a:pt x="304810" y="62659"/>
                      </a:cubicBezTo>
                      <a:cubicBezTo>
                        <a:pt x="262466" y="28785"/>
                        <a:pt x="230929" y="50349"/>
                        <a:pt x="159109" y="47587"/>
                      </a:cubicBezTo>
                      <a:cubicBezTo>
                        <a:pt x="152410" y="45912"/>
                        <a:pt x="145849" y="43539"/>
                        <a:pt x="139013" y="42562"/>
                      </a:cubicBezTo>
                      <a:cubicBezTo>
                        <a:pt x="122351" y="40182"/>
                        <a:pt x="105171" y="41322"/>
                        <a:pt x="88771" y="37538"/>
                      </a:cubicBezTo>
                      <a:cubicBezTo>
                        <a:pt x="82887" y="36180"/>
                        <a:pt x="79216" y="29942"/>
                        <a:pt x="73698" y="27490"/>
                      </a:cubicBezTo>
                      <a:cubicBezTo>
                        <a:pt x="64019" y="23188"/>
                        <a:pt x="43553" y="17442"/>
                        <a:pt x="43553" y="17442"/>
                      </a:cubicBezTo>
                      <a:cubicBezTo>
                        <a:pt x="40204" y="14092"/>
                        <a:pt x="37567" y="9830"/>
                        <a:pt x="33505" y="7393"/>
                      </a:cubicBezTo>
                      <a:cubicBezTo>
                        <a:pt x="28964" y="4668"/>
                        <a:pt x="23169" y="0"/>
                        <a:pt x="18432" y="2369"/>
                      </a:cubicBezTo>
                      <a:cubicBezTo>
                        <a:pt x="13695" y="4738"/>
                        <a:pt x="14557" y="12272"/>
                        <a:pt x="13408" y="17442"/>
                      </a:cubicBezTo>
                      <a:cubicBezTo>
                        <a:pt x="11198" y="27386"/>
                        <a:pt x="10059" y="37539"/>
                        <a:pt x="8384" y="47587"/>
                      </a:cubicBezTo>
                      <a:cubicBezTo>
                        <a:pt x="10171" y="69030"/>
                        <a:pt x="0" y="103852"/>
                        <a:pt x="23457" y="117925"/>
                      </a:cubicBezTo>
                      <a:cubicBezTo>
                        <a:pt x="27998" y="120650"/>
                        <a:pt x="33505" y="121274"/>
                        <a:pt x="38529" y="122949"/>
                      </a:cubicBezTo>
                      <a:cubicBezTo>
                        <a:pt x="36854" y="132997"/>
                        <a:pt x="33505" y="142907"/>
                        <a:pt x="33505" y="153094"/>
                      </a:cubicBezTo>
                      <a:cubicBezTo>
                        <a:pt x="33505" y="166969"/>
                        <a:pt x="40373" y="178009"/>
                        <a:pt x="48577" y="188264"/>
                      </a:cubicBezTo>
                      <a:cubicBezTo>
                        <a:pt x="51536" y="191963"/>
                        <a:pt x="55276" y="194963"/>
                        <a:pt x="58626" y="198312"/>
                      </a:cubicBezTo>
                      <a:lnTo>
                        <a:pt x="73698" y="243529"/>
                      </a:lnTo>
                      <a:cubicBezTo>
                        <a:pt x="75373" y="248553"/>
                        <a:pt x="77439" y="253464"/>
                        <a:pt x="78723" y="258602"/>
                      </a:cubicBezTo>
                      <a:cubicBezTo>
                        <a:pt x="80398" y="265301"/>
                        <a:pt x="81850" y="272060"/>
                        <a:pt x="83747" y="278699"/>
                      </a:cubicBezTo>
                      <a:cubicBezTo>
                        <a:pt x="85202" y="283791"/>
                        <a:pt x="87487" y="288633"/>
                        <a:pt x="88771" y="293771"/>
                      </a:cubicBezTo>
                      <a:cubicBezTo>
                        <a:pt x="90842" y="302056"/>
                        <a:pt x="92120" y="310518"/>
                        <a:pt x="93795" y="318892"/>
                      </a:cubicBezTo>
                      <a:cubicBezTo>
                        <a:pt x="92120" y="335639"/>
                        <a:pt x="95736" y="353812"/>
                        <a:pt x="88771" y="369134"/>
                      </a:cubicBezTo>
                      <a:cubicBezTo>
                        <a:pt x="85914" y="375420"/>
                        <a:pt x="74419" y="370328"/>
                        <a:pt x="68674" y="374158"/>
                      </a:cubicBezTo>
                      <a:cubicBezTo>
                        <a:pt x="63650" y="377508"/>
                        <a:pt x="61975" y="384207"/>
                        <a:pt x="58626" y="389231"/>
                      </a:cubicBezTo>
                      <a:cubicBezTo>
                        <a:pt x="60301" y="394255"/>
                        <a:pt x="59515" y="400995"/>
                        <a:pt x="63650" y="404303"/>
                      </a:cubicBezTo>
                      <a:cubicBezTo>
                        <a:pt x="69042" y="408617"/>
                        <a:pt x="77108" y="407430"/>
                        <a:pt x="83747" y="409327"/>
                      </a:cubicBezTo>
                      <a:cubicBezTo>
                        <a:pt x="88839" y="410782"/>
                        <a:pt x="93795" y="412676"/>
                        <a:pt x="98819" y="414351"/>
                      </a:cubicBezTo>
                      <a:cubicBezTo>
                        <a:pt x="115566" y="412676"/>
                        <a:pt x="132426" y="411886"/>
                        <a:pt x="149061" y="409327"/>
                      </a:cubicBezTo>
                      <a:cubicBezTo>
                        <a:pt x="154295" y="408522"/>
                        <a:pt x="159042" y="405758"/>
                        <a:pt x="164134" y="404303"/>
                      </a:cubicBezTo>
                      <a:cubicBezTo>
                        <a:pt x="170773" y="402406"/>
                        <a:pt x="177616" y="401263"/>
                        <a:pt x="184230" y="399279"/>
                      </a:cubicBezTo>
                      <a:cubicBezTo>
                        <a:pt x="194375" y="396236"/>
                        <a:pt x="204327" y="392580"/>
                        <a:pt x="214375" y="389231"/>
                      </a:cubicBezTo>
                      <a:lnTo>
                        <a:pt x="229448" y="384206"/>
                      </a:lnTo>
                      <a:cubicBezTo>
                        <a:pt x="234849" y="385286"/>
                        <a:pt x="261917" y="389621"/>
                        <a:pt x="269641" y="394255"/>
                      </a:cubicBezTo>
                      <a:cubicBezTo>
                        <a:pt x="273703" y="396692"/>
                        <a:pt x="276340" y="400954"/>
                        <a:pt x="279690" y="404303"/>
                      </a:cubicBezTo>
                      <a:cubicBezTo>
                        <a:pt x="312877" y="382178"/>
                        <a:pt x="324908" y="397604"/>
                        <a:pt x="339980" y="39425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220 Forma libre">
                  <a:extLst>
                    <a:ext uri="{FF2B5EF4-FFF2-40B4-BE49-F238E27FC236}">
                      <a16:creationId xmlns:a16="http://schemas.microsoft.com/office/drawing/2014/main" xmlns="" id="{A3F1D1FE-90F5-456D-BE81-6D8C2C22812D}"/>
                    </a:ext>
                  </a:extLst>
                </p:cNvPr>
                <p:cNvSpPr/>
                <p:nvPr/>
              </p:nvSpPr>
              <p:spPr>
                <a:xfrm>
                  <a:off x="1990571" y="4060109"/>
                  <a:ext cx="1215333" cy="722198"/>
                </a:xfrm>
                <a:custGeom>
                  <a:avLst/>
                  <a:gdLst>
                    <a:gd name="connsiteX0" fmla="*/ 1118445 w 1121232"/>
                    <a:gd name="connsiteY0" fmla="*/ 364109 h 723800"/>
                    <a:gd name="connsiteX1" fmla="*/ 1113421 w 1121232"/>
                    <a:gd name="connsiteY1" fmla="*/ 349037 h 723800"/>
                    <a:gd name="connsiteX2" fmla="*/ 1088300 w 1121232"/>
                    <a:gd name="connsiteY2" fmla="*/ 328940 h 723800"/>
                    <a:gd name="connsiteX3" fmla="*/ 1078252 w 1121232"/>
                    <a:gd name="connsiteY3" fmla="*/ 318891 h 723800"/>
                    <a:gd name="connsiteX4" fmla="*/ 1083276 w 1121232"/>
                    <a:gd name="connsiteY4" fmla="*/ 303819 h 723800"/>
                    <a:gd name="connsiteX5" fmla="*/ 1098348 w 1121232"/>
                    <a:gd name="connsiteY5" fmla="*/ 298795 h 723800"/>
                    <a:gd name="connsiteX6" fmla="*/ 1088300 w 1121232"/>
                    <a:gd name="connsiteY6" fmla="*/ 268650 h 723800"/>
                    <a:gd name="connsiteX7" fmla="*/ 1083276 w 1121232"/>
                    <a:gd name="connsiteY7" fmla="*/ 253577 h 723800"/>
                    <a:gd name="connsiteX8" fmla="*/ 1078252 w 1121232"/>
                    <a:gd name="connsiteY8" fmla="*/ 238505 h 723800"/>
                    <a:gd name="connsiteX9" fmla="*/ 1063179 w 1121232"/>
                    <a:gd name="connsiteY9" fmla="*/ 173190 h 723800"/>
                    <a:gd name="connsiteX10" fmla="*/ 1048107 w 1121232"/>
                    <a:gd name="connsiteY10" fmla="*/ 163142 h 723800"/>
                    <a:gd name="connsiteX11" fmla="*/ 1028010 w 1121232"/>
                    <a:gd name="connsiteY11" fmla="*/ 143045 h 723800"/>
                    <a:gd name="connsiteX12" fmla="*/ 1017961 w 1121232"/>
                    <a:gd name="connsiteY12" fmla="*/ 132997 h 723800"/>
                    <a:gd name="connsiteX13" fmla="*/ 1012937 w 1121232"/>
                    <a:gd name="connsiteY13" fmla="*/ 117924 h 723800"/>
                    <a:gd name="connsiteX14" fmla="*/ 982792 w 1121232"/>
                    <a:gd name="connsiteY14" fmla="*/ 107876 h 723800"/>
                    <a:gd name="connsiteX15" fmla="*/ 897381 w 1121232"/>
                    <a:gd name="connsiteY15" fmla="*/ 102852 h 723800"/>
                    <a:gd name="connsiteX16" fmla="*/ 867236 w 1121232"/>
                    <a:gd name="connsiteY16" fmla="*/ 112900 h 723800"/>
                    <a:gd name="connsiteX17" fmla="*/ 872260 w 1121232"/>
                    <a:gd name="connsiteY17" fmla="*/ 82755 h 723800"/>
                    <a:gd name="connsiteX18" fmla="*/ 882309 w 1121232"/>
                    <a:gd name="connsiteY18" fmla="*/ 72707 h 723800"/>
                    <a:gd name="connsiteX19" fmla="*/ 872260 w 1121232"/>
                    <a:gd name="connsiteY19" fmla="*/ 62658 h 723800"/>
                    <a:gd name="connsiteX20" fmla="*/ 842115 w 1121232"/>
                    <a:gd name="connsiteY20" fmla="*/ 22465 h 723800"/>
                    <a:gd name="connsiteX21" fmla="*/ 827043 w 1121232"/>
                    <a:gd name="connsiteY21" fmla="*/ 17441 h 723800"/>
                    <a:gd name="connsiteX22" fmla="*/ 811970 w 1121232"/>
                    <a:gd name="connsiteY22" fmla="*/ 22465 h 723800"/>
                    <a:gd name="connsiteX23" fmla="*/ 806946 w 1121232"/>
                    <a:gd name="connsiteY23" fmla="*/ 37538 h 723800"/>
                    <a:gd name="connsiteX24" fmla="*/ 796898 w 1121232"/>
                    <a:gd name="connsiteY24" fmla="*/ 52610 h 723800"/>
                    <a:gd name="connsiteX25" fmla="*/ 766753 w 1121232"/>
                    <a:gd name="connsiteY25" fmla="*/ 37538 h 723800"/>
                    <a:gd name="connsiteX26" fmla="*/ 696414 w 1121232"/>
                    <a:gd name="connsiteY26" fmla="*/ 27489 h 723800"/>
                    <a:gd name="connsiteX27" fmla="*/ 681342 w 1121232"/>
                    <a:gd name="connsiteY27" fmla="*/ 17441 h 723800"/>
                    <a:gd name="connsiteX28" fmla="*/ 676318 w 1121232"/>
                    <a:gd name="connsiteY28" fmla="*/ 2368 h 723800"/>
                    <a:gd name="connsiteX29" fmla="*/ 661245 w 1121232"/>
                    <a:gd name="connsiteY29" fmla="*/ 7393 h 723800"/>
                    <a:gd name="connsiteX30" fmla="*/ 595931 w 1121232"/>
                    <a:gd name="connsiteY30" fmla="*/ 17441 h 723800"/>
                    <a:gd name="connsiteX31" fmla="*/ 590907 w 1121232"/>
                    <a:gd name="connsiteY31" fmla="*/ 32513 h 723800"/>
                    <a:gd name="connsiteX32" fmla="*/ 575834 w 1121232"/>
                    <a:gd name="connsiteY32" fmla="*/ 57634 h 723800"/>
                    <a:gd name="connsiteX33" fmla="*/ 570810 w 1121232"/>
                    <a:gd name="connsiteY33" fmla="*/ 77731 h 723800"/>
                    <a:gd name="connsiteX34" fmla="*/ 535641 w 1121232"/>
                    <a:gd name="connsiteY34" fmla="*/ 82755 h 723800"/>
                    <a:gd name="connsiteX35" fmla="*/ 525592 w 1121232"/>
                    <a:gd name="connsiteY35" fmla="*/ 112900 h 723800"/>
                    <a:gd name="connsiteX36" fmla="*/ 520568 w 1121232"/>
                    <a:gd name="connsiteY36" fmla="*/ 127973 h 723800"/>
                    <a:gd name="connsiteX37" fmla="*/ 515544 w 1121232"/>
                    <a:gd name="connsiteY37" fmla="*/ 173190 h 723800"/>
                    <a:gd name="connsiteX38" fmla="*/ 475351 w 1121232"/>
                    <a:gd name="connsiteY38" fmla="*/ 183239 h 723800"/>
                    <a:gd name="connsiteX39" fmla="*/ 445205 w 1121232"/>
                    <a:gd name="connsiteY39" fmla="*/ 198311 h 723800"/>
                    <a:gd name="connsiteX40" fmla="*/ 435157 w 1121232"/>
                    <a:gd name="connsiteY40" fmla="*/ 208360 h 723800"/>
                    <a:gd name="connsiteX41" fmla="*/ 420085 w 1121232"/>
                    <a:gd name="connsiteY41" fmla="*/ 213384 h 723800"/>
                    <a:gd name="connsiteX42" fmla="*/ 309553 w 1121232"/>
                    <a:gd name="connsiteY42" fmla="*/ 223432 h 723800"/>
                    <a:gd name="connsiteX43" fmla="*/ 289456 w 1121232"/>
                    <a:gd name="connsiteY43" fmla="*/ 243529 h 723800"/>
                    <a:gd name="connsiteX44" fmla="*/ 274383 w 1121232"/>
                    <a:gd name="connsiteY44" fmla="*/ 253577 h 723800"/>
                    <a:gd name="connsiteX45" fmla="*/ 254287 w 1121232"/>
                    <a:gd name="connsiteY45" fmla="*/ 248553 h 723800"/>
                    <a:gd name="connsiteX46" fmla="*/ 249263 w 1121232"/>
                    <a:gd name="connsiteY46" fmla="*/ 233480 h 723800"/>
                    <a:gd name="connsiteX47" fmla="*/ 239214 w 1121232"/>
                    <a:gd name="connsiteY47" fmla="*/ 223432 h 723800"/>
                    <a:gd name="connsiteX48" fmla="*/ 214093 w 1121232"/>
                    <a:gd name="connsiteY48" fmla="*/ 203335 h 723800"/>
                    <a:gd name="connsiteX49" fmla="*/ 209069 w 1121232"/>
                    <a:gd name="connsiteY49" fmla="*/ 188263 h 723800"/>
                    <a:gd name="connsiteX50" fmla="*/ 178924 w 1121232"/>
                    <a:gd name="connsiteY50" fmla="*/ 173190 h 723800"/>
                    <a:gd name="connsiteX51" fmla="*/ 173900 w 1121232"/>
                    <a:gd name="connsiteY51" fmla="*/ 158118 h 723800"/>
                    <a:gd name="connsiteX52" fmla="*/ 128682 w 1121232"/>
                    <a:gd name="connsiteY52" fmla="*/ 132997 h 723800"/>
                    <a:gd name="connsiteX53" fmla="*/ 113610 w 1121232"/>
                    <a:gd name="connsiteY53" fmla="*/ 127973 h 723800"/>
                    <a:gd name="connsiteX54" fmla="*/ 78441 w 1121232"/>
                    <a:gd name="connsiteY54" fmla="*/ 132997 h 723800"/>
                    <a:gd name="connsiteX55" fmla="*/ 63368 w 1121232"/>
                    <a:gd name="connsiteY55" fmla="*/ 143045 h 723800"/>
                    <a:gd name="connsiteX56" fmla="*/ 13126 w 1121232"/>
                    <a:gd name="connsiteY56" fmla="*/ 148069 h 723800"/>
                    <a:gd name="connsiteX57" fmla="*/ 8102 w 1121232"/>
                    <a:gd name="connsiteY57" fmla="*/ 193287 h 723800"/>
                    <a:gd name="connsiteX58" fmla="*/ 3078 w 1121232"/>
                    <a:gd name="connsiteY58" fmla="*/ 208360 h 723800"/>
                    <a:gd name="connsiteX59" fmla="*/ 33223 w 1121232"/>
                    <a:gd name="connsiteY59" fmla="*/ 228456 h 723800"/>
                    <a:gd name="connsiteX60" fmla="*/ 43271 w 1121232"/>
                    <a:gd name="connsiteY60" fmla="*/ 238505 h 723800"/>
                    <a:gd name="connsiteX61" fmla="*/ 68392 w 1121232"/>
                    <a:gd name="connsiteY61" fmla="*/ 243529 h 723800"/>
                    <a:gd name="connsiteX62" fmla="*/ 108586 w 1121232"/>
                    <a:gd name="connsiteY62" fmla="*/ 263626 h 723800"/>
                    <a:gd name="connsiteX63" fmla="*/ 108586 w 1121232"/>
                    <a:gd name="connsiteY63" fmla="*/ 263626 h 723800"/>
                    <a:gd name="connsiteX64" fmla="*/ 133707 w 1121232"/>
                    <a:gd name="connsiteY64" fmla="*/ 283722 h 723800"/>
                    <a:gd name="connsiteX65" fmla="*/ 153803 w 1121232"/>
                    <a:gd name="connsiteY65" fmla="*/ 323916 h 723800"/>
                    <a:gd name="connsiteX66" fmla="*/ 168876 w 1121232"/>
                    <a:gd name="connsiteY66" fmla="*/ 328940 h 723800"/>
                    <a:gd name="connsiteX67" fmla="*/ 193997 w 1121232"/>
                    <a:gd name="connsiteY67" fmla="*/ 333964 h 723800"/>
                    <a:gd name="connsiteX68" fmla="*/ 239214 w 1121232"/>
                    <a:gd name="connsiteY68" fmla="*/ 349037 h 723800"/>
                    <a:gd name="connsiteX69" fmla="*/ 254287 w 1121232"/>
                    <a:gd name="connsiteY69" fmla="*/ 354061 h 723800"/>
                    <a:gd name="connsiteX70" fmla="*/ 264335 w 1121232"/>
                    <a:gd name="connsiteY70" fmla="*/ 384206 h 723800"/>
                    <a:gd name="connsiteX71" fmla="*/ 314577 w 1121232"/>
                    <a:gd name="connsiteY71" fmla="*/ 399278 h 723800"/>
                    <a:gd name="connsiteX72" fmla="*/ 339698 w 1121232"/>
                    <a:gd name="connsiteY72" fmla="*/ 414351 h 723800"/>
                    <a:gd name="connsiteX73" fmla="*/ 354770 w 1121232"/>
                    <a:gd name="connsiteY73" fmla="*/ 424399 h 723800"/>
                    <a:gd name="connsiteX74" fmla="*/ 364819 w 1121232"/>
                    <a:gd name="connsiteY74" fmla="*/ 434447 h 723800"/>
                    <a:gd name="connsiteX75" fmla="*/ 379891 w 1121232"/>
                    <a:gd name="connsiteY75" fmla="*/ 439472 h 723800"/>
                    <a:gd name="connsiteX76" fmla="*/ 420085 w 1121232"/>
                    <a:gd name="connsiteY76" fmla="*/ 454544 h 723800"/>
                    <a:gd name="connsiteX77" fmla="*/ 450230 w 1121232"/>
                    <a:gd name="connsiteY77" fmla="*/ 464593 h 723800"/>
                    <a:gd name="connsiteX78" fmla="*/ 465302 w 1121232"/>
                    <a:gd name="connsiteY78" fmla="*/ 469617 h 723800"/>
                    <a:gd name="connsiteX79" fmla="*/ 475351 w 1121232"/>
                    <a:gd name="connsiteY79" fmla="*/ 479665 h 723800"/>
                    <a:gd name="connsiteX80" fmla="*/ 480375 w 1121232"/>
                    <a:gd name="connsiteY80" fmla="*/ 494738 h 723800"/>
                    <a:gd name="connsiteX81" fmla="*/ 510520 w 1121232"/>
                    <a:gd name="connsiteY81" fmla="*/ 504786 h 723800"/>
                    <a:gd name="connsiteX82" fmla="*/ 565786 w 1121232"/>
                    <a:gd name="connsiteY82" fmla="*/ 514834 h 723800"/>
                    <a:gd name="connsiteX83" fmla="*/ 585882 w 1121232"/>
                    <a:gd name="connsiteY83" fmla="*/ 539955 h 723800"/>
                    <a:gd name="connsiteX84" fmla="*/ 595931 w 1121232"/>
                    <a:gd name="connsiteY84" fmla="*/ 550004 h 723800"/>
                    <a:gd name="connsiteX85" fmla="*/ 626076 w 1121232"/>
                    <a:gd name="connsiteY85" fmla="*/ 555028 h 723800"/>
                    <a:gd name="connsiteX86" fmla="*/ 656221 w 1121232"/>
                    <a:gd name="connsiteY86" fmla="*/ 565076 h 723800"/>
                    <a:gd name="connsiteX87" fmla="*/ 671293 w 1121232"/>
                    <a:gd name="connsiteY87" fmla="*/ 570100 h 723800"/>
                    <a:gd name="connsiteX88" fmla="*/ 681342 w 1121232"/>
                    <a:gd name="connsiteY88" fmla="*/ 580149 h 723800"/>
                    <a:gd name="connsiteX89" fmla="*/ 706463 w 1121232"/>
                    <a:gd name="connsiteY89" fmla="*/ 585173 h 723800"/>
                    <a:gd name="connsiteX90" fmla="*/ 726559 w 1121232"/>
                    <a:gd name="connsiteY90" fmla="*/ 590197 h 723800"/>
                    <a:gd name="connsiteX91" fmla="*/ 731583 w 1121232"/>
                    <a:gd name="connsiteY91" fmla="*/ 605269 h 723800"/>
                    <a:gd name="connsiteX92" fmla="*/ 736608 w 1121232"/>
                    <a:gd name="connsiteY92" fmla="*/ 625366 h 723800"/>
                    <a:gd name="connsiteX93" fmla="*/ 751680 w 1121232"/>
                    <a:gd name="connsiteY93" fmla="*/ 635415 h 723800"/>
                    <a:gd name="connsiteX94" fmla="*/ 756704 w 1121232"/>
                    <a:gd name="connsiteY94" fmla="*/ 650487 h 723800"/>
                    <a:gd name="connsiteX95" fmla="*/ 796898 w 1121232"/>
                    <a:gd name="connsiteY95" fmla="*/ 670584 h 723800"/>
                    <a:gd name="connsiteX96" fmla="*/ 842115 w 1121232"/>
                    <a:gd name="connsiteY96" fmla="*/ 685656 h 723800"/>
                    <a:gd name="connsiteX97" fmla="*/ 857188 w 1121232"/>
                    <a:gd name="connsiteY97" fmla="*/ 690680 h 723800"/>
                    <a:gd name="connsiteX98" fmla="*/ 892357 w 1121232"/>
                    <a:gd name="connsiteY98" fmla="*/ 695705 h 723800"/>
                    <a:gd name="connsiteX99" fmla="*/ 907430 w 1121232"/>
                    <a:gd name="connsiteY99" fmla="*/ 705753 h 723800"/>
                    <a:gd name="connsiteX100" fmla="*/ 912454 w 1121232"/>
                    <a:gd name="connsiteY100" fmla="*/ 720826 h 723800"/>
                    <a:gd name="connsiteX101" fmla="*/ 957671 w 1121232"/>
                    <a:gd name="connsiteY101" fmla="*/ 715801 h 723800"/>
                    <a:gd name="connsiteX102" fmla="*/ 972744 w 1121232"/>
                    <a:gd name="connsiteY102" fmla="*/ 690680 h 723800"/>
                    <a:gd name="connsiteX103" fmla="*/ 962696 w 1121232"/>
                    <a:gd name="connsiteY103" fmla="*/ 675608 h 723800"/>
                    <a:gd name="connsiteX104" fmla="*/ 957671 w 1121232"/>
                    <a:gd name="connsiteY104" fmla="*/ 640439 h 723800"/>
                    <a:gd name="connsiteX105" fmla="*/ 947623 w 1121232"/>
                    <a:gd name="connsiteY105" fmla="*/ 630390 h 723800"/>
                    <a:gd name="connsiteX106" fmla="*/ 952647 w 1121232"/>
                    <a:gd name="connsiteY106" fmla="*/ 590197 h 723800"/>
                    <a:gd name="connsiteX107" fmla="*/ 957671 w 1121232"/>
                    <a:gd name="connsiteY107" fmla="*/ 575124 h 723800"/>
                    <a:gd name="connsiteX108" fmla="*/ 992841 w 1121232"/>
                    <a:gd name="connsiteY108" fmla="*/ 570100 h 723800"/>
                    <a:gd name="connsiteX109" fmla="*/ 997865 w 1121232"/>
                    <a:gd name="connsiteY109" fmla="*/ 539955 h 723800"/>
                    <a:gd name="connsiteX110" fmla="*/ 1012937 w 1121232"/>
                    <a:gd name="connsiteY110" fmla="*/ 529907 h 723800"/>
                    <a:gd name="connsiteX111" fmla="*/ 1022986 w 1121232"/>
                    <a:gd name="connsiteY111" fmla="*/ 519858 h 723800"/>
                    <a:gd name="connsiteX112" fmla="*/ 1073227 w 1121232"/>
                    <a:gd name="connsiteY112" fmla="*/ 509810 h 723800"/>
                    <a:gd name="connsiteX113" fmla="*/ 1078252 w 1121232"/>
                    <a:gd name="connsiteY113" fmla="*/ 469617 h 723800"/>
                    <a:gd name="connsiteX114" fmla="*/ 1103372 w 1121232"/>
                    <a:gd name="connsiteY114" fmla="*/ 464593 h 723800"/>
                    <a:gd name="connsiteX115" fmla="*/ 1108397 w 1121232"/>
                    <a:gd name="connsiteY115" fmla="*/ 449520 h 723800"/>
                    <a:gd name="connsiteX116" fmla="*/ 1108397 w 1121232"/>
                    <a:gd name="connsiteY116" fmla="*/ 394254 h 723800"/>
                    <a:gd name="connsiteX117" fmla="*/ 1118445 w 1121232"/>
                    <a:gd name="connsiteY117" fmla="*/ 364109 h 72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1121232" h="723800">
                      <a:moveTo>
                        <a:pt x="1118445" y="364109"/>
                      </a:moveTo>
                      <a:cubicBezTo>
                        <a:pt x="1119282" y="356573"/>
                        <a:pt x="1116146" y="353578"/>
                        <a:pt x="1113421" y="349037"/>
                      </a:cubicBezTo>
                      <a:cubicBezTo>
                        <a:pt x="1107821" y="339704"/>
                        <a:pt x="1096200" y="335261"/>
                        <a:pt x="1088300" y="328940"/>
                      </a:cubicBezTo>
                      <a:cubicBezTo>
                        <a:pt x="1084601" y="325981"/>
                        <a:pt x="1081601" y="322241"/>
                        <a:pt x="1078252" y="318891"/>
                      </a:cubicBezTo>
                      <a:cubicBezTo>
                        <a:pt x="1079927" y="313867"/>
                        <a:pt x="1079531" y="307564"/>
                        <a:pt x="1083276" y="303819"/>
                      </a:cubicBezTo>
                      <a:cubicBezTo>
                        <a:pt x="1087021" y="300074"/>
                        <a:pt x="1097599" y="304038"/>
                        <a:pt x="1098348" y="298795"/>
                      </a:cubicBezTo>
                      <a:cubicBezTo>
                        <a:pt x="1099846" y="288310"/>
                        <a:pt x="1091649" y="278698"/>
                        <a:pt x="1088300" y="268650"/>
                      </a:cubicBezTo>
                      <a:lnTo>
                        <a:pt x="1083276" y="253577"/>
                      </a:lnTo>
                      <a:lnTo>
                        <a:pt x="1078252" y="238505"/>
                      </a:lnTo>
                      <a:cubicBezTo>
                        <a:pt x="1071729" y="192850"/>
                        <a:pt x="1076972" y="214570"/>
                        <a:pt x="1063179" y="173190"/>
                      </a:cubicBezTo>
                      <a:cubicBezTo>
                        <a:pt x="1061270" y="167462"/>
                        <a:pt x="1052691" y="167072"/>
                        <a:pt x="1048107" y="163142"/>
                      </a:cubicBezTo>
                      <a:cubicBezTo>
                        <a:pt x="1040914" y="156977"/>
                        <a:pt x="1034709" y="149744"/>
                        <a:pt x="1028010" y="143045"/>
                      </a:cubicBezTo>
                      <a:lnTo>
                        <a:pt x="1017961" y="132997"/>
                      </a:lnTo>
                      <a:cubicBezTo>
                        <a:pt x="1016286" y="127973"/>
                        <a:pt x="1017247" y="121002"/>
                        <a:pt x="1012937" y="117924"/>
                      </a:cubicBezTo>
                      <a:cubicBezTo>
                        <a:pt x="1004318" y="111768"/>
                        <a:pt x="982792" y="107876"/>
                        <a:pt x="982792" y="107876"/>
                      </a:cubicBezTo>
                      <a:cubicBezTo>
                        <a:pt x="950049" y="86047"/>
                        <a:pt x="966396" y="92500"/>
                        <a:pt x="897381" y="102852"/>
                      </a:cubicBezTo>
                      <a:cubicBezTo>
                        <a:pt x="886906" y="104423"/>
                        <a:pt x="867236" y="112900"/>
                        <a:pt x="867236" y="112900"/>
                      </a:cubicBezTo>
                      <a:cubicBezTo>
                        <a:pt x="868911" y="102852"/>
                        <a:pt x="868683" y="92293"/>
                        <a:pt x="872260" y="82755"/>
                      </a:cubicBezTo>
                      <a:cubicBezTo>
                        <a:pt x="873923" y="78320"/>
                        <a:pt x="882309" y="77444"/>
                        <a:pt x="882309" y="72707"/>
                      </a:cubicBezTo>
                      <a:cubicBezTo>
                        <a:pt x="882309" y="67970"/>
                        <a:pt x="875102" y="66448"/>
                        <a:pt x="872260" y="62658"/>
                      </a:cubicBezTo>
                      <a:cubicBezTo>
                        <a:pt x="870215" y="59931"/>
                        <a:pt x="852593" y="28752"/>
                        <a:pt x="842115" y="22465"/>
                      </a:cubicBezTo>
                      <a:cubicBezTo>
                        <a:pt x="837574" y="19740"/>
                        <a:pt x="832067" y="19116"/>
                        <a:pt x="827043" y="17441"/>
                      </a:cubicBezTo>
                      <a:cubicBezTo>
                        <a:pt x="822019" y="19116"/>
                        <a:pt x="815715" y="18720"/>
                        <a:pt x="811970" y="22465"/>
                      </a:cubicBezTo>
                      <a:cubicBezTo>
                        <a:pt x="808225" y="26210"/>
                        <a:pt x="809314" y="32801"/>
                        <a:pt x="806946" y="37538"/>
                      </a:cubicBezTo>
                      <a:cubicBezTo>
                        <a:pt x="804246" y="42939"/>
                        <a:pt x="800247" y="47586"/>
                        <a:pt x="796898" y="52610"/>
                      </a:cubicBezTo>
                      <a:cubicBezTo>
                        <a:pt x="733405" y="31447"/>
                        <a:pt x="834905" y="66747"/>
                        <a:pt x="766753" y="37538"/>
                      </a:cubicBezTo>
                      <a:cubicBezTo>
                        <a:pt x="750121" y="30410"/>
                        <a:pt x="705284" y="28376"/>
                        <a:pt x="696414" y="27489"/>
                      </a:cubicBezTo>
                      <a:cubicBezTo>
                        <a:pt x="691390" y="24140"/>
                        <a:pt x="685114" y="22156"/>
                        <a:pt x="681342" y="17441"/>
                      </a:cubicBezTo>
                      <a:cubicBezTo>
                        <a:pt x="678034" y="13305"/>
                        <a:pt x="681055" y="4736"/>
                        <a:pt x="676318" y="2368"/>
                      </a:cubicBezTo>
                      <a:cubicBezTo>
                        <a:pt x="671581" y="0"/>
                        <a:pt x="666415" y="6244"/>
                        <a:pt x="661245" y="7393"/>
                      </a:cubicBezTo>
                      <a:cubicBezTo>
                        <a:pt x="648701" y="10181"/>
                        <a:pt x="607146" y="15839"/>
                        <a:pt x="595931" y="17441"/>
                      </a:cubicBezTo>
                      <a:cubicBezTo>
                        <a:pt x="594256" y="22465"/>
                        <a:pt x="593632" y="27972"/>
                        <a:pt x="590907" y="32513"/>
                      </a:cubicBezTo>
                      <a:cubicBezTo>
                        <a:pt x="573689" y="61208"/>
                        <a:pt x="586184" y="21409"/>
                        <a:pt x="575834" y="57634"/>
                      </a:cubicBezTo>
                      <a:cubicBezTo>
                        <a:pt x="573937" y="64273"/>
                        <a:pt x="576666" y="74071"/>
                        <a:pt x="570810" y="77731"/>
                      </a:cubicBezTo>
                      <a:cubicBezTo>
                        <a:pt x="560768" y="84007"/>
                        <a:pt x="547364" y="81080"/>
                        <a:pt x="535641" y="82755"/>
                      </a:cubicBezTo>
                      <a:lnTo>
                        <a:pt x="525592" y="112900"/>
                      </a:lnTo>
                      <a:lnTo>
                        <a:pt x="520568" y="127973"/>
                      </a:lnTo>
                      <a:cubicBezTo>
                        <a:pt x="518893" y="143045"/>
                        <a:pt x="525147" y="161453"/>
                        <a:pt x="515544" y="173190"/>
                      </a:cubicBezTo>
                      <a:cubicBezTo>
                        <a:pt x="506799" y="183878"/>
                        <a:pt x="475351" y="183239"/>
                        <a:pt x="475351" y="183239"/>
                      </a:cubicBezTo>
                      <a:cubicBezTo>
                        <a:pt x="451947" y="206641"/>
                        <a:pt x="482248" y="179789"/>
                        <a:pt x="445205" y="198311"/>
                      </a:cubicBezTo>
                      <a:cubicBezTo>
                        <a:pt x="440968" y="200429"/>
                        <a:pt x="439219" y="205923"/>
                        <a:pt x="435157" y="208360"/>
                      </a:cubicBezTo>
                      <a:cubicBezTo>
                        <a:pt x="430616" y="211085"/>
                        <a:pt x="425295" y="212437"/>
                        <a:pt x="420085" y="213384"/>
                      </a:cubicBezTo>
                      <a:cubicBezTo>
                        <a:pt x="389261" y="218988"/>
                        <a:pt x="336442" y="221511"/>
                        <a:pt x="309553" y="223432"/>
                      </a:cubicBezTo>
                      <a:cubicBezTo>
                        <a:pt x="276666" y="234394"/>
                        <a:pt x="308944" y="219169"/>
                        <a:pt x="289456" y="243529"/>
                      </a:cubicBezTo>
                      <a:cubicBezTo>
                        <a:pt x="285684" y="248244"/>
                        <a:pt x="279407" y="250228"/>
                        <a:pt x="274383" y="253577"/>
                      </a:cubicBezTo>
                      <a:cubicBezTo>
                        <a:pt x="267684" y="251902"/>
                        <a:pt x="259679" y="252867"/>
                        <a:pt x="254287" y="248553"/>
                      </a:cubicBezTo>
                      <a:cubicBezTo>
                        <a:pt x="250152" y="245244"/>
                        <a:pt x="251988" y="238021"/>
                        <a:pt x="249263" y="233480"/>
                      </a:cubicBezTo>
                      <a:cubicBezTo>
                        <a:pt x="246826" y="229418"/>
                        <a:pt x="242173" y="227131"/>
                        <a:pt x="239214" y="223432"/>
                      </a:cubicBezTo>
                      <a:cubicBezTo>
                        <a:pt x="222685" y="202772"/>
                        <a:pt x="238002" y="211306"/>
                        <a:pt x="214093" y="203335"/>
                      </a:cubicBezTo>
                      <a:cubicBezTo>
                        <a:pt x="212418" y="198311"/>
                        <a:pt x="212377" y="192398"/>
                        <a:pt x="209069" y="188263"/>
                      </a:cubicBezTo>
                      <a:cubicBezTo>
                        <a:pt x="201986" y="179410"/>
                        <a:pt x="188852" y="176500"/>
                        <a:pt x="178924" y="173190"/>
                      </a:cubicBezTo>
                      <a:cubicBezTo>
                        <a:pt x="177249" y="168166"/>
                        <a:pt x="176978" y="162427"/>
                        <a:pt x="173900" y="158118"/>
                      </a:cubicBezTo>
                      <a:cubicBezTo>
                        <a:pt x="155195" y="131931"/>
                        <a:pt x="156395" y="139925"/>
                        <a:pt x="128682" y="132997"/>
                      </a:cubicBezTo>
                      <a:cubicBezTo>
                        <a:pt x="123544" y="131713"/>
                        <a:pt x="118634" y="129648"/>
                        <a:pt x="113610" y="127973"/>
                      </a:cubicBezTo>
                      <a:cubicBezTo>
                        <a:pt x="101887" y="129648"/>
                        <a:pt x="89784" y="129594"/>
                        <a:pt x="78441" y="132997"/>
                      </a:cubicBezTo>
                      <a:cubicBezTo>
                        <a:pt x="72657" y="134732"/>
                        <a:pt x="69252" y="141687"/>
                        <a:pt x="63368" y="143045"/>
                      </a:cubicBezTo>
                      <a:cubicBezTo>
                        <a:pt x="46968" y="146829"/>
                        <a:pt x="29873" y="146394"/>
                        <a:pt x="13126" y="148069"/>
                      </a:cubicBezTo>
                      <a:cubicBezTo>
                        <a:pt x="11451" y="163142"/>
                        <a:pt x="10595" y="178328"/>
                        <a:pt x="8102" y="193287"/>
                      </a:cubicBezTo>
                      <a:cubicBezTo>
                        <a:pt x="7231" y="198511"/>
                        <a:pt x="0" y="204050"/>
                        <a:pt x="3078" y="208360"/>
                      </a:cubicBezTo>
                      <a:cubicBezTo>
                        <a:pt x="10097" y="218187"/>
                        <a:pt x="24684" y="219916"/>
                        <a:pt x="33223" y="228456"/>
                      </a:cubicBezTo>
                      <a:cubicBezTo>
                        <a:pt x="36572" y="231806"/>
                        <a:pt x="38917" y="236639"/>
                        <a:pt x="43271" y="238505"/>
                      </a:cubicBezTo>
                      <a:cubicBezTo>
                        <a:pt x="51120" y="241869"/>
                        <a:pt x="60018" y="241854"/>
                        <a:pt x="68392" y="243529"/>
                      </a:cubicBezTo>
                      <a:cubicBezTo>
                        <a:pt x="85931" y="261066"/>
                        <a:pt x="73947" y="252079"/>
                        <a:pt x="108586" y="263626"/>
                      </a:cubicBezTo>
                      <a:lnTo>
                        <a:pt x="108586" y="263626"/>
                      </a:lnTo>
                      <a:cubicBezTo>
                        <a:pt x="127599" y="276302"/>
                        <a:pt x="119388" y="269405"/>
                        <a:pt x="133707" y="283722"/>
                      </a:cubicBezTo>
                      <a:cubicBezTo>
                        <a:pt x="138716" y="298750"/>
                        <a:pt x="139189" y="315147"/>
                        <a:pt x="153803" y="323916"/>
                      </a:cubicBezTo>
                      <a:cubicBezTo>
                        <a:pt x="158344" y="326641"/>
                        <a:pt x="163738" y="327656"/>
                        <a:pt x="168876" y="328940"/>
                      </a:cubicBezTo>
                      <a:cubicBezTo>
                        <a:pt x="177161" y="331011"/>
                        <a:pt x="185758" y="331717"/>
                        <a:pt x="193997" y="333964"/>
                      </a:cubicBezTo>
                      <a:cubicBezTo>
                        <a:pt x="194053" y="333979"/>
                        <a:pt x="231650" y="346516"/>
                        <a:pt x="239214" y="349037"/>
                      </a:cubicBezTo>
                      <a:lnTo>
                        <a:pt x="254287" y="354061"/>
                      </a:lnTo>
                      <a:lnTo>
                        <a:pt x="264335" y="384206"/>
                      </a:lnTo>
                      <a:cubicBezTo>
                        <a:pt x="265447" y="387542"/>
                        <a:pt x="307403" y="397484"/>
                        <a:pt x="314577" y="399278"/>
                      </a:cubicBezTo>
                      <a:cubicBezTo>
                        <a:pt x="334202" y="418905"/>
                        <a:pt x="313610" y="401308"/>
                        <a:pt x="339698" y="414351"/>
                      </a:cubicBezTo>
                      <a:cubicBezTo>
                        <a:pt x="345099" y="417051"/>
                        <a:pt x="350055" y="420627"/>
                        <a:pt x="354770" y="424399"/>
                      </a:cubicBezTo>
                      <a:cubicBezTo>
                        <a:pt x="358469" y="427358"/>
                        <a:pt x="360757" y="432010"/>
                        <a:pt x="364819" y="434447"/>
                      </a:cubicBezTo>
                      <a:cubicBezTo>
                        <a:pt x="369360" y="437172"/>
                        <a:pt x="374867" y="437797"/>
                        <a:pt x="379891" y="439472"/>
                      </a:cubicBezTo>
                      <a:cubicBezTo>
                        <a:pt x="398943" y="458522"/>
                        <a:pt x="381398" y="444872"/>
                        <a:pt x="420085" y="454544"/>
                      </a:cubicBezTo>
                      <a:cubicBezTo>
                        <a:pt x="430361" y="457113"/>
                        <a:pt x="440182" y="461243"/>
                        <a:pt x="450230" y="464593"/>
                      </a:cubicBezTo>
                      <a:lnTo>
                        <a:pt x="465302" y="469617"/>
                      </a:lnTo>
                      <a:cubicBezTo>
                        <a:pt x="468652" y="472966"/>
                        <a:pt x="472914" y="475603"/>
                        <a:pt x="475351" y="479665"/>
                      </a:cubicBezTo>
                      <a:cubicBezTo>
                        <a:pt x="478076" y="484206"/>
                        <a:pt x="476065" y="491660"/>
                        <a:pt x="480375" y="494738"/>
                      </a:cubicBezTo>
                      <a:cubicBezTo>
                        <a:pt x="488994" y="500894"/>
                        <a:pt x="500472" y="501437"/>
                        <a:pt x="510520" y="504786"/>
                      </a:cubicBezTo>
                      <a:cubicBezTo>
                        <a:pt x="538402" y="514080"/>
                        <a:pt x="520335" y="509153"/>
                        <a:pt x="565786" y="514834"/>
                      </a:cubicBezTo>
                      <a:cubicBezTo>
                        <a:pt x="590052" y="539103"/>
                        <a:pt x="560525" y="508259"/>
                        <a:pt x="585882" y="539955"/>
                      </a:cubicBezTo>
                      <a:cubicBezTo>
                        <a:pt x="588841" y="543654"/>
                        <a:pt x="591495" y="548341"/>
                        <a:pt x="595931" y="550004"/>
                      </a:cubicBezTo>
                      <a:cubicBezTo>
                        <a:pt x="605469" y="553581"/>
                        <a:pt x="616028" y="553353"/>
                        <a:pt x="626076" y="555028"/>
                      </a:cubicBezTo>
                      <a:lnTo>
                        <a:pt x="656221" y="565076"/>
                      </a:lnTo>
                      <a:lnTo>
                        <a:pt x="671293" y="570100"/>
                      </a:lnTo>
                      <a:cubicBezTo>
                        <a:pt x="674643" y="573450"/>
                        <a:pt x="676988" y="578283"/>
                        <a:pt x="681342" y="580149"/>
                      </a:cubicBezTo>
                      <a:cubicBezTo>
                        <a:pt x="689191" y="583513"/>
                        <a:pt x="698127" y="583321"/>
                        <a:pt x="706463" y="585173"/>
                      </a:cubicBezTo>
                      <a:cubicBezTo>
                        <a:pt x="713203" y="586671"/>
                        <a:pt x="719860" y="588522"/>
                        <a:pt x="726559" y="590197"/>
                      </a:cubicBezTo>
                      <a:cubicBezTo>
                        <a:pt x="728234" y="595221"/>
                        <a:pt x="730128" y="600177"/>
                        <a:pt x="731583" y="605269"/>
                      </a:cubicBezTo>
                      <a:cubicBezTo>
                        <a:pt x="733480" y="611909"/>
                        <a:pt x="732778" y="619620"/>
                        <a:pt x="736608" y="625366"/>
                      </a:cubicBezTo>
                      <a:cubicBezTo>
                        <a:pt x="739957" y="630390"/>
                        <a:pt x="746656" y="632065"/>
                        <a:pt x="751680" y="635415"/>
                      </a:cubicBezTo>
                      <a:cubicBezTo>
                        <a:pt x="753355" y="640439"/>
                        <a:pt x="753979" y="645946"/>
                        <a:pt x="756704" y="650487"/>
                      </a:cubicBezTo>
                      <a:cubicBezTo>
                        <a:pt x="765473" y="665101"/>
                        <a:pt x="781870" y="665574"/>
                        <a:pt x="796898" y="670584"/>
                      </a:cubicBezTo>
                      <a:lnTo>
                        <a:pt x="842115" y="685656"/>
                      </a:lnTo>
                      <a:cubicBezTo>
                        <a:pt x="847139" y="687331"/>
                        <a:pt x="851945" y="689931"/>
                        <a:pt x="857188" y="690680"/>
                      </a:cubicBezTo>
                      <a:lnTo>
                        <a:pt x="892357" y="695705"/>
                      </a:lnTo>
                      <a:cubicBezTo>
                        <a:pt x="897381" y="699054"/>
                        <a:pt x="903658" y="701038"/>
                        <a:pt x="907430" y="705753"/>
                      </a:cubicBezTo>
                      <a:cubicBezTo>
                        <a:pt x="910738" y="709889"/>
                        <a:pt x="907261" y="719787"/>
                        <a:pt x="912454" y="720826"/>
                      </a:cubicBezTo>
                      <a:cubicBezTo>
                        <a:pt x="927325" y="723800"/>
                        <a:pt x="942599" y="717476"/>
                        <a:pt x="957671" y="715801"/>
                      </a:cubicBezTo>
                      <a:cubicBezTo>
                        <a:pt x="963965" y="709508"/>
                        <a:pt x="974608" y="701862"/>
                        <a:pt x="972744" y="690680"/>
                      </a:cubicBezTo>
                      <a:cubicBezTo>
                        <a:pt x="971751" y="684724"/>
                        <a:pt x="966045" y="680632"/>
                        <a:pt x="962696" y="675608"/>
                      </a:cubicBezTo>
                      <a:cubicBezTo>
                        <a:pt x="961021" y="663885"/>
                        <a:pt x="961416" y="651673"/>
                        <a:pt x="957671" y="640439"/>
                      </a:cubicBezTo>
                      <a:cubicBezTo>
                        <a:pt x="956173" y="635945"/>
                        <a:pt x="948094" y="635103"/>
                        <a:pt x="947623" y="630390"/>
                      </a:cubicBezTo>
                      <a:cubicBezTo>
                        <a:pt x="946280" y="616955"/>
                        <a:pt x="950232" y="603481"/>
                        <a:pt x="952647" y="590197"/>
                      </a:cubicBezTo>
                      <a:cubicBezTo>
                        <a:pt x="953594" y="584986"/>
                        <a:pt x="952934" y="577492"/>
                        <a:pt x="957671" y="575124"/>
                      </a:cubicBezTo>
                      <a:cubicBezTo>
                        <a:pt x="968263" y="569828"/>
                        <a:pt x="981118" y="571775"/>
                        <a:pt x="992841" y="570100"/>
                      </a:cubicBezTo>
                      <a:cubicBezTo>
                        <a:pt x="994516" y="560052"/>
                        <a:pt x="993309" y="549067"/>
                        <a:pt x="997865" y="539955"/>
                      </a:cubicBezTo>
                      <a:cubicBezTo>
                        <a:pt x="1000565" y="534554"/>
                        <a:pt x="1008222" y="533679"/>
                        <a:pt x="1012937" y="529907"/>
                      </a:cubicBezTo>
                      <a:cubicBezTo>
                        <a:pt x="1016636" y="526948"/>
                        <a:pt x="1018924" y="522295"/>
                        <a:pt x="1022986" y="519858"/>
                      </a:cubicBezTo>
                      <a:cubicBezTo>
                        <a:pt x="1033947" y="513281"/>
                        <a:pt x="1067130" y="510681"/>
                        <a:pt x="1073227" y="509810"/>
                      </a:cubicBezTo>
                      <a:cubicBezTo>
                        <a:pt x="1074902" y="496412"/>
                        <a:pt x="1070762" y="480851"/>
                        <a:pt x="1078252" y="469617"/>
                      </a:cubicBezTo>
                      <a:cubicBezTo>
                        <a:pt x="1082989" y="462512"/>
                        <a:pt x="1096267" y="469330"/>
                        <a:pt x="1103372" y="464593"/>
                      </a:cubicBezTo>
                      <a:cubicBezTo>
                        <a:pt x="1107779" y="461655"/>
                        <a:pt x="1106722" y="454544"/>
                        <a:pt x="1108397" y="449520"/>
                      </a:cubicBezTo>
                      <a:cubicBezTo>
                        <a:pt x="1100550" y="425983"/>
                        <a:pt x="1099022" y="428626"/>
                        <a:pt x="1108397" y="394254"/>
                      </a:cubicBezTo>
                      <a:cubicBezTo>
                        <a:pt x="1121232" y="347195"/>
                        <a:pt x="1117608" y="371645"/>
                        <a:pt x="1118445" y="36410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0" name="221 Forma libre">
                  <a:extLst>
                    <a:ext uri="{FF2B5EF4-FFF2-40B4-BE49-F238E27FC236}">
                      <a16:creationId xmlns:a16="http://schemas.microsoft.com/office/drawing/2014/main" xmlns="" id="{BE41D1BF-46A1-4365-9464-C32D8685D901}"/>
                    </a:ext>
                  </a:extLst>
                </p:cNvPr>
                <p:cNvSpPr/>
                <p:nvPr/>
              </p:nvSpPr>
              <p:spPr>
                <a:xfrm>
                  <a:off x="3118359" y="3592962"/>
                  <a:ext cx="726110" cy="1200084"/>
                </a:xfrm>
                <a:custGeom>
                  <a:avLst/>
                  <a:gdLst>
                    <a:gd name="connsiteX0" fmla="*/ 477297 w 673240"/>
                    <a:gd name="connsiteY0" fmla="*/ 709027 h 1201396"/>
                    <a:gd name="connsiteX1" fmla="*/ 507442 w 673240"/>
                    <a:gd name="connsiteY1" fmla="*/ 704003 h 1201396"/>
                    <a:gd name="connsiteX2" fmla="*/ 512466 w 673240"/>
                    <a:gd name="connsiteY2" fmla="*/ 683906 h 1201396"/>
                    <a:gd name="connsiteX3" fmla="*/ 522514 w 673240"/>
                    <a:gd name="connsiteY3" fmla="*/ 668833 h 1201396"/>
                    <a:gd name="connsiteX4" fmla="*/ 507442 w 673240"/>
                    <a:gd name="connsiteY4" fmla="*/ 663809 h 1201396"/>
                    <a:gd name="connsiteX5" fmla="*/ 532563 w 673240"/>
                    <a:gd name="connsiteY5" fmla="*/ 628640 h 1201396"/>
                    <a:gd name="connsiteX6" fmla="*/ 527539 w 673240"/>
                    <a:gd name="connsiteY6" fmla="*/ 613567 h 1201396"/>
                    <a:gd name="connsiteX7" fmla="*/ 502418 w 673240"/>
                    <a:gd name="connsiteY7" fmla="*/ 593471 h 1201396"/>
                    <a:gd name="connsiteX8" fmla="*/ 497394 w 673240"/>
                    <a:gd name="connsiteY8" fmla="*/ 578398 h 1201396"/>
                    <a:gd name="connsiteX9" fmla="*/ 472273 w 673240"/>
                    <a:gd name="connsiteY9" fmla="*/ 558302 h 1201396"/>
                    <a:gd name="connsiteX10" fmla="*/ 487345 w 673240"/>
                    <a:gd name="connsiteY10" fmla="*/ 508060 h 1201396"/>
                    <a:gd name="connsiteX11" fmla="*/ 517490 w 673240"/>
                    <a:gd name="connsiteY11" fmla="*/ 498011 h 1201396"/>
                    <a:gd name="connsiteX12" fmla="*/ 527539 w 673240"/>
                    <a:gd name="connsiteY12" fmla="*/ 452794 h 1201396"/>
                    <a:gd name="connsiteX13" fmla="*/ 537587 w 673240"/>
                    <a:gd name="connsiteY13" fmla="*/ 442745 h 1201396"/>
                    <a:gd name="connsiteX14" fmla="*/ 542611 w 673240"/>
                    <a:gd name="connsiteY14" fmla="*/ 417625 h 1201396"/>
                    <a:gd name="connsiteX15" fmla="*/ 602901 w 673240"/>
                    <a:gd name="connsiteY15" fmla="*/ 402552 h 1201396"/>
                    <a:gd name="connsiteX16" fmla="*/ 607925 w 673240"/>
                    <a:gd name="connsiteY16" fmla="*/ 362359 h 1201396"/>
                    <a:gd name="connsiteX17" fmla="*/ 628022 w 673240"/>
                    <a:gd name="connsiteY17" fmla="*/ 357335 h 1201396"/>
                    <a:gd name="connsiteX18" fmla="*/ 643095 w 673240"/>
                    <a:gd name="connsiteY18" fmla="*/ 352310 h 1201396"/>
                    <a:gd name="connsiteX19" fmla="*/ 622998 w 673240"/>
                    <a:gd name="connsiteY19" fmla="*/ 332214 h 1201396"/>
                    <a:gd name="connsiteX20" fmla="*/ 602901 w 673240"/>
                    <a:gd name="connsiteY20" fmla="*/ 312117 h 1201396"/>
                    <a:gd name="connsiteX21" fmla="*/ 592853 w 673240"/>
                    <a:gd name="connsiteY21" fmla="*/ 281972 h 1201396"/>
                    <a:gd name="connsiteX22" fmla="*/ 577780 w 673240"/>
                    <a:gd name="connsiteY22" fmla="*/ 231730 h 1201396"/>
                    <a:gd name="connsiteX23" fmla="*/ 597877 w 673240"/>
                    <a:gd name="connsiteY23" fmla="*/ 161392 h 1201396"/>
                    <a:gd name="connsiteX24" fmla="*/ 607925 w 673240"/>
                    <a:gd name="connsiteY24" fmla="*/ 146319 h 1201396"/>
                    <a:gd name="connsiteX25" fmla="*/ 622998 w 673240"/>
                    <a:gd name="connsiteY25" fmla="*/ 121198 h 1201396"/>
                    <a:gd name="connsiteX26" fmla="*/ 628022 w 673240"/>
                    <a:gd name="connsiteY26" fmla="*/ 106126 h 1201396"/>
                    <a:gd name="connsiteX27" fmla="*/ 617974 w 673240"/>
                    <a:gd name="connsiteY27" fmla="*/ 60908 h 1201396"/>
                    <a:gd name="connsiteX28" fmla="*/ 622998 w 673240"/>
                    <a:gd name="connsiteY28" fmla="*/ 25739 h 1201396"/>
                    <a:gd name="connsiteX29" fmla="*/ 607925 w 673240"/>
                    <a:gd name="connsiteY29" fmla="*/ 20715 h 1201396"/>
                    <a:gd name="connsiteX30" fmla="*/ 577780 w 673240"/>
                    <a:gd name="connsiteY30" fmla="*/ 25739 h 1201396"/>
                    <a:gd name="connsiteX31" fmla="*/ 572756 w 673240"/>
                    <a:gd name="connsiteY31" fmla="*/ 40811 h 1201396"/>
                    <a:gd name="connsiteX32" fmla="*/ 562708 w 673240"/>
                    <a:gd name="connsiteY32" fmla="*/ 50860 h 1201396"/>
                    <a:gd name="connsiteX33" fmla="*/ 547635 w 673240"/>
                    <a:gd name="connsiteY33" fmla="*/ 60908 h 1201396"/>
                    <a:gd name="connsiteX34" fmla="*/ 497394 w 673240"/>
                    <a:gd name="connsiteY34" fmla="*/ 70956 h 1201396"/>
                    <a:gd name="connsiteX35" fmla="*/ 482321 w 673240"/>
                    <a:gd name="connsiteY35" fmla="*/ 75981 h 1201396"/>
                    <a:gd name="connsiteX36" fmla="*/ 462224 w 673240"/>
                    <a:gd name="connsiteY36" fmla="*/ 81005 h 1201396"/>
                    <a:gd name="connsiteX37" fmla="*/ 437103 w 673240"/>
                    <a:gd name="connsiteY37" fmla="*/ 101102 h 1201396"/>
                    <a:gd name="connsiteX38" fmla="*/ 381838 w 673240"/>
                    <a:gd name="connsiteY38" fmla="*/ 96077 h 1201396"/>
                    <a:gd name="connsiteX39" fmla="*/ 351693 w 673240"/>
                    <a:gd name="connsiteY39" fmla="*/ 81005 h 1201396"/>
                    <a:gd name="connsiteX40" fmla="*/ 321547 w 673240"/>
                    <a:gd name="connsiteY40" fmla="*/ 75981 h 1201396"/>
                    <a:gd name="connsiteX41" fmla="*/ 291402 w 673240"/>
                    <a:gd name="connsiteY41" fmla="*/ 65932 h 1201396"/>
                    <a:gd name="connsiteX42" fmla="*/ 261257 w 673240"/>
                    <a:gd name="connsiteY42" fmla="*/ 45836 h 1201396"/>
                    <a:gd name="connsiteX43" fmla="*/ 231112 w 673240"/>
                    <a:gd name="connsiteY43" fmla="*/ 35787 h 1201396"/>
                    <a:gd name="connsiteX44" fmla="*/ 216040 w 673240"/>
                    <a:gd name="connsiteY44" fmla="*/ 30763 h 1201396"/>
                    <a:gd name="connsiteX45" fmla="*/ 200967 w 673240"/>
                    <a:gd name="connsiteY45" fmla="*/ 25739 h 1201396"/>
                    <a:gd name="connsiteX46" fmla="*/ 211016 w 673240"/>
                    <a:gd name="connsiteY46" fmla="*/ 45836 h 1201396"/>
                    <a:gd name="connsiteX47" fmla="*/ 195943 w 673240"/>
                    <a:gd name="connsiteY47" fmla="*/ 121198 h 1201396"/>
                    <a:gd name="connsiteX48" fmla="*/ 180871 w 673240"/>
                    <a:gd name="connsiteY48" fmla="*/ 151343 h 1201396"/>
                    <a:gd name="connsiteX49" fmla="*/ 165798 w 673240"/>
                    <a:gd name="connsiteY49" fmla="*/ 156367 h 1201396"/>
                    <a:gd name="connsiteX50" fmla="*/ 155750 w 673240"/>
                    <a:gd name="connsiteY50" fmla="*/ 166416 h 1201396"/>
                    <a:gd name="connsiteX51" fmla="*/ 150725 w 673240"/>
                    <a:gd name="connsiteY51" fmla="*/ 186513 h 1201396"/>
                    <a:gd name="connsiteX52" fmla="*/ 145701 w 673240"/>
                    <a:gd name="connsiteY52" fmla="*/ 201585 h 1201396"/>
                    <a:gd name="connsiteX53" fmla="*/ 95460 w 673240"/>
                    <a:gd name="connsiteY53" fmla="*/ 236754 h 1201396"/>
                    <a:gd name="connsiteX54" fmla="*/ 90435 w 673240"/>
                    <a:gd name="connsiteY54" fmla="*/ 251827 h 1201396"/>
                    <a:gd name="connsiteX55" fmla="*/ 75363 w 673240"/>
                    <a:gd name="connsiteY55" fmla="*/ 261875 h 1201396"/>
                    <a:gd name="connsiteX56" fmla="*/ 60290 w 673240"/>
                    <a:gd name="connsiteY56" fmla="*/ 402552 h 1201396"/>
                    <a:gd name="connsiteX57" fmla="*/ 45218 w 673240"/>
                    <a:gd name="connsiteY57" fmla="*/ 412600 h 1201396"/>
                    <a:gd name="connsiteX58" fmla="*/ 40194 w 673240"/>
                    <a:gd name="connsiteY58" fmla="*/ 427673 h 1201396"/>
                    <a:gd name="connsiteX59" fmla="*/ 45218 w 673240"/>
                    <a:gd name="connsiteY59" fmla="*/ 442745 h 1201396"/>
                    <a:gd name="connsiteX60" fmla="*/ 0 w 673240"/>
                    <a:gd name="connsiteY60" fmla="*/ 457818 h 1201396"/>
                    <a:gd name="connsiteX61" fmla="*/ 10049 w 673240"/>
                    <a:gd name="connsiteY61" fmla="*/ 492987 h 1201396"/>
                    <a:gd name="connsiteX62" fmla="*/ 35169 w 673240"/>
                    <a:gd name="connsiteY62" fmla="*/ 513084 h 1201396"/>
                    <a:gd name="connsiteX63" fmla="*/ 35169 w 673240"/>
                    <a:gd name="connsiteY63" fmla="*/ 638688 h 1201396"/>
                    <a:gd name="connsiteX64" fmla="*/ 50242 w 673240"/>
                    <a:gd name="connsiteY64" fmla="*/ 764293 h 1201396"/>
                    <a:gd name="connsiteX65" fmla="*/ 45218 w 673240"/>
                    <a:gd name="connsiteY65" fmla="*/ 809510 h 1201396"/>
                    <a:gd name="connsiteX66" fmla="*/ 65314 w 673240"/>
                    <a:gd name="connsiteY66" fmla="*/ 814535 h 1201396"/>
                    <a:gd name="connsiteX67" fmla="*/ 90435 w 673240"/>
                    <a:gd name="connsiteY67" fmla="*/ 834631 h 1201396"/>
                    <a:gd name="connsiteX68" fmla="*/ 105508 w 673240"/>
                    <a:gd name="connsiteY68" fmla="*/ 839655 h 1201396"/>
                    <a:gd name="connsiteX69" fmla="*/ 115556 w 673240"/>
                    <a:gd name="connsiteY69" fmla="*/ 849704 h 1201396"/>
                    <a:gd name="connsiteX70" fmla="*/ 185895 w 673240"/>
                    <a:gd name="connsiteY70" fmla="*/ 864776 h 1201396"/>
                    <a:gd name="connsiteX71" fmla="*/ 190919 w 673240"/>
                    <a:gd name="connsiteY71" fmla="*/ 894921 h 1201396"/>
                    <a:gd name="connsiteX72" fmla="*/ 205991 w 673240"/>
                    <a:gd name="connsiteY72" fmla="*/ 899945 h 1201396"/>
                    <a:gd name="connsiteX73" fmla="*/ 226088 w 673240"/>
                    <a:gd name="connsiteY73" fmla="*/ 985356 h 1201396"/>
                    <a:gd name="connsiteX74" fmla="*/ 241161 w 673240"/>
                    <a:gd name="connsiteY74" fmla="*/ 990381 h 1201396"/>
                    <a:gd name="connsiteX75" fmla="*/ 271306 w 673240"/>
                    <a:gd name="connsiteY75" fmla="*/ 1025550 h 1201396"/>
                    <a:gd name="connsiteX76" fmla="*/ 281354 w 673240"/>
                    <a:gd name="connsiteY76" fmla="*/ 1040622 h 1201396"/>
                    <a:gd name="connsiteX77" fmla="*/ 291402 w 673240"/>
                    <a:gd name="connsiteY77" fmla="*/ 1050671 h 1201396"/>
                    <a:gd name="connsiteX78" fmla="*/ 276330 w 673240"/>
                    <a:gd name="connsiteY78" fmla="*/ 1055695 h 1201396"/>
                    <a:gd name="connsiteX79" fmla="*/ 246185 w 673240"/>
                    <a:gd name="connsiteY79" fmla="*/ 1060719 h 1201396"/>
                    <a:gd name="connsiteX80" fmla="*/ 241161 w 673240"/>
                    <a:gd name="connsiteY80" fmla="*/ 1075792 h 1201396"/>
                    <a:gd name="connsiteX81" fmla="*/ 246185 w 673240"/>
                    <a:gd name="connsiteY81" fmla="*/ 1105937 h 1201396"/>
                    <a:gd name="connsiteX82" fmla="*/ 251209 w 673240"/>
                    <a:gd name="connsiteY82" fmla="*/ 1121009 h 1201396"/>
                    <a:gd name="connsiteX83" fmla="*/ 281354 w 673240"/>
                    <a:gd name="connsiteY83" fmla="*/ 1131058 h 1201396"/>
                    <a:gd name="connsiteX84" fmla="*/ 291402 w 673240"/>
                    <a:gd name="connsiteY84" fmla="*/ 1146130 h 1201396"/>
                    <a:gd name="connsiteX85" fmla="*/ 306475 w 673240"/>
                    <a:gd name="connsiteY85" fmla="*/ 1151154 h 1201396"/>
                    <a:gd name="connsiteX86" fmla="*/ 316523 w 673240"/>
                    <a:gd name="connsiteY86" fmla="*/ 1161203 h 1201396"/>
                    <a:gd name="connsiteX87" fmla="*/ 321547 w 673240"/>
                    <a:gd name="connsiteY87" fmla="*/ 1176275 h 1201396"/>
                    <a:gd name="connsiteX88" fmla="*/ 391886 w 673240"/>
                    <a:gd name="connsiteY88" fmla="*/ 1191348 h 1201396"/>
                    <a:gd name="connsiteX89" fmla="*/ 406958 w 673240"/>
                    <a:gd name="connsiteY89" fmla="*/ 1201396 h 1201396"/>
                    <a:gd name="connsiteX90" fmla="*/ 417007 w 673240"/>
                    <a:gd name="connsiteY90" fmla="*/ 1191348 h 1201396"/>
                    <a:gd name="connsiteX91" fmla="*/ 422031 w 673240"/>
                    <a:gd name="connsiteY91" fmla="*/ 1176275 h 1201396"/>
                    <a:gd name="connsiteX92" fmla="*/ 427055 w 673240"/>
                    <a:gd name="connsiteY92" fmla="*/ 1156178 h 1201396"/>
                    <a:gd name="connsiteX93" fmla="*/ 462224 w 673240"/>
                    <a:gd name="connsiteY93" fmla="*/ 1141106 h 1201396"/>
                    <a:gd name="connsiteX94" fmla="*/ 492369 w 673240"/>
                    <a:gd name="connsiteY94" fmla="*/ 1105937 h 1201396"/>
                    <a:gd name="connsiteX95" fmla="*/ 512466 w 673240"/>
                    <a:gd name="connsiteY95" fmla="*/ 1075792 h 1201396"/>
                    <a:gd name="connsiteX96" fmla="*/ 527539 w 673240"/>
                    <a:gd name="connsiteY96" fmla="*/ 1050671 h 1201396"/>
                    <a:gd name="connsiteX97" fmla="*/ 597877 w 673240"/>
                    <a:gd name="connsiteY97" fmla="*/ 1040622 h 1201396"/>
                    <a:gd name="connsiteX98" fmla="*/ 592853 w 673240"/>
                    <a:gd name="connsiteY98" fmla="*/ 1020526 h 1201396"/>
                    <a:gd name="connsiteX99" fmla="*/ 582805 w 673240"/>
                    <a:gd name="connsiteY99" fmla="*/ 1010477 h 1201396"/>
                    <a:gd name="connsiteX100" fmla="*/ 577780 w 673240"/>
                    <a:gd name="connsiteY100" fmla="*/ 995405 h 1201396"/>
                    <a:gd name="connsiteX101" fmla="*/ 648119 w 673240"/>
                    <a:gd name="connsiteY101" fmla="*/ 980332 h 1201396"/>
                    <a:gd name="connsiteX102" fmla="*/ 673240 w 673240"/>
                    <a:gd name="connsiteY102" fmla="*/ 960236 h 1201396"/>
                    <a:gd name="connsiteX103" fmla="*/ 668216 w 673240"/>
                    <a:gd name="connsiteY103" fmla="*/ 935115 h 1201396"/>
                    <a:gd name="connsiteX104" fmla="*/ 643095 w 673240"/>
                    <a:gd name="connsiteY104" fmla="*/ 915018 h 1201396"/>
                    <a:gd name="connsiteX105" fmla="*/ 602901 w 673240"/>
                    <a:gd name="connsiteY105" fmla="*/ 920042 h 1201396"/>
                    <a:gd name="connsiteX106" fmla="*/ 582805 w 673240"/>
                    <a:gd name="connsiteY106" fmla="*/ 915018 h 1201396"/>
                    <a:gd name="connsiteX107" fmla="*/ 537587 w 673240"/>
                    <a:gd name="connsiteY107" fmla="*/ 909994 h 1201396"/>
                    <a:gd name="connsiteX108" fmla="*/ 507442 w 673240"/>
                    <a:gd name="connsiteY108" fmla="*/ 920042 h 1201396"/>
                    <a:gd name="connsiteX109" fmla="*/ 497394 w 673240"/>
                    <a:gd name="connsiteY109" fmla="*/ 930091 h 1201396"/>
                    <a:gd name="connsiteX110" fmla="*/ 482321 w 673240"/>
                    <a:gd name="connsiteY110" fmla="*/ 935115 h 1201396"/>
                    <a:gd name="connsiteX111" fmla="*/ 467249 w 673240"/>
                    <a:gd name="connsiteY111" fmla="*/ 930091 h 1201396"/>
                    <a:gd name="connsiteX112" fmla="*/ 457200 w 673240"/>
                    <a:gd name="connsiteY112" fmla="*/ 920042 h 1201396"/>
                    <a:gd name="connsiteX113" fmla="*/ 427055 w 673240"/>
                    <a:gd name="connsiteY113" fmla="*/ 904970 h 1201396"/>
                    <a:gd name="connsiteX114" fmla="*/ 427055 w 673240"/>
                    <a:gd name="connsiteY114" fmla="*/ 864776 h 1201396"/>
                    <a:gd name="connsiteX115" fmla="*/ 422031 w 673240"/>
                    <a:gd name="connsiteY115" fmla="*/ 844680 h 1201396"/>
                    <a:gd name="connsiteX116" fmla="*/ 406958 w 673240"/>
                    <a:gd name="connsiteY116" fmla="*/ 839655 h 1201396"/>
                    <a:gd name="connsiteX117" fmla="*/ 376813 w 673240"/>
                    <a:gd name="connsiteY117" fmla="*/ 834631 h 1201396"/>
                    <a:gd name="connsiteX118" fmla="*/ 346668 w 673240"/>
                    <a:gd name="connsiteY118" fmla="*/ 824583 h 1201396"/>
                    <a:gd name="connsiteX119" fmla="*/ 331596 w 673240"/>
                    <a:gd name="connsiteY119" fmla="*/ 814535 h 1201396"/>
                    <a:gd name="connsiteX120" fmla="*/ 306475 w 673240"/>
                    <a:gd name="connsiteY120" fmla="*/ 809510 h 1201396"/>
                    <a:gd name="connsiteX121" fmla="*/ 291402 w 673240"/>
                    <a:gd name="connsiteY121" fmla="*/ 799462 h 1201396"/>
                    <a:gd name="connsiteX122" fmla="*/ 301451 w 673240"/>
                    <a:gd name="connsiteY122" fmla="*/ 769317 h 1201396"/>
                    <a:gd name="connsiteX123" fmla="*/ 306475 w 673240"/>
                    <a:gd name="connsiteY123" fmla="*/ 749220 h 1201396"/>
                    <a:gd name="connsiteX124" fmla="*/ 316523 w 673240"/>
                    <a:gd name="connsiteY124" fmla="*/ 734148 h 1201396"/>
                    <a:gd name="connsiteX125" fmla="*/ 311499 w 673240"/>
                    <a:gd name="connsiteY125" fmla="*/ 719075 h 1201396"/>
                    <a:gd name="connsiteX126" fmla="*/ 311499 w 673240"/>
                    <a:gd name="connsiteY126" fmla="*/ 704003 h 1201396"/>
                    <a:gd name="connsiteX127" fmla="*/ 316523 w 673240"/>
                    <a:gd name="connsiteY127" fmla="*/ 688930 h 1201396"/>
                    <a:gd name="connsiteX128" fmla="*/ 306475 w 673240"/>
                    <a:gd name="connsiteY128" fmla="*/ 648737 h 1201396"/>
                    <a:gd name="connsiteX129" fmla="*/ 296427 w 673240"/>
                    <a:gd name="connsiteY129" fmla="*/ 638688 h 1201396"/>
                    <a:gd name="connsiteX130" fmla="*/ 266282 w 673240"/>
                    <a:gd name="connsiteY130" fmla="*/ 628640 h 1201396"/>
                    <a:gd name="connsiteX131" fmla="*/ 261257 w 673240"/>
                    <a:gd name="connsiteY131" fmla="*/ 613567 h 1201396"/>
                    <a:gd name="connsiteX132" fmla="*/ 276330 w 673240"/>
                    <a:gd name="connsiteY132" fmla="*/ 608543 h 1201396"/>
                    <a:gd name="connsiteX133" fmla="*/ 306475 w 673240"/>
                    <a:gd name="connsiteY133" fmla="*/ 613567 h 1201396"/>
                    <a:gd name="connsiteX134" fmla="*/ 316523 w 673240"/>
                    <a:gd name="connsiteY134" fmla="*/ 623616 h 1201396"/>
                    <a:gd name="connsiteX135" fmla="*/ 331596 w 673240"/>
                    <a:gd name="connsiteY135" fmla="*/ 628640 h 1201396"/>
                    <a:gd name="connsiteX136" fmla="*/ 336620 w 673240"/>
                    <a:gd name="connsiteY136" fmla="*/ 648737 h 1201396"/>
                    <a:gd name="connsiteX137" fmla="*/ 376813 w 673240"/>
                    <a:gd name="connsiteY137" fmla="*/ 658785 h 1201396"/>
                    <a:gd name="connsiteX138" fmla="*/ 406958 w 673240"/>
                    <a:gd name="connsiteY138" fmla="*/ 668833 h 1201396"/>
                    <a:gd name="connsiteX139" fmla="*/ 417007 w 673240"/>
                    <a:gd name="connsiteY139" fmla="*/ 678882 h 1201396"/>
                    <a:gd name="connsiteX140" fmla="*/ 447152 w 673240"/>
                    <a:gd name="connsiteY140" fmla="*/ 688930 h 1201396"/>
                    <a:gd name="connsiteX141" fmla="*/ 462224 w 673240"/>
                    <a:gd name="connsiteY141" fmla="*/ 698978 h 1201396"/>
                    <a:gd name="connsiteX142" fmla="*/ 487345 w 673240"/>
                    <a:gd name="connsiteY142" fmla="*/ 719075 h 1201396"/>
                    <a:gd name="connsiteX143" fmla="*/ 492369 w 673240"/>
                    <a:gd name="connsiteY143" fmla="*/ 704003 h 1201396"/>
                    <a:gd name="connsiteX144" fmla="*/ 477297 w 673240"/>
                    <a:gd name="connsiteY144" fmla="*/ 709027 h 120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673240" h="1201396">
                      <a:moveTo>
                        <a:pt x="477297" y="709027"/>
                      </a:moveTo>
                      <a:cubicBezTo>
                        <a:pt x="479809" y="709027"/>
                        <a:pt x="499153" y="709924"/>
                        <a:pt x="507442" y="704003"/>
                      </a:cubicBezTo>
                      <a:cubicBezTo>
                        <a:pt x="513061" y="699989"/>
                        <a:pt x="509746" y="690253"/>
                        <a:pt x="512466" y="683906"/>
                      </a:cubicBezTo>
                      <a:cubicBezTo>
                        <a:pt x="514845" y="678356"/>
                        <a:pt x="519165" y="673857"/>
                        <a:pt x="522514" y="668833"/>
                      </a:cubicBezTo>
                      <a:cubicBezTo>
                        <a:pt x="517490" y="667158"/>
                        <a:pt x="508191" y="669052"/>
                        <a:pt x="507442" y="663809"/>
                      </a:cubicBezTo>
                      <a:cubicBezTo>
                        <a:pt x="503179" y="633968"/>
                        <a:pt x="515435" y="634349"/>
                        <a:pt x="532563" y="628640"/>
                      </a:cubicBezTo>
                      <a:cubicBezTo>
                        <a:pt x="530888" y="623616"/>
                        <a:pt x="530264" y="618108"/>
                        <a:pt x="527539" y="613567"/>
                      </a:cubicBezTo>
                      <a:cubicBezTo>
                        <a:pt x="522767" y="605614"/>
                        <a:pt x="509262" y="598034"/>
                        <a:pt x="502418" y="593471"/>
                      </a:cubicBezTo>
                      <a:cubicBezTo>
                        <a:pt x="500743" y="588447"/>
                        <a:pt x="500119" y="582939"/>
                        <a:pt x="497394" y="578398"/>
                      </a:cubicBezTo>
                      <a:cubicBezTo>
                        <a:pt x="492622" y="570445"/>
                        <a:pt x="479117" y="562865"/>
                        <a:pt x="472273" y="558302"/>
                      </a:cubicBezTo>
                      <a:cubicBezTo>
                        <a:pt x="473678" y="548466"/>
                        <a:pt x="473009" y="517020"/>
                        <a:pt x="487345" y="508060"/>
                      </a:cubicBezTo>
                      <a:cubicBezTo>
                        <a:pt x="496327" y="502446"/>
                        <a:pt x="517490" y="498011"/>
                        <a:pt x="517490" y="498011"/>
                      </a:cubicBezTo>
                      <a:cubicBezTo>
                        <a:pt x="518506" y="491916"/>
                        <a:pt x="521828" y="462311"/>
                        <a:pt x="527539" y="452794"/>
                      </a:cubicBezTo>
                      <a:cubicBezTo>
                        <a:pt x="529976" y="448732"/>
                        <a:pt x="534238" y="446095"/>
                        <a:pt x="537587" y="442745"/>
                      </a:cubicBezTo>
                      <a:cubicBezTo>
                        <a:pt x="539262" y="434372"/>
                        <a:pt x="539247" y="425474"/>
                        <a:pt x="542611" y="417625"/>
                      </a:cubicBezTo>
                      <a:cubicBezTo>
                        <a:pt x="551457" y="396985"/>
                        <a:pt x="594504" y="403392"/>
                        <a:pt x="602901" y="402552"/>
                      </a:cubicBezTo>
                      <a:cubicBezTo>
                        <a:pt x="604576" y="389154"/>
                        <a:pt x="601368" y="374162"/>
                        <a:pt x="607925" y="362359"/>
                      </a:cubicBezTo>
                      <a:cubicBezTo>
                        <a:pt x="611278" y="356323"/>
                        <a:pt x="621383" y="359232"/>
                        <a:pt x="628022" y="357335"/>
                      </a:cubicBezTo>
                      <a:cubicBezTo>
                        <a:pt x="633114" y="355880"/>
                        <a:pt x="638071" y="353985"/>
                        <a:pt x="643095" y="352310"/>
                      </a:cubicBezTo>
                      <a:cubicBezTo>
                        <a:pt x="633047" y="322166"/>
                        <a:pt x="646445" y="348961"/>
                        <a:pt x="622998" y="332214"/>
                      </a:cubicBezTo>
                      <a:cubicBezTo>
                        <a:pt x="615289" y="326708"/>
                        <a:pt x="602901" y="312117"/>
                        <a:pt x="602901" y="312117"/>
                      </a:cubicBezTo>
                      <a:cubicBezTo>
                        <a:pt x="599552" y="302069"/>
                        <a:pt x="594167" y="292482"/>
                        <a:pt x="592853" y="281972"/>
                      </a:cubicBezTo>
                      <a:cubicBezTo>
                        <a:pt x="587241" y="237078"/>
                        <a:pt x="597377" y="251325"/>
                        <a:pt x="577780" y="231730"/>
                      </a:cubicBezTo>
                      <a:cubicBezTo>
                        <a:pt x="590398" y="181261"/>
                        <a:pt x="583462" y="204638"/>
                        <a:pt x="597877" y="161392"/>
                      </a:cubicBezTo>
                      <a:cubicBezTo>
                        <a:pt x="599786" y="155663"/>
                        <a:pt x="605224" y="151720"/>
                        <a:pt x="607925" y="146319"/>
                      </a:cubicBezTo>
                      <a:cubicBezTo>
                        <a:pt x="620969" y="120232"/>
                        <a:pt x="603373" y="140825"/>
                        <a:pt x="622998" y="121198"/>
                      </a:cubicBezTo>
                      <a:cubicBezTo>
                        <a:pt x="624673" y="116174"/>
                        <a:pt x="628022" y="111422"/>
                        <a:pt x="628022" y="106126"/>
                      </a:cubicBezTo>
                      <a:cubicBezTo>
                        <a:pt x="628022" y="88442"/>
                        <a:pt x="623155" y="76451"/>
                        <a:pt x="617974" y="60908"/>
                      </a:cubicBezTo>
                      <a:cubicBezTo>
                        <a:pt x="619649" y="49185"/>
                        <a:pt x="625870" y="37227"/>
                        <a:pt x="622998" y="25739"/>
                      </a:cubicBezTo>
                      <a:cubicBezTo>
                        <a:pt x="621713" y="20601"/>
                        <a:pt x="613221" y="20715"/>
                        <a:pt x="607925" y="20715"/>
                      </a:cubicBezTo>
                      <a:cubicBezTo>
                        <a:pt x="597738" y="20715"/>
                        <a:pt x="587828" y="24064"/>
                        <a:pt x="577780" y="25739"/>
                      </a:cubicBezTo>
                      <a:cubicBezTo>
                        <a:pt x="576105" y="30763"/>
                        <a:pt x="575481" y="36270"/>
                        <a:pt x="572756" y="40811"/>
                      </a:cubicBezTo>
                      <a:cubicBezTo>
                        <a:pt x="570319" y="44873"/>
                        <a:pt x="566407" y="47901"/>
                        <a:pt x="562708" y="50860"/>
                      </a:cubicBezTo>
                      <a:cubicBezTo>
                        <a:pt x="557993" y="54632"/>
                        <a:pt x="553036" y="58208"/>
                        <a:pt x="547635" y="60908"/>
                      </a:cubicBezTo>
                      <a:cubicBezTo>
                        <a:pt x="533604" y="67923"/>
                        <a:pt x="510356" y="69104"/>
                        <a:pt x="497394" y="70956"/>
                      </a:cubicBezTo>
                      <a:cubicBezTo>
                        <a:pt x="492370" y="72631"/>
                        <a:pt x="487413" y="74526"/>
                        <a:pt x="482321" y="75981"/>
                      </a:cubicBezTo>
                      <a:cubicBezTo>
                        <a:pt x="475682" y="77878"/>
                        <a:pt x="468571" y="78285"/>
                        <a:pt x="462224" y="81005"/>
                      </a:cubicBezTo>
                      <a:cubicBezTo>
                        <a:pt x="451133" y="85758"/>
                        <a:pt x="445206" y="92999"/>
                        <a:pt x="437103" y="101102"/>
                      </a:cubicBezTo>
                      <a:cubicBezTo>
                        <a:pt x="418681" y="99427"/>
                        <a:pt x="400150" y="98693"/>
                        <a:pt x="381838" y="96077"/>
                      </a:cubicBezTo>
                      <a:cubicBezTo>
                        <a:pt x="351933" y="91805"/>
                        <a:pt x="381550" y="90957"/>
                        <a:pt x="351693" y="81005"/>
                      </a:cubicBezTo>
                      <a:cubicBezTo>
                        <a:pt x="342028" y="77784"/>
                        <a:pt x="331596" y="77656"/>
                        <a:pt x="321547" y="75981"/>
                      </a:cubicBezTo>
                      <a:lnTo>
                        <a:pt x="291402" y="65932"/>
                      </a:lnTo>
                      <a:cubicBezTo>
                        <a:pt x="279945" y="62113"/>
                        <a:pt x="272714" y="49655"/>
                        <a:pt x="261257" y="45836"/>
                      </a:cubicBezTo>
                      <a:lnTo>
                        <a:pt x="231112" y="35787"/>
                      </a:lnTo>
                      <a:lnTo>
                        <a:pt x="216040" y="30763"/>
                      </a:lnTo>
                      <a:lnTo>
                        <a:pt x="200967" y="25739"/>
                      </a:lnTo>
                      <a:cubicBezTo>
                        <a:pt x="181224" y="84969"/>
                        <a:pt x="203965" y="0"/>
                        <a:pt x="211016" y="45836"/>
                      </a:cubicBezTo>
                      <a:cubicBezTo>
                        <a:pt x="218268" y="92976"/>
                        <a:pt x="213351" y="95086"/>
                        <a:pt x="195943" y="121198"/>
                      </a:cubicBezTo>
                      <a:cubicBezTo>
                        <a:pt x="192634" y="131127"/>
                        <a:pt x="189725" y="144260"/>
                        <a:pt x="180871" y="151343"/>
                      </a:cubicBezTo>
                      <a:cubicBezTo>
                        <a:pt x="176735" y="154651"/>
                        <a:pt x="170822" y="154692"/>
                        <a:pt x="165798" y="156367"/>
                      </a:cubicBezTo>
                      <a:cubicBezTo>
                        <a:pt x="162449" y="159717"/>
                        <a:pt x="157868" y="162179"/>
                        <a:pt x="155750" y="166416"/>
                      </a:cubicBezTo>
                      <a:cubicBezTo>
                        <a:pt x="152662" y="172592"/>
                        <a:pt x="152622" y="179873"/>
                        <a:pt x="150725" y="186513"/>
                      </a:cubicBezTo>
                      <a:cubicBezTo>
                        <a:pt x="149270" y="191605"/>
                        <a:pt x="147376" y="196561"/>
                        <a:pt x="145701" y="201585"/>
                      </a:cubicBezTo>
                      <a:cubicBezTo>
                        <a:pt x="136266" y="258196"/>
                        <a:pt x="153657" y="213475"/>
                        <a:pt x="95460" y="236754"/>
                      </a:cubicBezTo>
                      <a:cubicBezTo>
                        <a:pt x="90543" y="238721"/>
                        <a:pt x="93744" y="247691"/>
                        <a:pt x="90435" y="251827"/>
                      </a:cubicBezTo>
                      <a:cubicBezTo>
                        <a:pt x="86663" y="256542"/>
                        <a:pt x="80387" y="258526"/>
                        <a:pt x="75363" y="261875"/>
                      </a:cubicBezTo>
                      <a:cubicBezTo>
                        <a:pt x="74910" y="273209"/>
                        <a:pt x="92890" y="369953"/>
                        <a:pt x="60290" y="402552"/>
                      </a:cubicBezTo>
                      <a:cubicBezTo>
                        <a:pt x="56020" y="406821"/>
                        <a:pt x="50242" y="409251"/>
                        <a:pt x="45218" y="412600"/>
                      </a:cubicBezTo>
                      <a:cubicBezTo>
                        <a:pt x="43543" y="417624"/>
                        <a:pt x="40194" y="422377"/>
                        <a:pt x="40194" y="427673"/>
                      </a:cubicBezTo>
                      <a:cubicBezTo>
                        <a:pt x="40194" y="432969"/>
                        <a:pt x="46257" y="437552"/>
                        <a:pt x="45218" y="442745"/>
                      </a:cubicBezTo>
                      <a:cubicBezTo>
                        <a:pt x="41966" y="459000"/>
                        <a:pt x="1934" y="457542"/>
                        <a:pt x="0" y="457818"/>
                      </a:cubicBezTo>
                      <a:cubicBezTo>
                        <a:pt x="940" y="461578"/>
                        <a:pt x="6957" y="487834"/>
                        <a:pt x="10049" y="492987"/>
                      </a:cubicBezTo>
                      <a:cubicBezTo>
                        <a:pt x="14823" y="500944"/>
                        <a:pt x="28320" y="508518"/>
                        <a:pt x="35169" y="513084"/>
                      </a:cubicBezTo>
                      <a:cubicBezTo>
                        <a:pt x="48077" y="667956"/>
                        <a:pt x="35169" y="474417"/>
                        <a:pt x="35169" y="638688"/>
                      </a:cubicBezTo>
                      <a:cubicBezTo>
                        <a:pt x="35169" y="753745"/>
                        <a:pt x="13575" y="727623"/>
                        <a:pt x="50242" y="764293"/>
                      </a:cubicBezTo>
                      <a:cubicBezTo>
                        <a:pt x="48215" y="770375"/>
                        <a:pt x="31997" y="798933"/>
                        <a:pt x="45218" y="809510"/>
                      </a:cubicBezTo>
                      <a:cubicBezTo>
                        <a:pt x="50610" y="813824"/>
                        <a:pt x="58615" y="812860"/>
                        <a:pt x="65314" y="814535"/>
                      </a:cubicBezTo>
                      <a:cubicBezTo>
                        <a:pt x="74659" y="823880"/>
                        <a:pt x="77761" y="828294"/>
                        <a:pt x="90435" y="834631"/>
                      </a:cubicBezTo>
                      <a:cubicBezTo>
                        <a:pt x="95172" y="836999"/>
                        <a:pt x="100484" y="837980"/>
                        <a:pt x="105508" y="839655"/>
                      </a:cubicBezTo>
                      <a:cubicBezTo>
                        <a:pt x="108857" y="843005"/>
                        <a:pt x="110924" y="848711"/>
                        <a:pt x="115556" y="849704"/>
                      </a:cubicBezTo>
                      <a:cubicBezTo>
                        <a:pt x="191404" y="865958"/>
                        <a:pt x="159040" y="837924"/>
                        <a:pt x="185895" y="864776"/>
                      </a:cubicBezTo>
                      <a:cubicBezTo>
                        <a:pt x="187570" y="874824"/>
                        <a:pt x="185865" y="886076"/>
                        <a:pt x="190919" y="894921"/>
                      </a:cubicBezTo>
                      <a:cubicBezTo>
                        <a:pt x="193546" y="899519"/>
                        <a:pt x="204707" y="894807"/>
                        <a:pt x="205991" y="899945"/>
                      </a:cubicBezTo>
                      <a:cubicBezTo>
                        <a:pt x="221318" y="961254"/>
                        <a:pt x="187693" y="966158"/>
                        <a:pt x="226088" y="985356"/>
                      </a:cubicBezTo>
                      <a:cubicBezTo>
                        <a:pt x="230825" y="987725"/>
                        <a:pt x="236137" y="988706"/>
                        <a:pt x="241161" y="990381"/>
                      </a:cubicBezTo>
                      <a:cubicBezTo>
                        <a:pt x="256464" y="1013336"/>
                        <a:pt x="246939" y="1001183"/>
                        <a:pt x="271306" y="1025550"/>
                      </a:cubicBezTo>
                      <a:cubicBezTo>
                        <a:pt x="275576" y="1029820"/>
                        <a:pt x="277582" y="1035907"/>
                        <a:pt x="281354" y="1040622"/>
                      </a:cubicBezTo>
                      <a:cubicBezTo>
                        <a:pt x="284313" y="1044321"/>
                        <a:pt x="288053" y="1047321"/>
                        <a:pt x="291402" y="1050671"/>
                      </a:cubicBezTo>
                      <a:cubicBezTo>
                        <a:pt x="286378" y="1052346"/>
                        <a:pt x="281500" y="1054546"/>
                        <a:pt x="276330" y="1055695"/>
                      </a:cubicBezTo>
                      <a:cubicBezTo>
                        <a:pt x="266386" y="1057905"/>
                        <a:pt x="255030" y="1055665"/>
                        <a:pt x="246185" y="1060719"/>
                      </a:cubicBezTo>
                      <a:cubicBezTo>
                        <a:pt x="241587" y="1063347"/>
                        <a:pt x="242836" y="1070768"/>
                        <a:pt x="241161" y="1075792"/>
                      </a:cubicBezTo>
                      <a:cubicBezTo>
                        <a:pt x="242836" y="1085840"/>
                        <a:pt x="243975" y="1095993"/>
                        <a:pt x="246185" y="1105937"/>
                      </a:cubicBezTo>
                      <a:cubicBezTo>
                        <a:pt x="247334" y="1111107"/>
                        <a:pt x="246900" y="1117931"/>
                        <a:pt x="251209" y="1121009"/>
                      </a:cubicBezTo>
                      <a:cubicBezTo>
                        <a:pt x="259828" y="1127165"/>
                        <a:pt x="281354" y="1131058"/>
                        <a:pt x="281354" y="1131058"/>
                      </a:cubicBezTo>
                      <a:cubicBezTo>
                        <a:pt x="284703" y="1136082"/>
                        <a:pt x="286687" y="1142358"/>
                        <a:pt x="291402" y="1146130"/>
                      </a:cubicBezTo>
                      <a:cubicBezTo>
                        <a:pt x="295538" y="1149438"/>
                        <a:pt x="301934" y="1148429"/>
                        <a:pt x="306475" y="1151154"/>
                      </a:cubicBezTo>
                      <a:cubicBezTo>
                        <a:pt x="310537" y="1153591"/>
                        <a:pt x="313174" y="1157853"/>
                        <a:pt x="316523" y="1161203"/>
                      </a:cubicBezTo>
                      <a:cubicBezTo>
                        <a:pt x="318198" y="1166227"/>
                        <a:pt x="317238" y="1173197"/>
                        <a:pt x="321547" y="1176275"/>
                      </a:cubicBezTo>
                      <a:cubicBezTo>
                        <a:pt x="336734" y="1187123"/>
                        <a:pt x="376578" y="1189435"/>
                        <a:pt x="391886" y="1191348"/>
                      </a:cubicBezTo>
                      <a:cubicBezTo>
                        <a:pt x="396910" y="1194697"/>
                        <a:pt x="400920" y="1201396"/>
                        <a:pt x="406958" y="1201396"/>
                      </a:cubicBezTo>
                      <a:cubicBezTo>
                        <a:pt x="411695" y="1201396"/>
                        <a:pt x="414570" y="1195410"/>
                        <a:pt x="417007" y="1191348"/>
                      </a:cubicBezTo>
                      <a:cubicBezTo>
                        <a:pt x="419732" y="1186807"/>
                        <a:pt x="420576" y="1181367"/>
                        <a:pt x="422031" y="1176275"/>
                      </a:cubicBezTo>
                      <a:cubicBezTo>
                        <a:pt x="423928" y="1169636"/>
                        <a:pt x="423225" y="1161923"/>
                        <a:pt x="427055" y="1156178"/>
                      </a:cubicBezTo>
                      <a:cubicBezTo>
                        <a:pt x="433994" y="1145770"/>
                        <a:pt x="452141" y="1143627"/>
                        <a:pt x="462224" y="1141106"/>
                      </a:cubicBezTo>
                      <a:cubicBezTo>
                        <a:pt x="474457" y="1104411"/>
                        <a:pt x="461997" y="1113530"/>
                        <a:pt x="492369" y="1105937"/>
                      </a:cubicBezTo>
                      <a:cubicBezTo>
                        <a:pt x="504662" y="1044480"/>
                        <a:pt x="485429" y="1102830"/>
                        <a:pt x="512466" y="1075792"/>
                      </a:cubicBezTo>
                      <a:cubicBezTo>
                        <a:pt x="526395" y="1061863"/>
                        <a:pt x="507120" y="1059421"/>
                        <a:pt x="527539" y="1050671"/>
                      </a:cubicBezTo>
                      <a:cubicBezTo>
                        <a:pt x="538735" y="1045873"/>
                        <a:pt x="595311" y="1040907"/>
                        <a:pt x="597877" y="1040622"/>
                      </a:cubicBezTo>
                      <a:cubicBezTo>
                        <a:pt x="596202" y="1033923"/>
                        <a:pt x="595941" y="1026702"/>
                        <a:pt x="592853" y="1020526"/>
                      </a:cubicBezTo>
                      <a:cubicBezTo>
                        <a:pt x="590735" y="1016289"/>
                        <a:pt x="585242" y="1014539"/>
                        <a:pt x="582805" y="1010477"/>
                      </a:cubicBezTo>
                      <a:cubicBezTo>
                        <a:pt x="580080" y="1005936"/>
                        <a:pt x="579455" y="1000429"/>
                        <a:pt x="577780" y="995405"/>
                      </a:cubicBezTo>
                      <a:cubicBezTo>
                        <a:pt x="604316" y="968869"/>
                        <a:pt x="573628" y="995230"/>
                        <a:pt x="648119" y="980332"/>
                      </a:cubicBezTo>
                      <a:cubicBezTo>
                        <a:pt x="656040" y="978748"/>
                        <a:pt x="667623" y="965852"/>
                        <a:pt x="673240" y="960236"/>
                      </a:cubicBezTo>
                      <a:cubicBezTo>
                        <a:pt x="671565" y="951862"/>
                        <a:pt x="671580" y="942964"/>
                        <a:pt x="668216" y="935115"/>
                      </a:cubicBezTo>
                      <a:cubicBezTo>
                        <a:pt x="665352" y="928433"/>
                        <a:pt x="647508" y="917960"/>
                        <a:pt x="643095" y="915018"/>
                      </a:cubicBezTo>
                      <a:cubicBezTo>
                        <a:pt x="629697" y="916693"/>
                        <a:pt x="616403" y="920042"/>
                        <a:pt x="602901" y="920042"/>
                      </a:cubicBezTo>
                      <a:cubicBezTo>
                        <a:pt x="595996" y="920042"/>
                        <a:pt x="589630" y="916068"/>
                        <a:pt x="582805" y="915018"/>
                      </a:cubicBezTo>
                      <a:cubicBezTo>
                        <a:pt x="567816" y="912712"/>
                        <a:pt x="552660" y="911669"/>
                        <a:pt x="537587" y="909994"/>
                      </a:cubicBezTo>
                      <a:lnTo>
                        <a:pt x="507442" y="920042"/>
                      </a:lnTo>
                      <a:cubicBezTo>
                        <a:pt x="502948" y="921540"/>
                        <a:pt x="501456" y="927654"/>
                        <a:pt x="497394" y="930091"/>
                      </a:cubicBezTo>
                      <a:cubicBezTo>
                        <a:pt x="492853" y="932816"/>
                        <a:pt x="487345" y="933440"/>
                        <a:pt x="482321" y="935115"/>
                      </a:cubicBezTo>
                      <a:cubicBezTo>
                        <a:pt x="477297" y="933440"/>
                        <a:pt x="471790" y="932816"/>
                        <a:pt x="467249" y="930091"/>
                      </a:cubicBezTo>
                      <a:cubicBezTo>
                        <a:pt x="463187" y="927654"/>
                        <a:pt x="460899" y="923001"/>
                        <a:pt x="457200" y="920042"/>
                      </a:cubicBezTo>
                      <a:cubicBezTo>
                        <a:pt x="443287" y="908911"/>
                        <a:pt x="442975" y="910276"/>
                        <a:pt x="427055" y="904970"/>
                      </a:cubicBezTo>
                      <a:cubicBezTo>
                        <a:pt x="415509" y="870331"/>
                        <a:pt x="409518" y="882315"/>
                        <a:pt x="427055" y="864776"/>
                      </a:cubicBezTo>
                      <a:cubicBezTo>
                        <a:pt x="425380" y="858077"/>
                        <a:pt x="426344" y="850072"/>
                        <a:pt x="422031" y="844680"/>
                      </a:cubicBezTo>
                      <a:cubicBezTo>
                        <a:pt x="418722" y="840544"/>
                        <a:pt x="412128" y="840804"/>
                        <a:pt x="406958" y="839655"/>
                      </a:cubicBezTo>
                      <a:cubicBezTo>
                        <a:pt x="397014" y="837445"/>
                        <a:pt x="386861" y="836306"/>
                        <a:pt x="376813" y="834631"/>
                      </a:cubicBezTo>
                      <a:cubicBezTo>
                        <a:pt x="366765" y="831282"/>
                        <a:pt x="355481" y="830458"/>
                        <a:pt x="346668" y="824583"/>
                      </a:cubicBezTo>
                      <a:cubicBezTo>
                        <a:pt x="341644" y="821234"/>
                        <a:pt x="337250" y="816655"/>
                        <a:pt x="331596" y="814535"/>
                      </a:cubicBezTo>
                      <a:cubicBezTo>
                        <a:pt x="323600" y="811536"/>
                        <a:pt x="314849" y="811185"/>
                        <a:pt x="306475" y="809510"/>
                      </a:cubicBezTo>
                      <a:cubicBezTo>
                        <a:pt x="301451" y="806161"/>
                        <a:pt x="292151" y="805454"/>
                        <a:pt x="291402" y="799462"/>
                      </a:cubicBezTo>
                      <a:cubicBezTo>
                        <a:pt x="290088" y="788952"/>
                        <a:pt x="298101" y="779365"/>
                        <a:pt x="301451" y="769317"/>
                      </a:cubicBezTo>
                      <a:cubicBezTo>
                        <a:pt x="303635" y="762766"/>
                        <a:pt x="303755" y="755567"/>
                        <a:pt x="306475" y="749220"/>
                      </a:cubicBezTo>
                      <a:cubicBezTo>
                        <a:pt x="308853" y="743670"/>
                        <a:pt x="313174" y="739172"/>
                        <a:pt x="316523" y="734148"/>
                      </a:cubicBezTo>
                      <a:cubicBezTo>
                        <a:pt x="314848" y="729124"/>
                        <a:pt x="309130" y="723812"/>
                        <a:pt x="311499" y="719075"/>
                      </a:cubicBezTo>
                      <a:cubicBezTo>
                        <a:pt x="319299" y="703475"/>
                        <a:pt x="345802" y="726870"/>
                        <a:pt x="311499" y="704003"/>
                      </a:cubicBezTo>
                      <a:cubicBezTo>
                        <a:pt x="313174" y="698979"/>
                        <a:pt x="316523" y="694226"/>
                        <a:pt x="316523" y="688930"/>
                      </a:cubicBezTo>
                      <a:cubicBezTo>
                        <a:pt x="316523" y="685328"/>
                        <a:pt x="310440" y="655345"/>
                        <a:pt x="306475" y="648737"/>
                      </a:cubicBezTo>
                      <a:cubicBezTo>
                        <a:pt x="304038" y="644675"/>
                        <a:pt x="300664" y="640806"/>
                        <a:pt x="296427" y="638688"/>
                      </a:cubicBezTo>
                      <a:cubicBezTo>
                        <a:pt x="286953" y="633951"/>
                        <a:pt x="266282" y="628640"/>
                        <a:pt x="266282" y="628640"/>
                      </a:cubicBezTo>
                      <a:cubicBezTo>
                        <a:pt x="264607" y="623616"/>
                        <a:pt x="258889" y="618304"/>
                        <a:pt x="261257" y="613567"/>
                      </a:cubicBezTo>
                      <a:cubicBezTo>
                        <a:pt x="263625" y="608830"/>
                        <a:pt x="271034" y="608543"/>
                        <a:pt x="276330" y="608543"/>
                      </a:cubicBezTo>
                      <a:cubicBezTo>
                        <a:pt x="286517" y="608543"/>
                        <a:pt x="296427" y="611892"/>
                        <a:pt x="306475" y="613567"/>
                      </a:cubicBezTo>
                      <a:cubicBezTo>
                        <a:pt x="309824" y="616917"/>
                        <a:pt x="312461" y="621179"/>
                        <a:pt x="316523" y="623616"/>
                      </a:cubicBezTo>
                      <a:cubicBezTo>
                        <a:pt x="321064" y="626341"/>
                        <a:pt x="328288" y="624504"/>
                        <a:pt x="331596" y="628640"/>
                      </a:cubicBezTo>
                      <a:cubicBezTo>
                        <a:pt x="335910" y="634032"/>
                        <a:pt x="330875" y="644907"/>
                        <a:pt x="336620" y="648737"/>
                      </a:cubicBezTo>
                      <a:cubicBezTo>
                        <a:pt x="348111" y="656397"/>
                        <a:pt x="363415" y="655436"/>
                        <a:pt x="376813" y="658785"/>
                      </a:cubicBezTo>
                      <a:cubicBezTo>
                        <a:pt x="387089" y="661354"/>
                        <a:pt x="406958" y="668833"/>
                        <a:pt x="406958" y="668833"/>
                      </a:cubicBezTo>
                      <a:cubicBezTo>
                        <a:pt x="410308" y="672183"/>
                        <a:pt x="412770" y="676763"/>
                        <a:pt x="417007" y="678882"/>
                      </a:cubicBezTo>
                      <a:cubicBezTo>
                        <a:pt x="426481" y="683619"/>
                        <a:pt x="447152" y="688930"/>
                        <a:pt x="447152" y="688930"/>
                      </a:cubicBezTo>
                      <a:cubicBezTo>
                        <a:pt x="452176" y="692279"/>
                        <a:pt x="457509" y="695206"/>
                        <a:pt x="462224" y="698978"/>
                      </a:cubicBezTo>
                      <a:cubicBezTo>
                        <a:pt x="498018" y="727614"/>
                        <a:pt x="440958" y="688150"/>
                        <a:pt x="487345" y="719075"/>
                      </a:cubicBezTo>
                      <a:cubicBezTo>
                        <a:pt x="489020" y="714051"/>
                        <a:pt x="489644" y="708544"/>
                        <a:pt x="492369" y="704003"/>
                      </a:cubicBezTo>
                      <a:cubicBezTo>
                        <a:pt x="504786" y="683308"/>
                        <a:pt x="474785" y="709027"/>
                        <a:pt x="477297" y="709027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1" name="222 Forma libre">
                  <a:extLst>
                    <a:ext uri="{FF2B5EF4-FFF2-40B4-BE49-F238E27FC236}">
                      <a16:creationId xmlns:a16="http://schemas.microsoft.com/office/drawing/2014/main" xmlns="" id="{4D44C7B7-5174-4DA8-BA01-8A11288DA7E0}"/>
                    </a:ext>
                  </a:extLst>
                </p:cNvPr>
                <p:cNvSpPr/>
                <p:nvPr/>
              </p:nvSpPr>
              <p:spPr>
                <a:xfrm>
                  <a:off x="3388718" y="4197031"/>
                  <a:ext cx="419703" cy="335595"/>
                </a:xfrm>
                <a:custGeom>
                  <a:avLst/>
                  <a:gdLst>
                    <a:gd name="connsiteX0" fmla="*/ 366339 w 386436"/>
                    <a:gd name="connsiteY0" fmla="*/ 313174 h 333271"/>
                    <a:gd name="connsiteX1" fmla="*/ 361315 w 386436"/>
                    <a:gd name="connsiteY1" fmla="*/ 298102 h 333271"/>
                    <a:gd name="connsiteX2" fmla="*/ 351266 w 386436"/>
                    <a:gd name="connsiteY2" fmla="*/ 288053 h 333271"/>
                    <a:gd name="connsiteX3" fmla="*/ 356290 w 386436"/>
                    <a:gd name="connsiteY3" fmla="*/ 272981 h 333271"/>
                    <a:gd name="connsiteX4" fmla="*/ 386436 w 386436"/>
                    <a:gd name="connsiteY4" fmla="*/ 257908 h 333271"/>
                    <a:gd name="connsiteX5" fmla="*/ 376387 w 386436"/>
                    <a:gd name="connsiteY5" fmla="*/ 222739 h 333271"/>
                    <a:gd name="connsiteX6" fmla="*/ 361315 w 386436"/>
                    <a:gd name="connsiteY6" fmla="*/ 212691 h 333271"/>
                    <a:gd name="connsiteX7" fmla="*/ 321121 w 386436"/>
                    <a:gd name="connsiteY7" fmla="*/ 212691 h 333271"/>
                    <a:gd name="connsiteX8" fmla="*/ 316097 w 386436"/>
                    <a:gd name="connsiteY8" fmla="*/ 197618 h 333271"/>
                    <a:gd name="connsiteX9" fmla="*/ 301025 w 386436"/>
                    <a:gd name="connsiteY9" fmla="*/ 192594 h 333271"/>
                    <a:gd name="connsiteX10" fmla="*/ 290976 w 386436"/>
                    <a:gd name="connsiteY10" fmla="*/ 182546 h 333271"/>
                    <a:gd name="connsiteX11" fmla="*/ 285952 w 386436"/>
                    <a:gd name="connsiteY11" fmla="*/ 167473 h 333271"/>
                    <a:gd name="connsiteX12" fmla="*/ 270879 w 386436"/>
                    <a:gd name="connsiteY12" fmla="*/ 157425 h 333271"/>
                    <a:gd name="connsiteX13" fmla="*/ 250783 w 386436"/>
                    <a:gd name="connsiteY13" fmla="*/ 132304 h 333271"/>
                    <a:gd name="connsiteX14" fmla="*/ 230686 w 386436"/>
                    <a:gd name="connsiteY14" fmla="*/ 112207 h 333271"/>
                    <a:gd name="connsiteX15" fmla="*/ 225662 w 386436"/>
                    <a:gd name="connsiteY15" fmla="*/ 97135 h 333271"/>
                    <a:gd name="connsiteX16" fmla="*/ 210589 w 386436"/>
                    <a:gd name="connsiteY16" fmla="*/ 92110 h 333271"/>
                    <a:gd name="connsiteX17" fmla="*/ 195517 w 386436"/>
                    <a:gd name="connsiteY17" fmla="*/ 82062 h 333271"/>
                    <a:gd name="connsiteX18" fmla="*/ 175420 w 386436"/>
                    <a:gd name="connsiteY18" fmla="*/ 77038 h 333271"/>
                    <a:gd name="connsiteX19" fmla="*/ 160348 w 386436"/>
                    <a:gd name="connsiteY19" fmla="*/ 72014 h 333271"/>
                    <a:gd name="connsiteX20" fmla="*/ 150299 w 386436"/>
                    <a:gd name="connsiteY20" fmla="*/ 61965 h 333271"/>
                    <a:gd name="connsiteX21" fmla="*/ 120154 w 386436"/>
                    <a:gd name="connsiteY21" fmla="*/ 51917 h 333271"/>
                    <a:gd name="connsiteX22" fmla="*/ 105082 w 386436"/>
                    <a:gd name="connsiteY22" fmla="*/ 41869 h 333271"/>
                    <a:gd name="connsiteX23" fmla="*/ 79961 w 386436"/>
                    <a:gd name="connsiteY23" fmla="*/ 36845 h 333271"/>
                    <a:gd name="connsiteX24" fmla="*/ 69912 w 386436"/>
                    <a:gd name="connsiteY24" fmla="*/ 21772 h 333271"/>
                    <a:gd name="connsiteX25" fmla="*/ 54840 w 386436"/>
                    <a:gd name="connsiteY25" fmla="*/ 11724 h 333271"/>
                    <a:gd name="connsiteX26" fmla="*/ 44792 w 386436"/>
                    <a:gd name="connsiteY26" fmla="*/ 1675 h 333271"/>
                    <a:gd name="connsiteX27" fmla="*/ 4598 w 386436"/>
                    <a:gd name="connsiteY27" fmla="*/ 6699 h 333271"/>
                    <a:gd name="connsiteX28" fmla="*/ 9622 w 386436"/>
                    <a:gd name="connsiteY28" fmla="*/ 21772 h 333271"/>
                    <a:gd name="connsiteX29" fmla="*/ 44792 w 386436"/>
                    <a:gd name="connsiteY29" fmla="*/ 51917 h 333271"/>
                    <a:gd name="connsiteX30" fmla="*/ 49816 w 386436"/>
                    <a:gd name="connsiteY30" fmla="*/ 66990 h 333271"/>
                    <a:gd name="connsiteX31" fmla="*/ 59864 w 386436"/>
                    <a:gd name="connsiteY31" fmla="*/ 82062 h 333271"/>
                    <a:gd name="connsiteX32" fmla="*/ 64888 w 386436"/>
                    <a:gd name="connsiteY32" fmla="*/ 112207 h 333271"/>
                    <a:gd name="connsiteX33" fmla="*/ 59864 w 386436"/>
                    <a:gd name="connsiteY33" fmla="*/ 127280 h 333271"/>
                    <a:gd name="connsiteX34" fmla="*/ 49816 w 386436"/>
                    <a:gd name="connsiteY34" fmla="*/ 142352 h 333271"/>
                    <a:gd name="connsiteX35" fmla="*/ 44792 w 386436"/>
                    <a:gd name="connsiteY35" fmla="*/ 187570 h 333271"/>
                    <a:gd name="connsiteX36" fmla="*/ 59864 w 386436"/>
                    <a:gd name="connsiteY36" fmla="*/ 192594 h 333271"/>
                    <a:gd name="connsiteX37" fmla="*/ 69912 w 386436"/>
                    <a:gd name="connsiteY37" fmla="*/ 207667 h 333271"/>
                    <a:gd name="connsiteX38" fmla="*/ 100058 w 386436"/>
                    <a:gd name="connsiteY38" fmla="*/ 217715 h 333271"/>
                    <a:gd name="connsiteX39" fmla="*/ 115130 w 386436"/>
                    <a:gd name="connsiteY39" fmla="*/ 222739 h 333271"/>
                    <a:gd name="connsiteX40" fmla="*/ 130203 w 386436"/>
                    <a:gd name="connsiteY40" fmla="*/ 232787 h 333271"/>
                    <a:gd name="connsiteX41" fmla="*/ 145275 w 386436"/>
                    <a:gd name="connsiteY41" fmla="*/ 237812 h 333271"/>
                    <a:gd name="connsiteX42" fmla="*/ 160348 w 386436"/>
                    <a:gd name="connsiteY42" fmla="*/ 232787 h 333271"/>
                    <a:gd name="connsiteX43" fmla="*/ 160348 w 386436"/>
                    <a:gd name="connsiteY43" fmla="*/ 262932 h 333271"/>
                    <a:gd name="connsiteX44" fmla="*/ 165372 w 386436"/>
                    <a:gd name="connsiteY44" fmla="*/ 278005 h 333271"/>
                    <a:gd name="connsiteX45" fmla="*/ 180444 w 386436"/>
                    <a:gd name="connsiteY45" fmla="*/ 288053 h 333271"/>
                    <a:gd name="connsiteX46" fmla="*/ 190493 w 386436"/>
                    <a:gd name="connsiteY46" fmla="*/ 298102 h 333271"/>
                    <a:gd name="connsiteX47" fmla="*/ 200541 w 386436"/>
                    <a:gd name="connsiteY47" fmla="*/ 313174 h 333271"/>
                    <a:gd name="connsiteX48" fmla="*/ 230686 w 386436"/>
                    <a:gd name="connsiteY48" fmla="*/ 323223 h 333271"/>
                    <a:gd name="connsiteX49" fmla="*/ 245759 w 386436"/>
                    <a:gd name="connsiteY49" fmla="*/ 333271 h 333271"/>
                    <a:gd name="connsiteX50" fmla="*/ 341218 w 386436"/>
                    <a:gd name="connsiteY50" fmla="*/ 323223 h 333271"/>
                    <a:gd name="connsiteX51" fmla="*/ 371363 w 386436"/>
                    <a:gd name="connsiteY51" fmla="*/ 318198 h 333271"/>
                    <a:gd name="connsiteX52" fmla="*/ 366339 w 386436"/>
                    <a:gd name="connsiteY52" fmla="*/ 313174 h 333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86436" h="333271">
                      <a:moveTo>
                        <a:pt x="366339" y="313174"/>
                      </a:moveTo>
                      <a:cubicBezTo>
                        <a:pt x="364664" y="308150"/>
                        <a:pt x="364040" y="302643"/>
                        <a:pt x="361315" y="298102"/>
                      </a:cubicBezTo>
                      <a:cubicBezTo>
                        <a:pt x="358878" y="294040"/>
                        <a:pt x="352195" y="292698"/>
                        <a:pt x="351266" y="288053"/>
                      </a:cubicBezTo>
                      <a:cubicBezTo>
                        <a:pt x="350227" y="282860"/>
                        <a:pt x="353565" y="277522"/>
                        <a:pt x="356290" y="272981"/>
                      </a:cubicBezTo>
                      <a:cubicBezTo>
                        <a:pt x="364195" y="259806"/>
                        <a:pt x="371985" y="261520"/>
                        <a:pt x="386436" y="257908"/>
                      </a:cubicBezTo>
                      <a:cubicBezTo>
                        <a:pt x="386108" y="256598"/>
                        <a:pt x="379006" y="226013"/>
                        <a:pt x="376387" y="222739"/>
                      </a:cubicBezTo>
                      <a:cubicBezTo>
                        <a:pt x="372615" y="218024"/>
                        <a:pt x="366339" y="216040"/>
                        <a:pt x="361315" y="212691"/>
                      </a:cubicBezTo>
                      <a:cubicBezTo>
                        <a:pt x="348556" y="215881"/>
                        <a:pt x="333880" y="222899"/>
                        <a:pt x="321121" y="212691"/>
                      </a:cubicBezTo>
                      <a:cubicBezTo>
                        <a:pt x="316985" y="209383"/>
                        <a:pt x="319842" y="201363"/>
                        <a:pt x="316097" y="197618"/>
                      </a:cubicBezTo>
                      <a:cubicBezTo>
                        <a:pt x="312352" y="193873"/>
                        <a:pt x="306049" y="194269"/>
                        <a:pt x="301025" y="192594"/>
                      </a:cubicBezTo>
                      <a:cubicBezTo>
                        <a:pt x="297675" y="189245"/>
                        <a:pt x="293413" y="186608"/>
                        <a:pt x="290976" y="182546"/>
                      </a:cubicBezTo>
                      <a:cubicBezTo>
                        <a:pt x="288251" y="178005"/>
                        <a:pt x="289260" y="171609"/>
                        <a:pt x="285952" y="167473"/>
                      </a:cubicBezTo>
                      <a:cubicBezTo>
                        <a:pt x="282180" y="162758"/>
                        <a:pt x="275594" y="161197"/>
                        <a:pt x="270879" y="157425"/>
                      </a:cubicBezTo>
                      <a:cubicBezTo>
                        <a:pt x="255334" y="144989"/>
                        <a:pt x="265023" y="148917"/>
                        <a:pt x="250783" y="132304"/>
                      </a:cubicBezTo>
                      <a:cubicBezTo>
                        <a:pt x="244618" y="125111"/>
                        <a:pt x="230686" y="112207"/>
                        <a:pt x="230686" y="112207"/>
                      </a:cubicBezTo>
                      <a:cubicBezTo>
                        <a:pt x="229011" y="107183"/>
                        <a:pt x="229407" y="100880"/>
                        <a:pt x="225662" y="97135"/>
                      </a:cubicBezTo>
                      <a:cubicBezTo>
                        <a:pt x="221917" y="93390"/>
                        <a:pt x="215326" y="94479"/>
                        <a:pt x="210589" y="92110"/>
                      </a:cubicBezTo>
                      <a:cubicBezTo>
                        <a:pt x="205188" y="89410"/>
                        <a:pt x="201067" y="84440"/>
                        <a:pt x="195517" y="82062"/>
                      </a:cubicBezTo>
                      <a:cubicBezTo>
                        <a:pt x="189170" y="79342"/>
                        <a:pt x="182059" y="78935"/>
                        <a:pt x="175420" y="77038"/>
                      </a:cubicBezTo>
                      <a:cubicBezTo>
                        <a:pt x="170328" y="75583"/>
                        <a:pt x="165372" y="73689"/>
                        <a:pt x="160348" y="72014"/>
                      </a:cubicBezTo>
                      <a:cubicBezTo>
                        <a:pt x="156998" y="68664"/>
                        <a:pt x="154536" y="64084"/>
                        <a:pt x="150299" y="61965"/>
                      </a:cubicBezTo>
                      <a:cubicBezTo>
                        <a:pt x="140825" y="57228"/>
                        <a:pt x="120154" y="51917"/>
                        <a:pt x="120154" y="51917"/>
                      </a:cubicBezTo>
                      <a:cubicBezTo>
                        <a:pt x="115130" y="48568"/>
                        <a:pt x="110736" y="43989"/>
                        <a:pt x="105082" y="41869"/>
                      </a:cubicBezTo>
                      <a:cubicBezTo>
                        <a:pt x="97086" y="38871"/>
                        <a:pt x="87375" y="41082"/>
                        <a:pt x="79961" y="36845"/>
                      </a:cubicBezTo>
                      <a:cubicBezTo>
                        <a:pt x="74718" y="33849"/>
                        <a:pt x="74182" y="26042"/>
                        <a:pt x="69912" y="21772"/>
                      </a:cubicBezTo>
                      <a:cubicBezTo>
                        <a:pt x="65642" y="17502"/>
                        <a:pt x="59555" y="15496"/>
                        <a:pt x="54840" y="11724"/>
                      </a:cubicBezTo>
                      <a:cubicBezTo>
                        <a:pt x="51141" y="8765"/>
                        <a:pt x="48141" y="5025"/>
                        <a:pt x="44792" y="1675"/>
                      </a:cubicBezTo>
                      <a:cubicBezTo>
                        <a:pt x="31394" y="3350"/>
                        <a:pt x="16321" y="0"/>
                        <a:pt x="4598" y="6699"/>
                      </a:cubicBezTo>
                      <a:cubicBezTo>
                        <a:pt x="0" y="9327"/>
                        <a:pt x="6544" y="17462"/>
                        <a:pt x="9622" y="21772"/>
                      </a:cubicBezTo>
                      <a:cubicBezTo>
                        <a:pt x="20698" y="37279"/>
                        <a:pt x="30307" y="42261"/>
                        <a:pt x="44792" y="51917"/>
                      </a:cubicBezTo>
                      <a:cubicBezTo>
                        <a:pt x="46467" y="56941"/>
                        <a:pt x="47448" y="62253"/>
                        <a:pt x="49816" y="66990"/>
                      </a:cubicBezTo>
                      <a:cubicBezTo>
                        <a:pt x="52516" y="72391"/>
                        <a:pt x="57955" y="76334"/>
                        <a:pt x="59864" y="82062"/>
                      </a:cubicBezTo>
                      <a:cubicBezTo>
                        <a:pt x="63085" y="91726"/>
                        <a:pt x="63213" y="102159"/>
                        <a:pt x="64888" y="112207"/>
                      </a:cubicBezTo>
                      <a:cubicBezTo>
                        <a:pt x="63213" y="117231"/>
                        <a:pt x="62232" y="122543"/>
                        <a:pt x="59864" y="127280"/>
                      </a:cubicBezTo>
                      <a:cubicBezTo>
                        <a:pt x="57164" y="132681"/>
                        <a:pt x="51280" y="136494"/>
                        <a:pt x="49816" y="142352"/>
                      </a:cubicBezTo>
                      <a:cubicBezTo>
                        <a:pt x="46138" y="157065"/>
                        <a:pt x="46467" y="172497"/>
                        <a:pt x="44792" y="187570"/>
                      </a:cubicBezTo>
                      <a:cubicBezTo>
                        <a:pt x="49816" y="189245"/>
                        <a:pt x="55729" y="189286"/>
                        <a:pt x="59864" y="192594"/>
                      </a:cubicBezTo>
                      <a:cubicBezTo>
                        <a:pt x="64579" y="196366"/>
                        <a:pt x="64791" y="204467"/>
                        <a:pt x="69912" y="207667"/>
                      </a:cubicBezTo>
                      <a:cubicBezTo>
                        <a:pt x="78894" y="213281"/>
                        <a:pt x="90009" y="214366"/>
                        <a:pt x="100058" y="217715"/>
                      </a:cubicBezTo>
                      <a:lnTo>
                        <a:pt x="115130" y="222739"/>
                      </a:lnTo>
                      <a:cubicBezTo>
                        <a:pt x="120859" y="224649"/>
                        <a:pt x="124802" y="230086"/>
                        <a:pt x="130203" y="232787"/>
                      </a:cubicBezTo>
                      <a:cubicBezTo>
                        <a:pt x="134940" y="235155"/>
                        <a:pt x="140251" y="236137"/>
                        <a:pt x="145275" y="237812"/>
                      </a:cubicBezTo>
                      <a:cubicBezTo>
                        <a:pt x="150299" y="236137"/>
                        <a:pt x="155611" y="230419"/>
                        <a:pt x="160348" y="232787"/>
                      </a:cubicBezTo>
                      <a:cubicBezTo>
                        <a:pt x="171832" y="238529"/>
                        <a:pt x="162262" y="257190"/>
                        <a:pt x="160348" y="262932"/>
                      </a:cubicBezTo>
                      <a:cubicBezTo>
                        <a:pt x="162023" y="267956"/>
                        <a:pt x="162064" y="273869"/>
                        <a:pt x="165372" y="278005"/>
                      </a:cubicBezTo>
                      <a:cubicBezTo>
                        <a:pt x="169144" y="282720"/>
                        <a:pt x="175729" y="284281"/>
                        <a:pt x="180444" y="288053"/>
                      </a:cubicBezTo>
                      <a:cubicBezTo>
                        <a:pt x="184143" y="291012"/>
                        <a:pt x="187534" y="294403"/>
                        <a:pt x="190493" y="298102"/>
                      </a:cubicBezTo>
                      <a:cubicBezTo>
                        <a:pt x="194265" y="302817"/>
                        <a:pt x="195421" y="309974"/>
                        <a:pt x="200541" y="313174"/>
                      </a:cubicBezTo>
                      <a:cubicBezTo>
                        <a:pt x="209523" y="318788"/>
                        <a:pt x="221873" y="317348"/>
                        <a:pt x="230686" y="323223"/>
                      </a:cubicBezTo>
                      <a:lnTo>
                        <a:pt x="245759" y="333271"/>
                      </a:lnTo>
                      <a:cubicBezTo>
                        <a:pt x="272385" y="293329"/>
                        <a:pt x="246193" y="323223"/>
                        <a:pt x="341218" y="323223"/>
                      </a:cubicBezTo>
                      <a:cubicBezTo>
                        <a:pt x="351405" y="323223"/>
                        <a:pt x="361315" y="319873"/>
                        <a:pt x="371363" y="318198"/>
                      </a:cubicBezTo>
                      <a:lnTo>
                        <a:pt x="366339" y="31317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223 Forma libre">
                  <a:extLst>
                    <a:ext uri="{FF2B5EF4-FFF2-40B4-BE49-F238E27FC236}">
                      <a16:creationId xmlns:a16="http://schemas.microsoft.com/office/drawing/2014/main" xmlns="" id="{6A30E842-7069-4E86-B0BD-0C7D3EC2A891}"/>
                    </a:ext>
                  </a:extLst>
                </p:cNvPr>
                <p:cNvSpPr/>
                <p:nvPr/>
              </p:nvSpPr>
              <p:spPr>
                <a:xfrm>
                  <a:off x="2994765" y="4419866"/>
                  <a:ext cx="437726" cy="504734"/>
                </a:xfrm>
                <a:custGeom>
                  <a:avLst/>
                  <a:gdLst>
                    <a:gd name="connsiteX0" fmla="*/ 356717 w 401934"/>
                    <a:gd name="connsiteY0" fmla="*/ 271305 h 508292"/>
                    <a:gd name="connsiteX1" fmla="*/ 351693 w 401934"/>
                    <a:gd name="connsiteY1" fmla="*/ 256233 h 508292"/>
                    <a:gd name="connsiteX2" fmla="*/ 401934 w 401934"/>
                    <a:gd name="connsiteY2" fmla="*/ 236136 h 508292"/>
                    <a:gd name="connsiteX3" fmla="*/ 386862 w 401934"/>
                    <a:gd name="connsiteY3" fmla="*/ 226088 h 508292"/>
                    <a:gd name="connsiteX4" fmla="*/ 381838 w 401934"/>
                    <a:gd name="connsiteY4" fmla="*/ 205991 h 508292"/>
                    <a:gd name="connsiteX5" fmla="*/ 376814 w 401934"/>
                    <a:gd name="connsiteY5" fmla="*/ 190919 h 508292"/>
                    <a:gd name="connsiteX6" fmla="*/ 366765 w 401934"/>
                    <a:gd name="connsiteY6" fmla="*/ 180870 h 508292"/>
                    <a:gd name="connsiteX7" fmla="*/ 361741 w 401934"/>
                    <a:gd name="connsiteY7" fmla="*/ 165798 h 508292"/>
                    <a:gd name="connsiteX8" fmla="*/ 326572 w 401934"/>
                    <a:gd name="connsiteY8" fmla="*/ 155749 h 508292"/>
                    <a:gd name="connsiteX9" fmla="*/ 311499 w 401934"/>
                    <a:gd name="connsiteY9" fmla="*/ 85411 h 508292"/>
                    <a:gd name="connsiteX10" fmla="*/ 281354 w 401934"/>
                    <a:gd name="connsiteY10" fmla="*/ 35169 h 508292"/>
                    <a:gd name="connsiteX11" fmla="*/ 266282 w 401934"/>
                    <a:gd name="connsiteY11" fmla="*/ 25121 h 508292"/>
                    <a:gd name="connsiteX12" fmla="*/ 226088 w 401934"/>
                    <a:gd name="connsiteY12" fmla="*/ 20097 h 508292"/>
                    <a:gd name="connsiteX13" fmla="*/ 216040 w 401934"/>
                    <a:gd name="connsiteY13" fmla="*/ 10048 h 508292"/>
                    <a:gd name="connsiteX14" fmla="*/ 185895 w 401934"/>
                    <a:gd name="connsiteY14" fmla="*/ 0 h 508292"/>
                    <a:gd name="connsiteX15" fmla="*/ 180871 w 401934"/>
                    <a:gd name="connsiteY15" fmla="*/ 35169 h 508292"/>
                    <a:gd name="connsiteX16" fmla="*/ 175846 w 401934"/>
                    <a:gd name="connsiteY16" fmla="*/ 50242 h 508292"/>
                    <a:gd name="connsiteX17" fmla="*/ 170822 w 401934"/>
                    <a:gd name="connsiteY17" fmla="*/ 100483 h 508292"/>
                    <a:gd name="connsiteX18" fmla="*/ 155750 w 401934"/>
                    <a:gd name="connsiteY18" fmla="*/ 105508 h 508292"/>
                    <a:gd name="connsiteX19" fmla="*/ 145701 w 401934"/>
                    <a:gd name="connsiteY19" fmla="*/ 135653 h 508292"/>
                    <a:gd name="connsiteX20" fmla="*/ 115556 w 401934"/>
                    <a:gd name="connsiteY20" fmla="*/ 145701 h 508292"/>
                    <a:gd name="connsiteX21" fmla="*/ 100484 w 401934"/>
                    <a:gd name="connsiteY21" fmla="*/ 150725 h 508292"/>
                    <a:gd name="connsiteX22" fmla="*/ 95460 w 401934"/>
                    <a:gd name="connsiteY22" fmla="*/ 165798 h 508292"/>
                    <a:gd name="connsiteX23" fmla="*/ 70339 w 401934"/>
                    <a:gd name="connsiteY23" fmla="*/ 185894 h 508292"/>
                    <a:gd name="connsiteX24" fmla="*/ 30145 w 401934"/>
                    <a:gd name="connsiteY24" fmla="*/ 221064 h 508292"/>
                    <a:gd name="connsiteX25" fmla="*/ 20097 w 401934"/>
                    <a:gd name="connsiteY25" fmla="*/ 236136 h 508292"/>
                    <a:gd name="connsiteX26" fmla="*/ 25121 w 401934"/>
                    <a:gd name="connsiteY26" fmla="*/ 296426 h 508292"/>
                    <a:gd name="connsiteX27" fmla="*/ 30145 w 401934"/>
                    <a:gd name="connsiteY27" fmla="*/ 366765 h 508292"/>
                    <a:gd name="connsiteX28" fmla="*/ 10049 w 401934"/>
                    <a:gd name="connsiteY28" fmla="*/ 371789 h 508292"/>
                    <a:gd name="connsiteX29" fmla="*/ 0 w 401934"/>
                    <a:gd name="connsiteY29" fmla="*/ 381837 h 508292"/>
                    <a:gd name="connsiteX30" fmla="*/ 20097 w 401934"/>
                    <a:gd name="connsiteY30" fmla="*/ 437103 h 508292"/>
                    <a:gd name="connsiteX31" fmla="*/ 25121 w 401934"/>
                    <a:gd name="connsiteY31" fmla="*/ 452176 h 508292"/>
                    <a:gd name="connsiteX32" fmla="*/ 30145 w 401934"/>
                    <a:gd name="connsiteY32" fmla="*/ 477297 h 508292"/>
                    <a:gd name="connsiteX33" fmla="*/ 60290 w 401934"/>
                    <a:gd name="connsiteY33" fmla="*/ 487345 h 508292"/>
                    <a:gd name="connsiteX34" fmla="*/ 95460 w 401934"/>
                    <a:gd name="connsiteY34" fmla="*/ 507442 h 508292"/>
                    <a:gd name="connsiteX35" fmla="*/ 120581 w 401934"/>
                    <a:gd name="connsiteY35" fmla="*/ 502417 h 508292"/>
                    <a:gd name="connsiteX36" fmla="*/ 135653 w 401934"/>
                    <a:gd name="connsiteY36" fmla="*/ 492369 h 508292"/>
                    <a:gd name="connsiteX37" fmla="*/ 150726 w 401934"/>
                    <a:gd name="connsiteY37" fmla="*/ 487345 h 508292"/>
                    <a:gd name="connsiteX38" fmla="*/ 155750 w 401934"/>
                    <a:gd name="connsiteY38" fmla="*/ 452176 h 508292"/>
                    <a:gd name="connsiteX39" fmla="*/ 195943 w 401934"/>
                    <a:gd name="connsiteY39" fmla="*/ 437103 h 508292"/>
                    <a:gd name="connsiteX40" fmla="*/ 200967 w 401934"/>
                    <a:gd name="connsiteY40" fmla="*/ 376813 h 508292"/>
                    <a:gd name="connsiteX41" fmla="*/ 256233 w 401934"/>
                    <a:gd name="connsiteY41" fmla="*/ 351692 h 508292"/>
                    <a:gd name="connsiteX42" fmla="*/ 271306 w 401934"/>
                    <a:gd name="connsiteY42" fmla="*/ 341644 h 508292"/>
                    <a:gd name="connsiteX43" fmla="*/ 276330 w 401934"/>
                    <a:gd name="connsiteY43" fmla="*/ 326571 h 508292"/>
                    <a:gd name="connsiteX44" fmla="*/ 281354 w 401934"/>
                    <a:gd name="connsiteY44" fmla="*/ 241160 h 508292"/>
                    <a:gd name="connsiteX45" fmla="*/ 296427 w 401934"/>
                    <a:gd name="connsiteY45" fmla="*/ 236136 h 508292"/>
                    <a:gd name="connsiteX46" fmla="*/ 336620 w 401934"/>
                    <a:gd name="connsiteY46" fmla="*/ 251209 h 508292"/>
                    <a:gd name="connsiteX47" fmla="*/ 351693 w 401934"/>
                    <a:gd name="connsiteY47" fmla="*/ 256233 h 508292"/>
                    <a:gd name="connsiteX48" fmla="*/ 356717 w 401934"/>
                    <a:gd name="connsiteY48" fmla="*/ 271305 h 50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401934" h="508292">
                      <a:moveTo>
                        <a:pt x="356717" y="271305"/>
                      </a:moveTo>
                      <a:cubicBezTo>
                        <a:pt x="356717" y="271305"/>
                        <a:pt x="351693" y="261529"/>
                        <a:pt x="351693" y="256233"/>
                      </a:cubicBezTo>
                      <a:cubicBezTo>
                        <a:pt x="351693" y="227864"/>
                        <a:pt x="379571" y="238621"/>
                        <a:pt x="401934" y="236136"/>
                      </a:cubicBezTo>
                      <a:cubicBezTo>
                        <a:pt x="396910" y="232787"/>
                        <a:pt x="390211" y="231112"/>
                        <a:pt x="386862" y="226088"/>
                      </a:cubicBezTo>
                      <a:cubicBezTo>
                        <a:pt x="383032" y="220343"/>
                        <a:pt x="383735" y="212630"/>
                        <a:pt x="381838" y="205991"/>
                      </a:cubicBezTo>
                      <a:cubicBezTo>
                        <a:pt x="380383" y="200899"/>
                        <a:pt x="379539" y="195460"/>
                        <a:pt x="376814" y="190919"/>
                      </a:cubicBezTo>
                      <a:cubicBezTo>
                        <a:pt x="374377" y="186857"/>
                        <a:pt x="370115" y="184220"/>
                        <a:pt x="366765" y="180870"/>
                      </a:cubicBezTo>
                      <a:cubicBezTo>
                        <a:pt x="365090" y="175846"/>
                        <a:pt x="365486" y="169543"/>
                        <a:pt x="361741" y="165798"/>
                      </a:cubicBezTo>
                      <a:cubicBezTo>
                        <a:pt x="359337" y="163394"/>
                        <a:pt x="326749" y="155793"/>
                        <a:pt x="326572" y="155749"/>
                      </a:cubicBezTo>
                      <a:cubicBezTo>
                        <a:pt x="300736" y="129915"/>
                        <a:pt x="323417" y="156922"/>
                        <a:pt x="311499" y="85411"/>
                      </a:cubicBezTo>
                      <a:cubicBezTo>
                        <a:pt x="306281" y="54105"/>
                        <a:pt x="301940" y="55755"/>
                        <a:pt x="281354" y="35169"/>
                      </a:cubicBezTo>
                      <a:cubicBezTo>
                        <a:pt x="277084" y="30899"/>
                        <a:pt x="272107" y="26710"/>
                        <a:pt x="266282" y="25121"/>
                      </a:cubicBezTo>
                      <a:cubicBezTo>
                        <a:pt x="253255" y="21568"/>
                        <a:pt x="239486" y="21772"/>
                        <a:pt x="226088" y="20097"/>
                      </a:cubicBezTo>
                      <a:cubicBezTo>
                        <a:pt x="222739" y="16747"/>
                        <a:pt x="220277" y="12166"/>
                        <a:pt x="216040" y="10048"/>
                      </a:cubicBezTo>
                      <a:cubicBezTo>
                        <a:pt x="206566" y="5311"/>
                        <a:pt x="185895" y="0"/>
                        <a:pt x="185895" y="0"/>
                      </a:cubicBezTo>
                      <a:cubicBezTo>
                        <a:pt x="184220" y="11723"/>
                        <a:pt x="183194" y="23557"/>
                        <a:pt x="180871" y="35169"/>
                      </a:cubicBezTo>
                      <a:cubicBezTo>
                        <a:pt x="179832" y="40362"/>
                        <a:pt x="176651" y="45007"/>
                        <a:pt x="175846" y="50242"/>
                      </a:cubicBezTo>
                      <a:cubicBezTo>
                        <a:pt x="173287" y="66877"/>
                        <a:pt x="176574" y="84666"/>
                        <a:pt x="170822" y="100483"/>
                      </a:cubicBezTo>
                      <a:cubicBezTo>
                        <a:pt x="169012" y="105460"/>
                        <a:pt x="160774" y="103833"/>
                        <a:pt x="155750" y="105508"/>
                      </a:cubicBezTo>
                      <a:lnTo>
                        <a:pt x="145701" y="135653"/>
                      </a:lnTo>
                      <a:cubicBezTo>
                        <a:pt x="142351" y="145701"/>
                        <a:pt x="125604" y="142352"/>
                        <a:pt x="115556" y="145701"/>
                      </a:cubicBezTo>
                      <a:lnTo>
                        <a:pt x="100484" y="150725"/>
                      </a:lnTo>
                      <a:cubicBezTo>
                        <a:pt x="98809" y="155749"/>
                        <a:pt x="98185" y="161257"/>
                        <a:pt x="95460" y="165798"/>
                      </a:cubicBezTo>
                      <a:cubicBezTo>
                        <a:pt x="90688" y="173751"/>
                        <a:pt x="77183" y="181331"/>
                        <a:pt x="70339" y="185894"/>
                      </a:cubicBezTo>
                      <a:cubicBezTo>
                        <a:pt x="57068" y="225703"/>
                        <a:pt x="70738" y="214297"/>
                        <a:pt x="30145" y="221064"/>
                      </a:cubicBezTo>
                      <a:cubicBezTo>
                        <a:pt x="26796" y="226088"/>
                        <a:pt x="20499" y="230111"/>
                        <a:pt x="20097" y="236136"/>
                      </a:cubicBezTo>
                      <a:cubicBezTo>
                        <a:pt x="18756" y="256258"/>
                        <a:pt x="23574" y="276319"/>
                        <a:pt x="25121" y="296426"/>
                      </a:cubicBezTo>
                      <a:cubicBezTo>
                        <a:pt x="26924" y="319863"/>
                        <a:pt x="28470" y="343319"/>
                        <a:pt x="30145" y="366765"/>
                      </a:cubicBezTo>
                      <a:cubicBezTo>
                        <a:pt x="23446" y="368440"/>
                        <a:pt x="16225" y="368701"/>
                        <a:pt x="10049" y="371789"/>
                      </a:cubicBezTo>
                      <a:cubicBezTo>
                        <a:pt x="5812" y="373907"/>
                        <a:pt x="0" y="377100"/>
                        <a:pt x="0" y="381837"/>
                      </a:cubicBezTo>
                      <a:cubicBezTo>
                        <a:pt x="0" y="410619"/>
                        <a:pt x="7422" y="418091"/>
                        <a:pt x="20097" y="437103"/>
                      </a:cubicBezTo>
                      <a:cubicBezTo>
                        <a:pt x="21772" y="442127"/>
                        <a:pt x="23837" y="447038"/>
                        <a:pt x="25121" y="452176"/>
                      </a:cubicBezTo>
                      <a:cubicBezTo>
                        <a:pt x="27192" y="460461"/>
                        <a:pt x="24107" y="471259"/>
                        <a:pt x="30145" y="477297"/>
                      </a:cubicBezTo>
                      <a:cubicBezTo>
                        <a:pt x="37635" y="484787"/>
                        <a:pt x="60290" y="487345"/>
                        <a:pt x="60290" y="487345"/>
                      </a:cubicBezTo>
                      <a:cubicBezTo>
                        <a:pt x="71547" y="498601"/>
                        <a:pt x="75783" y="505474"/>
                        <a:pt x="95460" y="507442"/>
                      </a:cubicBezTo>
                      <a:cubicBezTo>
                        <a:pt x="103957" y="508292"/>
                        <a:pt x="112207" y="504092"/>
                        <a:pt x="120581" y="502417"/>
                      </a:cubicBezTo>
                      <a:cubicBezTo>
                        <a:pt x="125605" y="499068"/>
                        <a:pt x="130252" y="495069"/>
                        <a:pt x="135653" y="492369"/>
                      </a:cubicBezTo>
                      <a:cubicBezTo>
                        <a:pt x="140390" y="490001"/>
                        <a:pt x="148357" y="492082"/>
                        <a:pt x="150726" y="487345"/>
                      </a:cubicBezTo>
                      <a:cubicBezTo>
                        <a:pt x="156022" y="476753"/>
                        <a:pt x="152005" y="463410"/>
                        <a:pt x="155750" y="452176"/>
                      </a:cubicBezTo>
                      <a:cubicBezTo>
                        <a:pt x="160824" y="436953"/>
                        <a:pt x="187312" y="438541"/>
                        <a:pt x="195943" y="437103"/>
                      </a:cubicBezTo>
                      <a:cubicBezTo>
                        <a:pt x="197618" y="417006"/>
                        <a:pt x="194952" y="396061"/>
                        <a:pt x="200967" y="376813"/>
                      </a:cubicBezTo>
                      <a:cubicBezTo>
                        <a:pt x="208949" y="351269"/>
                        <a:pt x="237295" y="354397"/>
                        <a:pt x="256233" y="351692"/>
                      </a:cubicBezTo>
                      <a:cubicBezTo>
                        <a:pt x="261257" y="348343"/>
                        <a:pt x="267534" y="346359"/>
                        <a:pt x="271306" y="341644"/>
                      </a:cubicBezTo>
                      <a:cubicBezTo>
                        <a:pt x="274614" y="337508"/>
                        <a:pt x="275803" y="331841"/>
                        <a:pt x="276330" y="326571"/>
                      </a:cubicBezTo>
                      <a:cubicBezTo>
                        <a:pt x="279168" y="298193"/>
                        <a:pt x="275167" y="269000"/>
                        <a:pt x="281354" y="241160"/>
                      </a:cubicBezTo>
                      <a:cubicBezTo>
                        <a:pt x="282503" y="235990"/>
                        <a:pt x="291403" y="237811"/>
                        <a:pt x="296427" y="236136"/>
                      </a:cubicBezTo>
                      <a:cubicBezTo>
                        <a:pt x="344897" y="245830"/>
                        <a:pt x="302120" y="233958"/>
                        <a:pt x="336620" y="251209"/>
                      </a:cubicBezTo>
                      <a:cubicBezTo>
                        <a:pt x="341357" y="253578"/>
                        <a:pt x="348515" y="251996"/>
                        <a:pt x="351693" y="256233"/>
                      </a:cubicBezTo>
                      <a:cubicBezTo>
                        <a:pt x="354708" y="260252"/>
                        <a:pt x="356717" y="271305"/>
                        <a:pt x="356717" y="27130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3" name="224 Forma libre">
                  <a:extLst>
                    <a:ext uri="{FF2B5EF4-FFF2-40B4-BE49-F238E27FC236}">
                      <a16:creationId xmlns:a16="http://schemas.microsoft.com/office/drawing/2014/main" xmlns="" id="{34DF2D76-1355-469D-96A9-981BE62EECF4}"/>
                    </a:ext>
                  </a:extLst>
                </p:cNvPr>
                <p:cNvSpPr/>
                <p:nvPr/>
              </p:nvSpPr>
              <p:spPr>
                <a:xfrm>
                  <a:off x="3092610" y="4661494"/>
                  <a:ext cx="507246" cy="432245"/>
                </a:xfrm>
                <a:custGeom>
                  <a:avLst/>
                  <a:gdLst>
                    <a:gd name="connsiteX0" fmla="*/ 331596 w 466945"/>
                    <a:gd name="connsiteY0" fmla="*/ 376843 h 434891"/>
                    <a:gd name="connsiteX1" fmla="*/ 361741 w 466945"/>
                    <a:gd name="connsiteY1" fmla="*/ 361771 h 434891"/>
                    <a:gd name="connsiteX2" fmla="*/ 351693 w 466945"/>
                    <a:gd name="connsiteY2" fmla="*/ 276360 h 434891"/>
                    <a:gd name="connsiteX3" fmla="*/ 356717 w 466945"/>
                    <a:gd name="connsiteY3" fmla="*/ 241191 h 434891"/>
                    <a:gd name="connsiteX4" fmla="*/ 391886 w 466945"/>
                    <a:gd name="connsiteY4" fmla="*/ 241191 h 434891"/>
                    <a:gd name="connsiteX5" fmla="*/ 411983 w 466945"/>
                    <a:gd name="connsiteY5" fmla="*/ 236167 h 434891"/>
                    <a:gd name="connsiteX6" fmla="*/ 422031 w 466945"/>
                    <a:gd name="connsiteY6" fmla="*/ 226118 h 434891"/>
                    <a:gd name="connsiteX7" fmla="*/ 442128 w 466945"/>
                    <a:gd name="connsiteY7" fmla="*/ 221094 h 434891"/>
                    <a:gd name="connsiteX8" fmla="*/ 457200 w 466945"/>
                    <a:gd name="connsiteY8" fmla="*/ 216070 h 434891"/>
                    <a:gd name="connsiteX9" fmla="*/ 457200 w 466945"/>
                    <a:gd name="connsiteY9" fmla="*/ 165828 h 434891"/>
                    <a:gd name="connsiteX10" fmla="*/ 447152 w 466945"/>
                    <a:gd name="connsiteY10" fmla="*/ 150756 h 434891"/>
                    <a:gd name="connsiteX11" fmla="*/ 442128 w 466945"/>
                    <a:gd name="connsiteY11" fmla="*/ 135683 h 434891"/>
                    <a:gd name="connsiteX12" fmla="*/ 427055 w 466945"/>
                    <a:gd name="connsiteY12" fmla="*/ 130659 h 434891"/>
                    <a:gd name="connsiteX13" fmla="*/ 396910 w 466945"/>
                    <a:gd name="connsiteY13" fmla="*/ 125635 h 434891"/>
                    <a:gd name="connsiteX14" fmla="*/ 371790 w 466945"/>
                    <a:gd name="connsiteY14" fmla="*/ 120611 h 434891"/>
                    <a:gd name="connsiteX15" fmla="*/ 356717 w 466945"/>
                    <a:gd name="connsiteY15" fmla="*/ 115586 h 434891"/>
                    <a:gd name="connsiteX16" fmla="*/ 336620 w 466945"/>
                    <a:gd name="connsiteY16" fmla="*/ 110562 h 434891"/>
                    <a:gd name="connsiteX17" fmla="*/ 301451 w 466945"/>
                    <a:gd name="connsiteY17" fmla="*/ 75393 h 434891"/>
                    <a:gd name="connsiteX18" fmla="*/ 286379 w 466945"/>
                    <a:gd name="connsiteY18" fmla="*/ 65345 h 434891"/>
                    <a:gd name="connsiteX19" fmla="*/ 271306 w 466945"/>
                    <a:gd name="connsiteY19" fmla="*/ 60320 h 434891"/>
                    <a:gd name="connsiteX20" fmla="*/ 261258 w 466945"/>
                    <a:gd name="connsiteY20" fmla="*/ 30175 h 434891"/>
                    <a:gd name="connsiteX21" fmla="*/ 251209 w 466945"/>
                    <a:gd name="connsiteY21" fmla="*/ 20127 h 434891"/>
                    <a:gd name="connsiteX22" fmla="*/ 241161 w 466945"/>
                    <a:gd name="connsiteY22" fmla="*/ 5054 h 434891"/>
                    <a:gd name="connsiteX23" fmla="*/ 221064 w 466945"/>
                    <a:gd name="connsiteY23" fmla="*/ 30 h 434891"/>
                    <a:gd name="connsiteX24" fmla="*/ 190919 w 466945"/>
                    <a:gd name="connsiteY24" fmla="*/ 5054 h 434891"/>
                    <a:gd name="connsiteX25" fmla="*/ 185895 w 466945"/>
                    <a:gd name="connsiteY25" fmla="*/ 20127 h 434891"/>
                    <a:gd name="connsiteX26" fmla="*/ 165798 w 466945"/>
                    <a:gd name="connsiteY26" fmla="*/ 90465 h 434891"/>
                    <a:gd name="connsiteX27" fmla="*/ 145702 w 466945"/>
                    <a:gd name="connsiteY27" fmla="*/ 115586 h 434891"/>
                    <a:gd name="connsiteX28" fmla="*/ 115557 w 466945"/>
                    <a:gd name="connsiteY28" fmla="*/ 125635 h 434891"/>
                    <a:gd name="connsiteX29" fmla="*/ 110532 w 466945"/>
                    <a:gd name="connsiteY29" fmla="*/ 140707 h 434891"/>
                    <a:gd name="connsiteX30" fmla="*/ 105508 w 466945"/>
                    <a:gd name="connsiteY30" fmla="*/ 185925 h 434891"/>
                    <a:gd name="connsiteX31" fmla="*/ 90436 w 466945"/>
                    <a:gd name="connsiteY31" fmla="*/ 190949 h 434891"/>
                    <a:gd name="connsiteX32" fmla="*/ 70339 w 466945"/>
                    <a:gd name="connsiteY32" fmla="*/ 195973 h 434891"/>
                    <a:gd name="connsiteX33" fmla="*/ 60291 w 466945"/>
                    <a:gd name="connsiteY33" fmla="*/ 206022 h 434891"/>
                    <a:gd name="connsiteX34" fmla="*/ 55266 w 466945"/>
                    <a:gd name="connsiteY34" fmla="*/ 241191 h 434891"/>
                    <a:gd name="connsiteX35" fmla="*/ 35170 w 466945"/>
                    <a:gd name="connsiteY35" fmla="*/ 246215 h 434891"/>
                    <a:gd name="connsiteX36" fmla="*/ 10049 w 466945"/>
                    <a:gd name="connsiteY36" fmla="*/ 261287 h 434891"/>
                    <a:gd name="connsiteX37" fmla="*/ 0 w 466945"/>
                    <a:gd name="connsiteY37" fmla="*/ 271336 h 434891"/>
                    <a:gd name="connsiteX38" fmla="*/ 10049 w 466945"/>
                    <a:gd name="connsiteY38" fmla="*/ 281384 h 434891"/>
                    <a:gd name="connsiteX39" fmla="*/ 15073 w 466945"/>
                    <a:gd name="connsiteY39" fmla="*/ 296457 h 434891"/>
                    <a:gd name="connsiteX40" fmla="*/ 50242 w 466945"/>
                    <a:gd name="connsiteY40" fmla="*/ 301481 h 434891"/>
                    <a:gd name="connsiteX41" fmla="*/ 85411 w 466945"/>
                    <a:gd name="connsiteY41" fmla="*/ 326602 h 434891"/>
                    <a:gd name="connsiteX42" fmla="*/ 110532 w 466945"/>
                    <a:gd name="connsiteY42" fmla="*/ 341674 h 434891"/>
                    <a:gd name="connsiteX43" fmla="*/ 130629 w 466945"/>
                    <a:gd name="connsiteY43" fmla="*/ 366795 h 434891"/>
                    <a:gd name="connsiteX44" fmla="*/ 145702 w 466945"/>
                    <a:gd name="connsiteY44" fmla="*/ 396940 h 434891"/>
                    <a:gd name="connsiteX45" fmla="*/ 175847 w 466945"/>
                    <a:gd name="connsiteY45" fmla="*/ 406989 h 434891"/>
                    <a:gd name="connsiteX46" fmla="*/ 190919 w 466945"/>
                    <a:gd name="connsiteY46" fmla="*/ 417037 h 434891"/>
                    <a:gd name="connsiteX47" fmla="*/ 200968 w 466945"/>
                    <a:gd name="connsiteY47" fmla="*/ 427085 h 434891"/>
                    <a:gd name="connsiteX48" fmla="*/ 216040 w 466945"/>
                    <a:gd name="connsiteY48" fmla="*/ 432109 h 434891"/>
                    <a:gd name="connsiteX49" fmla="*/ 301451 w 466945"/>
                    <a:gd name="connsiteY49" fmla="*/ 412013 h 434891"/>
                    <a:gd name="connsiteX50" fmla="*/ 321548 w 466945"/>
                    <a:gd name="connsiteY50" fmla="*/ 391916 h 434891"/>
                    <a:gd name="connsiteX51" fmla="*/ 331596 w 466945"/>
                    <a:gd name="connsiteY51" fmla="*/ 376843 h 43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466945" h="434891">
                      <a:moveTo>
                        <a:pt x="331596" y="376843"/>
                      </a:moveTo>
                      <a:cubicBezTo>
                        <a:pt x="338295" y="371819"/>
                        <a:pt x="360894" y="368547"/>
                        <a:pt x="361741" y="361771"/>
                      </a:cubicBezTo>
                      <a:cubicBezTo>
                        <a:pt x="367142" y="318558"/>
                        <a:pt x="361716" y="306430"/>
                        <a:pt x="351693" y="276360"/>
                      </a:cubicBezTo>
                      <a:cubicBezTo>
                        <a:pt x="353368" y="264637"/>
                        <a:pt x="351421" y="251783"/>
                        <a:pt x="356717" y="241191"/>
                      </a:cubicBezTo>
                      <a:cubicBezTo>
                        <a:pt x="362323" y="229979"/>
                        <a:pt x="387535" y="240103"/>
                        <a:pt x="391886" y="241191"/>
                      </a:cubicBezTo>
                      <a:cubicBezTo>
                        <a:pt x="398585" y="239516"/>
                        <a:pt x="405807" y="239255"/>
                        <a:pt x="411983" y="236167"/>
                      </a:cubicBezTo>
                      <a:cubicBezTo>
                        <a:pt x="416220" y="234049"/>
                        <a:pt x="417794" y="228236"/>
                        <a:pt x="422031" y="226118"/>
                      </a:cubicBezTo>
                      <a:cubicBezTo>
                        <a:pt x="428207" y="223030"/>
                        <a:pt x="435489" y="222991"/>
                        <a:pt x="442128" y="221094"/>
                      </a:cubicBezTo>
                      <a:cubicBezTo>
                        <a:pt x="447220" y="219639"/>
                        <a:pt x="452176" y="217745"/>
                        <a:pt x="457200" y="216070"/>
                      </a:cubicBezTo>
                      <a:cubicBezTo>
                        <a:pt x="460796" y="190905"/>
                        <a:pt x="466945" y="185316"/>
                        <a:pt x="457200" y="165828"/>
                      </a:cubicBezTo>
                      <a:cubicBezTo>
                        <a:pt x="454500" y="160427"/>
                        <a:pt x="450501" y="155780"/>
                        <a:pt x="447152" y="150756"/>
                      </a:cubicBezTo>
                      <a:cubicBezTo>
                        <a:pt x="445477" y="145732"/>
                        <a:pt x="445873" y="139428"/>
                        <a:pt x="442128" y="135683"/>
                      </a:cubicBezTo>
                      <a:cubicBezTo>
                        <a:pt x="438383" y="131938"/>
                        <a:pt x="432225" y="131808"/>
                        <a:pt x="427055" y="130659"/>
                      </a:cubicBezTo>
                      <a:cubicBezTo>
                        <a:pt x="417111" y="128449"/>
                        <a:pt x="406933" y="127457"/>
                        <a:pt x="396910" y="125635"/>
                      </a:cubicBezTo>
                      <a:cubicBezTo>
                        <a:pt x="388509" y="124107"/>
                        <a:pt x="380074" y="122682"/>
                        <a:pt x="371790" y="120611"/>
                      </a:cubicBezTo>
                      <a:cubicBezTo>
                        <a:pt x="366652" y="119326"/>
                        <a:pt x="361809" y="117041"/>
                        <a:pt x="356717" y="115586"/>
                      </a:cubicBezTo>
                      <a:cubicBezTo>
                        <a:pt x="350078" y="113689"/>
                        <a:pt x="343319" y="112237"/>
                        <a:pt x="336620" y="110562"/>
                      </a:cubicBezTo>
                      <a:cubicBezTo>
                        <a:pt x="313586" y="76010"/>
                        <a:pt x="327981" y="84236"/>
                        <a:pt x="301451" y="75393"/>
                      </a:cubicBezTo>
                      <a:cubicBezTo>
                        <a:pt x="296427" y="72044"/>
                        <a:pt x="291780" y="68045"/>
                        <a:pt x="286379" y="65345"/>
                      </a:cubicBezTo>
                      <a:cubicBezTo>
                        <a:pt x="281642" y="62976"/>
                        <a:pt x="274384" y="64630"/>
                        <a:pt x="271306" y="60320"/>
                      </a:cubicBezTo>
                      <a:cubicBezTo>
                        <a:pt x="265150" y="51701"/>
                        <a:pt x="268748" y="37664"/>
                        <a:pt x="261258" y="30175"/>
                      </a:cubicBezTo>
                      <a:cubicBezTo>
                        <a:pt x="257908" y="26826"/>
                        <a:pt x="254168" y="23826"/>
                        <a:pt x="251209" y="20127"/>
                      </a:cubicBezTo>
                      <a:cubicBezTo>
                        <a:pt x="247437" y="15412"/>
                        <a:pt x="246185" y="8404"/>
                        <a:pt x="241161" y="5054"/>
                      </a:cubicBezTo>
                      <a:cubicBezTo>
                        <a:pt x="235416" y="1224"/>
                        <a:pt x="227763" y="1705"/>
                        <a:pt x="221064" y="30"/>
                      </a:cubicBezTo>
                      <a:cubicBezTo>
                        <a:pt x="211016" y="1705"/>
                        <a:pt x="199764" y="0"/>
                        <a:pt x="190919" y="5054"/>
                      </a:cubicBezTo>
                      <a:cubicBezTo>
                        <a:pt x="186321" y="7682"/>
                        <a:pt x="186552" y="14872"/>
                        <a:pt x="185895" y="20127"/>
                      </a:cubicBezTo>
                      <a:cubicBezTo>
                        <a:pt x="176923" y="91902"/>
                        <a:pt x="202445" y="78250"/>
                        <a:pt x="165798" y="90465"/>
                      </a:cubicBezTo>
                      <a:cubicBezTo>
                        <a:pt x="160350" y="106810"/>
                        <a:pt x="163487" y="107681"/>
                        <a:pt x="145702" y="115586"/>
                      </a:cubicBezTo>
                      <a:cubicBezTo>
                        <a:pt x="136023" y="119888"/>
                        <a:pt x="115557" y="125635"/>
                        <a:pt x="115557" y="125635"/>
                      </a:cubicBezTo>
                      <a:cubicBezTo>
                        <a:pt x="113882" y="130659"/>
                        <a:pt x="111403" y="135483"/>
                        <a:pt x="110532" y="140707"/>
                      </a:cubicBezTo>
                      <a:cubicBezTo>
                        <a:pt x="108039" y="155666"/>
                        <a:pt x="111140" y="171844"/>
                        <a:pt x="105508" y="185925"/>
                      </a:cubicBezTo>
                      <a:cubicBezTo>
                        <a:pt x="103541" y="190842"/>
                        <a:pt x="95528" y="189494"/>
                        <a:pt x="90436" y="190949"/>
                      </a:cubicBezTo>
                      <a:cubicBezTo>
                        <a:pt x="83797" y="192846"/>
                        <a:pt x="77038" y="194298"/>
                        <a:pt x="70339" y="195973"/>
                      </a:cubicBezTo>
                      <a:cubicBezTo>
                        <a:pt x="66990" y="199323"/>
                        <a:pt x="61789" y="201528"/>
                        <a:pt x="60291" y="206022"/>
                      </a:cubicBezTo>
                      <a:cubicBezTo>
                        <a:pt x="56546" y="217256"/>
                        <a:pt x="61542" y="231149"/>
                        <a:pt x="55266" y="241191"/>
                      </a:cubicBezTo>
                      <a:cubicBezTo>
                        <a:pt x="51606" y="247046"/>
                        <a:pt x="41869" y="244540"/>
                        <a:pt x="35170" y="246215"/>
                      </a:cubicBezTo>
                      <a:cubicBezTo>
                        <a:pt x="9705" y="271678"/>
                        <a:pt x="42663" y="241718"/>
                        <a:pt x="10049" y="261287"/>
                      </a:cubicBezTo>
                      <a:cubicBezTo>
                        <a:pt x="5987" y="263724"/>
                        <a:pt x="3350" y="267986"/>
                        <a:pt x="0" y="271336"/>
                      </a:cubicBezTo>
                      <a:cubicBezTo>
                        <a:pt x="3350" y="274685"/>
                        <a:pt x="7612" y="277322"/>
                        <a:pt x="10049" y="281384"/>
                      </a:cubicBezTo>
                      <a:cubicBezTo>
                        <a:pt x="12774" y="285925"/>
                        <a:pt x="10336" y="294088"/>
                        <a:pt x="15073" y="296457"/>
                      </a:cubicBezTo>
                      <a:cubicBezTo>
                        <a:pt x="25665" y="301753"/>
                        <a:pt x="38519" y="299806"/>
                        <a:pt x="50242" y="301481"/>
                      </a:cubicBezTo>
                      <a:cubicBezTo>
                        <a:pt x="74084" y="325323"/>
                        <a:pt x="61351" y="318582"/>
                        <a:pt x="85411" y="326602"/>
                      </a:cubicBezTo>
                      <a:cubicBezTo>
                        <a:pt x="110876" y="352065"/>
                        <a:pt x="77918" y="322105"/>
                        <a:pt x="110532" y="341674"/>
                      </a:cubicBezTo>
                      <a:cubicBezTo>
                        <a:pt x="118487" y="346447"/>
                        <a:pt x="126065" y="359948"/>
                        <a:pt x="130629" y="366795"/>
                      </a:cubicBezTo>
                      <a:cubicBezTo>
                        <a:pt x="133367" y="375009"/>
                        <a:pt x="137499" y="391813"/>
                        <a:pt x="145702" y="396940"/>
                      </a:cubicBezTo>
                      <a:cubicBezTo>
                        <a:pt x="154684" y="402554"/>
                        <a:pt x="167034" y="401114"/>
                        <a:pt x="175847" y="406989"/>
                      </a:cubicBezTo>
                      <a:cubicBezTo>
                        <a:pt x="180871" y="410338"/>
                        <a:pt x="186204" y="413265"/>
                        <a:pt x="190919" y="417037"/>
                      </a:cubicBezTo>
                      <a:cubicBezTo>
                        <a:pt x="194618" y="419996"/>
                        <a:pt x="196906" y="424648"/>
                        <a:pt x="200968" y="427085"/>
                      </a:cubicBezTo>
                      <a:cubicBezTo>
                        <a:pt x="205509" y="429810"/>
                        <a:pt x="211016" y="430434"/>
                        <a:pt x="216040" y="432109"/>
                      </a:cubicBezTo>
                      <a:cubicBezTo>
                        <a:pt x="230706" y="388110"/>
                        <a:pt x="209937" y="434891"/>
                        <a:pt x="301451" y="412013"/>
                      </a:cubicBezTo>
                      <a:cubicBezTo>
                        <a:pt x="310642" y="409715"/>
                        <a:pt x="321548" y="391916"/>
                        <a:pt x="321548" y="391916"/>
                      </a:cubicBezTo>
                      <a:cubicBezTo>
                        <a:pt x="327384" y="368570"/>
                        <a:pt x="324897" y="381867"/>
                        <a:pt x="331596" y="37684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619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225 CuadroTexto">
                  <a:extLst>
                    <a:ext uri="{FF2B5EF4-FFF2-40B4-BE49-F238E27FC236}">
                      <a16:creationId xmlns:a16="http://schemas.microsoft.com/office/drawing/2014/main" xmlns="" id="{5F56E151-3568-43C5-88A8-2C33A790B19A}"/>
                    </a:ext>
                  </a:extLst>
                </p:cNvPr>
                <p:cNvSpPr txBox="1"/>
                <p:nvPr/>
              </p:nvSpPr>
              <p:spPr>
                <a:xfrm>
                  <a:off x="1838653" y="857196"/>
                  <a:ext cx="690066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Loreto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5" name="226 CuadroTexto">
                  <a:extLst>
                    <a:ext uri="{FF2B5EF4-FFF2-40B4-BE49-F238E27FC236}">
                      <a16:creationId xmlns:a16="http://schemas.microsoft.com/office/drawing/2014/main" xmlns="" id="{2A66ABE0-02E2-4575-9242-386FA941CE2A}"/>
                    </a:ext>
                  </a:extLst>
                </p:cNvPr>
                <p:cNvSpPr txBox="1"/>
                <p:nvPr/>
              </p:nvSpPr>
              <p:spPr>
                <a:xfrm>
                  <a:off x="1612067" y="3869492"/>
                  <a:ext cx="409403" cy="201679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6" name="228 CuadroTexto">
                  <a:extLst>
                    <a:ext uri="{FF2B5EF4-FFF2-40B4-BE49-F238E27FC236}">
                      <a16:creationId xmlns:a16="http://schemas.microsoft.com/office/drawing/2014/main" xmlns="" id="{DE063EC1-782F-4F22-B284-69C23ED039B7}"/>
                    </a:ext>
                  </a:extLst>
                </p:cNvPr>
                <p:cNvSpPr txBox="1"/>
                <p:nvPr/>
              </p:nvSpPr>
              <p:spPr>
                <a:xfrm>
                  <a:off x="952904" y="2508321"/>
                  <a:ext cx="594791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Áncash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7" name="229 CuadroTexto">
                  <a:extLst>
                    <a:ext uri="{FF2B5EF4-FFF2-40B4-BE49-F238E27FC236}">
                      <a16:creationId xmlns:a16="http://schemas.microsoft.com/office/drawing/2014/main" xmlns="" id="{DC5B63A8-D1D1-4BB2-9CC5-E95A82AA63C0}"/>
                    </a:ext>
                  </a:extLst>
                </p:cNvPr>
                <p:cNvSpPr txBox="1"/>
                <p:nvPr/>
              </p:nvSpPr>
              <p:spPr>
                <a:xfrm>
                  <a:off x="51702" y="875992"/>
                  <a:ext cx="599943" cy="185369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Tumbes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8" name="230 CuadroTexto">
                  <a:extLst>
                    <a:ext uri="{FF2B5EF4-FFF2-40B4-BE49-F238E27FC236}">
                      <a16:creationId xmlns:a16="http://schemas.microsoft.com/office/drawing/2014/main" xmlns="" id="{33DFA332-3643-45B9-8780-D4DE197FF35E}"/>
                    </a:ext>
                  </a:extLst>
                </p:cNvPr>
                <p:cNvSpPr txBox="1"/>
                <p:nvPr/>
              </p:nvSpPr>
              <p:spPr>
                <a:xfrm>
                  <a:off x="304038" y="2143196"/>
                  <a:ext cx="813657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 Libertad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9" name="231 CuadroTexto">
                  <a:extLst>
                    <a:ext uri="{FF2B5EF4-FFF2-40B4-BE49-F238E27FC236}">
                      <a16:creationId xmlns:a16="http://schemas.microsoft.com/office/drawing/2014/main" xmlns="" id="{7C66CE1E-A027-4FA9-BBD3-6B9A3980D5C5}"/>
                    </a:ext>
                  </a:extLst>
                </p:cNvPr>
                <p:cNvSpPr txBox="1"/>
                <p:nvPr/>
              </p:nvSpPr>
              <p:spPr>
                <a:xfrm>
                  <a:off x="113497" y="1791491"/>
                  <a:ext cx="762158" cy="238941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Lambayeque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0" name="232 CuadroTexto">
                  <a:extLst>
                    <a:ext uri="{FF2B5EF4-FFF2-40B4-BE49-F238E27FC236}">
                      <a16:creationId xmlns:a16="http://schemas.microsoft.com/office/drawing/2014/main" xmlns="" id="{4AABE4F0-BAD6-4D4E-9C12-2C2633AE907D}"/>
                    </a:ext>
                  </a:extLst>
                </p:cNvPr>
                <p:cNvSpPr txBox="1"/>
                <p:nvPr/>
              </p:nvSpPr>
              <p:spPr>
                <a:xfrm>
                  <a:off x="219068" y="1289442"/>
                  <a:ext cx="388803" cy="70010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Piura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" name="233 CuadroTexto">
                  <a:extLst>
                    <a:ext uri="{FF2B5EF4-FFF2-40B4-BE49-F238E27FC236}">
                      <a16:creationId xmlns:a16="http://schemas.microsoft.com/office/drawing/2014/main" xmlns="" id="{307BA374-AE7A-4BF7-BAEF-B22D11723E00}"/>
                    </a:ext>
                  </a:extLst>
                </p:cNvPr>
                <p:cNvSpPr txBox="1"/>
                <p:nvPr/>
              </p:nvSpPr>
              <p:spPr>
                <a:xfrm>
                  <a:off x="1207814" y="1912306"/>
                  <a:ext cx="543294" cy="139607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San Martín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2" name="234 CuadroTexto">
                  <a:extLst>
                    <a:ext uri="{FF2B5EF4-FFF2-40B4-BE49-F238E27FC236}">
                      <a16:creationId xmlns:a16="http://schemas.microsoft.com/office/drawing/2014/main" xmlns="" id="{DABFC1B7-7207-4452-A8AE-C32B744802B6}"/>
                    </a:ext>
                  </a:extLst>
                </p:cNvPr>
                <p:cNvSpPr txBox="1"/>
                <p:nvPr/>
              </p:nvSpPr>
              <p:spPr>
                <a:xfrm>
                  <a:off x="819009" y="1281386"/>
                  <a:ext cx="728686" cy="169142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Amazonas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3" name="235 CuadroTexto">
                  <a:extLst>
                    <a:ext uri="{FF2B5EF4-FFF2-40B4-BE49-F238E27FC236}">
                      <a16:creationId xmlns:a16="http://schemas.microsoft.com/office/drawing/2014/main" xmlns="" id="{6F947F81-2220-4688-867A-0F5D6ED5E0FA}"/>
                    </a:ext>
                  </a:extLst>
                </p:cNvPr>
                <p:cNvSpPr txBox="1"/>
                <p:nvPr/>
              </p:nvSpPr>
              <p:spPr>
                <a:xfrm>
                  <a:off x="600147" y="1716317"/>
                  <a:ext cx="654016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Cajamarca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4" name="236 CuadroTexto">
                  <a:extLst>
                    <a:ext uri="{FF2B5EF4-FFF2-40B4-BE49-F238E27FC236}">
                      <a16:creationId xmlns:a16="http://schemas.microsoft.com/office/drawing/2014/main" xmlns="" id="{F05269BE-2FF6-4A5D-9789-0F202B9611F0}"/>
                    </a:ext>
                  </a:extLst>
                </p:cNvPr>
                <p:cNvSpPr txBox="1"/>
                <p:nvPr/>
              </p:nvSpPr>
              <p:spPr>
                <a:xfrm>
                  <a:off x="3154408" y="4793048"/>
                  <a:ext cx="594790" cy="2597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422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Tacna</a:t>
                  </a:r>
                  <a:endParaRPr lang="es-ES" sz="422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5" name="237 CuadroTexto">
                  <a:extLst>
                    <a:ext uri="{FF2B5EF4-FFF2-40B4-BE49-F238E27FC236}">
                      <a16:creationId xmlns:a16="http://schemas.microsoft.com/office/drawing/2014/main" xmlns="" id="{5325735E-6755-4458-ADC4-E4181CDC06C9}"/>
                    </a:ext>
                  </a:extLst>
                </p:cNvPr>
                <p:cNvSpPr txBox="1"/>
                <p:nvPr/>
              </p:nvSpPr>
              <p:spPr>
                <a:xfrm>
                  <a:off x="2871172" y="4631960"/>
                  <a:ext cx="661739" cy="204054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Moquegua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6" name="238 CuadroTexto">
                  <a:extLst>
                    <a:ext uri="{FF2B5EF4-FFF2-40B4-BE49-F238E27FC236}">
                      <a16:creationId xmlns:a16="http://schemas.microsoft.com/office/drawing/2014/main" xmlns="" id="{BFC3A319-66EA-40EC-93DA-D3A55C71B757}"/>
                    </a:ext>
                  </a:extLst>
                </p:cNvPr>
                <p:cNvSpPr txBox="1"/>
                <p:nvPr/>
              </p:nvSpPr>
              <p:spPr>
                <a:xfrm>
                  <a:off x="2425721" y="4293681"/>
                  <a:ext cx="661739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Arequipa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7" name="239 CuadroTexto">
                  <a:extLst>
                    <a:ext uri="{FF2B5EF4-FFF2-40B4-BE49-F238E27FC236}">
                      <a16:creationId xmlns:a16="http://schemas.microsoft.com/office/drawing/2014/main" xmlns="" id="{BEE34A6B-CE5A-4CC1-A936-9594409C1624}"/>
                    </a:ext>
                  </a:extLst>
                </p:cNvPr>
                <p:cNvSpPr txBox="1"/>
                <p:nvPr/>
              </p:nvSpPr>
              <p:spPr>
                <a:xfrm>
                  <a:off x="2405120" y="3367443"/>
                  <a:ext cx="687489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Cusco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8" name="240 CuadroTexto">
                  <a:extLst>
                    <a:ext uri="{FF2B5EF4-FFF2-40B4-BE49-F238E27FC236}">
                      <a16:creationId xmlns:a16="http://schemas.microsoft.com/office/drawing/2014/main" xmlns="" id="{5947835E-A394-4D96-B3FE-F095BEB08B7D}"/>
                    </a:ext>
                  </a:extLst>
                </p:cNvPr>
                <p:cNvSpPr txBox="1"/>
                <p:nvPr/>
              </p:nvSpPr>
              <p:spPr>
                <a:xfrm>
                  <a:off x="2363923" y="3807741"/>
                  <a:ext cx="605095" cy="169140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Apurímac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9" name="241 CuadroTexto">
                  <a:extLst>
                    <a:ext uri="{FF2B5EF4-FFF2-40B4-BE49-F238E27FC236}">
                      <a16:creationId xmlns:a16="http://schemas.microsoft.com/office/drawing/2014/main" xmlns="" id="{42D62CC1-8B9A-4FEA-9A72-3571354F3C14}"/>
                    </a:ext>
                  </a:extLst>
                </p:cNvPr>
                <p:cNvSpPr txBox="1"/>
                <p:nvPr/>
              </p:nvSpPr>
              <p:spPr>
                <a:xfrm>
                  <a:off x="1936498" y="3888285"/>
                  <a:ext cx="690063" cy="128855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Ayacucho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0" name="242 CuadroTexto">
                  <a:extLst>
                    <a:ext uri="{FF2B5EF4-FFF2-40B4-BE49-F238E27FC236}">
                      <a16:creationId xmlns:a16="http://schemas.microsoft.com/office/drawing/2014/main" xmlns="" id="{E5AD845C-E449-492C-831A-47066130D021}"/>
                    </a:ext>
                  </a:extLst>
                </p:cNvPr>
                <p:cNvSpPr txBox="1"/>
                <p:nvPr/>
              </p:nvSpPr>
              <p:spPr>
                <a:xfrm>
                  <a:off x="1745955" y="3080173"/>
                  <a:ext cx="592216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Junín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1" name="243 CuadroTexto">
                  <a:extLst>
                    <a:ext uri="{FF2B5EF4-FFF2-40B4-BE49-F238E27FC236}">
                      <a16:creationId xmlns:a16="http://schemas.microsoft.com/office/drawing/2014/main" xmlns="" id="{4D8BE7B1-F80C-4174-8720-4A75AE2C5D6E}"/>
                    </a:ext>
                  </a:extLst>
                </p:cNvPr>
                <p:cNvSpPr txBox="1"/>
                <p:nvPr/>
              </p:nvSpPr>
              <p:spPr>
                <a:xfrm>
                  <a:off x="1720210" y="2787537"/>
                  <a:ext cx="769882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Pasco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244 CuadroTexto">
                  <a:extLst>
                    <a:ext uri="{FF2B5EF4-FFF2-40B4-BE49-F238E27FC236}">
                      <a16:creationId xmlns:a16="http://schemas.microsoft.com/office/drawing/2014/main" xmlns="" id="{D8E3ACF7-C25B-46D1-91AC-CC85B712E966}"/>
                    </a:ext>
                  </a:extLst>
                </p:cNvPr>
                <p:cNvSpPr txBox="1"/>
                <p:nvPr/>
              </p:nvSpPr>
              <p:spPr>
                <a:xfrm>
                  <a:off x="1346855" y="2580811"/>
                  <a:ext cx="684912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Huánuco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245 CuadroTexto">
                  <a:extLst>
                    <a:ext uri="{FF2B5EF4-FFF2-40B4-BE49-F238E27FC236}">
                      <a16:creationId xmlns:a16="http://schemas.microsoft.com/office/drawing/2014/main" xmlns="" id="{C8CF7FA2-02CC-4A14-9FC5-485E7DEEBBEE}"/>
                    </a:ext>
                  </a:extLst>
                </p:cNvPr>
                <p:cNvSpPr txBox="1"/>
                <p:nvPr/>
              </p:nvSpPr>
              <p:spPr>
                <a:xfrm>
                  <a:off x="2224880" y="2637189"/>
                  <a:ext cx="579347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>
                      <a:solidFill>
                        <a:prstClr val="black"/>
                      </a:solidFill>
                      <a:latin typeface="Arial"/>
                      <a:cs typeface="Arial"/>
                    </a:rPr>
                    <a:t>Ucayali</a:t>
                  </a:r>
                  <a:endParaRPr lang="es-ES" sz="366" b="1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246 CuadroTexto">
                  <a:extLst>
                    <a:ext uri="{FF2B5EF4-FFF2-40B4-BE49-F238E27FC236}">
                      <a16:creationId xmlns:a16="http://schemas.microsoft.com/office/drawing/2014/main" xmlns="" id="{859E5DEB-789A-4250-B90D-1D0A7C74DB55}"/>
                    </a:ext>
                  </a:extLst>
                </p:cNvPr>
                <p:cNvSpPr txBox="1"/>
                <p:nvPr/>
              </p:nvSpPr>
              <p:spPr>
                <a:xfrm>
                  <a:off x="3231651" y="3794319"/>
                  <a:ext cx="468623" cy="245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Puno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5" name="247 CuadroTexto">
                  <a:extLst>
                    <a:ext uri="{FF2B5EF4-FFF2-40B4-BE49-F238E27FC236}">
                      <a16:creationId xmlns:a16="http://schemas.microsoft.com/office/drawing/2014/main" xmlns="" id="{A050CB02-FE6D-4687-996B-E2D58E35D795}"/>
                    </a:ext>
                  </a:extLst>
                </p:cNvPr>
                <p:cNvSpPr txBox="1"/>
                <p:nvPr/>
              </p:nvSpPr>
              <p:spPr>
                <a:xfrm>
                  <a:off x="2860872" y="3149976"/>
                  <a:ext cx="757008" cy="3837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Madre de Dios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248 Forma libre">
                  <a:extLst>
                    <a:ext uri="{FF2B5EF4-FFF2-40B4-BE49-F238E27FC236}">
                      <a16:creationId xmlns:a16="http://schemas.microsoft.com/office/drawing/2014/main" xmlns="" id="{866E10E6-4C3B-49BF-B98D-33B2E14F9BB0}"/>
                    </a:ext>
                  </a:extLst>
                </p:cNvPr>
                <p:cNvSpPr/>
                <p:nvPr/>
              </p:nvSpPr>
              <p:spPr>
                <a:xfrm>
                  <a:off x="1179490" y="2865393"/>
                  <a:ext cx="684912" cy="840329"/>
                </a:xfrm>
                <a:custGeom>
                  <a:avLst/>
                  <a:gdLst>
                    <a:gd name="connsiteX0" fmla="*/ 610766 w 633289"/>
                    <a:gd name="connsiteY0" fmla="*/ 698360 h 839037"/>
                    <a:gd name="connsiteX1" fmla="*/ 630862 w 633289"/>
                    <a:gd name="connsiteY1" fmla="*/ 673239 h 839037"/>
                    <a:gd name="connsiteX2" fmla="*/ 620814 w 633289"/>
                    <a:gd name="connsiteY2" fmla="*/ 658167 h 839037"/>
                    <a:gd name="connsiteX3" fmla="*/ 615790 w 633289"/>
                    <a:gd name="connsiteY3" fmla="*/ 643094 h 839037"/>
                    <a:gd name="connsiteX4" fmla="*/ 615790 w 633289"/>
                    <a:gd name="connsiteY4" fmla="*/ 577780 h 839037"/>
                    <a:gd name="connsiteX5" fmla="*/ 605742 w 633289"/>
                    <a:gd name="connsiteY5" fmla="*/ 567731 h 839037"/>
                    <a:gd name="connsiteX6" fmla="*/ 595693 w 633289"/>
                    <a:gd name="connsiteY6" fmla="*/ 517490 h 839037"/>
                    <a:gd name="connsiteX7" fmla="*/ 590669 w 633289"/>
                    <a:gd name="connsiteY7" fmla="*/ 497393 h 839037"/>
                    <a:gd name="connsiteX8" fmla="*/ 575596 w 633289"/>
                    <a:gd name="connsiteY8" fmla="*/ 487345 h 839037"/>
                    <a:gd name="connsiteX9" fmla="*/ 550476 w 633289"/>
                    <a:gd name="connsiteY9" fmla="*/ 467248 h 839037"/>
                    <a:gd name="connsiteX10" fmla="*/ 510282 w 633289"/>
                    <a:gd name="connsiteY10" fmla="*/ 457200 h 839037"/>
                    <a:gd name="connsiteX11" fmla="*/ 495210 w 633289"/>
                    <a:gd name="connsiteY11" fmla="*/ 452175 h 839037"/>
                    <a:gd name="connsiteX12" fmla="*/ 449992 w 633289"/>
                    <a:gd name="connsiteY12" fmla="*/ 427054 h 839037"/>
                    <a:gd name="connsiteX13" fmla="*/ 439944 w 633289"/>
                    <a:gd name="connsiteY13" fmla="*/ 396909 h 839037"/>
                    <a:gd name="connsiteX14" fmla="*/ 434920 w 633289"/>
                    <a:gd name="connsiteY14" fmla="*/ 356716 h 839037"/>
                    <a:gd name="connsiteX15" fmla="*/ 414823 w 633289"/>
                    <a:gd name="connsiteY15" fmla="*/ 336619 h 839037"/>
                    <a:gd name="connsiteX16" fmla="*/ 389702 w 633289"/>
                    <a:gd name="connsiteY16" fmla="*/ 316523 h 839037"/>
                    <a:gd name="connsiteX17" fmla="*/ 379654 w 633289"/>
                    <a:gd name="connsiteY17" fmla="*/ 306474 h 839037"/>
                    <a:gd name="connsiteX18" fmla="*/ 374629 w 633289"/>
                    <a:gd name="connsiteY18" fmla="*/ 281353 h 839037"/>
                    <a:gd name="connsiteX19" fmla="*/ 369605 w 633289"/>
                    <a:gd name="connsiteY19" fmla="*/ 266281 h 839037"/>
                    <a:gd name="connsiteX20" fmla="*/ 364581 w 633289"/>
                    <a:gd name="connsiteY20" fmla="*/ 226087 h 839037"/>
                    <a:gd name="connsiteX21" fmla="*/ 359557 w 633289"/>
                    <a:gd name="connsiteY21" fmla="*/ 175846 h 839037"/>
                    <a:gd name="connsiteX22" fmla="*/ 339460 w 633289"/>
                    <a:gd name="connsiteY22" fmla="*/ 155749 h 839037"/>
                    <a:gd name="connsiteX23" fmla="*/ 334436 w 633289"/>
                    <a:gd name="connsiteY23" fmla="*/ 140676 h 839037"/>
                    <a:gd name="connsiteX24" fmla="*/ 314339 w 633289"/>
                    <a:gd name="connsiteY24" fmla="*/ 115556 h 839037"/>
                    <a:gd name="connsiteX25" fmla="*/ 309315 w 633289"/>
                    <a:gd name="connsiteY25" fmla="*/ 100483 h 839037"/>
                    <a:gd name="connsiteX26" fmla="*/ 299267 w 633289"/>
                    <a:gd name="connsiteY26" fmla="*/ 55265 h 839037"/>
                    <a:gd name="connsiteX27" fmla="*/ 284194 w 633289"/>
                    <a:gd name="connsiteY27" fmla="*/ 10048 h 839037"/>
                    <a:gd name="connsiteX28" fmla="*/ 254049 w 633289"/>
                    <a:gd name="connsiteY28" fmla="*/ 0 h 839037"/>
                    <a:gd name="connsiteX29" fmla="*/ 238977 w 633289"/>
                    <a:gd name="connsiteY29" fmla="*/ 5024 h 839037"/>
                    <a:gd name="connsiteX30" fmla="*/ 208832 w 633289"/>
                    <a:gd name="connsiteY30" fmla="*/ 10048 h 839037"/>
                    <a:gd name="connsiteX31" fmla="*/ 203807 w 633289"/>
                    <a:gd name="connsiteY31" fmla="*/ 25120 h 839037"/>
                    <a:gd name="connsiteX32" fmla="*/ 193759 w 633289"/>
                    <a:gd name="connsiteY32" fmla="*/ 35169 h 839037"/>
                    <a:gd name="connsiteX33" fmla="*/ 188735 w 633289"/>
                    <a:gd name="connsiteY33" fmla="*/ 55265 h 839037"/>
                    <a:gd name="connsiteX34" fmla="*/ 168638 w 633289"/>
                    <a:gd name="connsiteY34" fmla="*/ 75362 h 839037"/>
                    <a:gd name="connsiteX35" fmla="*/ 143517 w 633289"/>
                    <a:gd name="connsiteY35" fmla="*/ 95459 h 839037"/>
                    <a:gd name="connsiteX36" fmla="*/ 133469 w 633289"/>
                    <a:gd name="connsiteY36" fmla="*/ 110531 h 839037"/>
                    <a:gd name="connsiteX37" fmla="*/ 103324 w 633289"/>
                    <a:gd name="connsiteY37" fmla="*/ 120580 h 839037"/>
                    <a:gd name="connsiteX38" fmla="*/ 88251 w 633289"/>
                    <a:gd name="connsiteY38" fmla="*/ 115556 h 839037"/>
                    <a:gd name="connsiteX39" fmla="*/ 68155 w 633289"/>
                    <a:gd name="connsiteY39" fmla="*/ 110531 h 839037"/>
                    <a:gd name="connsiteX40" fmla="*/ 43034 w 633289"/>
                    <a:gd name="connsiteY40" fmla="*/ 75362 h 839037"/>
                    <a:gd name="connsiteX41" fmla="*/ 2840 w 633289"/>
                    <a:gd name="connsiteY41" fmla="*/ 90435 h 839037"/>
                    <a:gd name="connsiteX42" fmla="*/ 12889 w 633289"/>
                    <a:gd name="connsiteY42" fmla="*/ 140676 h 839037"/>
                    <a:gd name="connsiteX43" fmla="*/ 17913 w 633289"/>
                    <a:gd name="connsiteY43" fmla="*/ 165797 h 839037"/>
                    <a:gd name="connsiteX44" fmla="*/ 32985 w 633289"/>
                    <a:gd name="connsiteY44" fmla="*/ 170822 h 839037"/>
                    <a:gd name="connsiteX45" fmla="*/ 38010 w 633289"/>
                    <a:gd name="connsiteY45" fmla="*/ 256232 h 839037"/>
                    <a:gd name="connsiteX46" fmla="*/ 27961 w 633289"/>
                    <a:gd name="connsiteY46" fmla="*/ 266281 h 839037"/>
                    <a:gd name="connsiteX47" fmla="*/ 38010 w 633289"/>
                    <a:gd name="connsiteY47" fmla="*/ 276329 h 839037"/>
                    <a:gd name="connsiteX48" fmla="*/ 78203 w 633289"/>
                    <a:gd name="connsiteY48" fmla="*/ 286378 h 839037"/>
                    <a:gd name="connsiteX49" fmla="*/ 93276 w 633289"/>
                    <a:gd name="connsiteY49" fmla="*/ 291402 h 839037"/>
                    <a:gd name="connsiteX50" fmla="*/ 98300 w 633289"/>
                    <a:gd name="connsiteY50" fmla="*/ 321547 h 839037"/>
                    <a:gd name="connsiteX51" fmla="*/ 133469 w 633289"/>
                    <a:gd name="connsiteY51" fmla="*/ 336619 h 839037"/>
                    <a:gd name="connsiteX52" fmla="*/ 143517 w 633289"/>
                    <a:gd name="connsiteY52" fmla="*/ 346668 h 839037"/>
                    <a:gd name="connsiteX53" fmla="*/ 158590 w 633289"/>
                    <a:gd name="connsiteY53" fmla="*/ 391885 h 839037"/>
                    <a:gd name="connsiteX54" fmla="*/ 163614 w 633289"/>
                    <a:gd name="connsiteY54" fmla="*/ 406958 h 839037"/>
                    <a:gd name="connsiteX55" fmla="*/ 168638 w 633289"/>
                    <a:gd name="connsiteY55" fmla="*/ 422030 h 839037"/>
                    <a:gd name="connsiteX56" fmla="*/ 168638 w 633289"/>
                    <a:gd name="connsiteY56" fmla="*/ 492369 h 839037"/>
                    <a:gd name="connsiteX57" fmla="*/ 183711 w 633289"/>
                    <a:gd name="connsiteY57" fmla="*/ 497393 h 839037"/>
                    <a:gd name="connsiteX58" fmla="*/ 203807 w 633289"/>
                    <a:gd name="connsiteY58" fmla="*/ 502417 h 839037"/>
                    <a:gd name="connsiteX59" fmla="*/ 213856 w 633289"/>
                    <a:gd name="connsiteY59" fmla="*/ 517490 h 839037"/>
                    <a:gd name="connsiteX60" fmla="*/ 218880 w 633289"/>
                    <a:gd name="connsiteY60" fmla="*/ 537586 h 839037"/>
                    <a:gd name="connsiteX61" fmla="*/ 233953 w 633289"/>
                    <a:gd name="connsiteY61" fmla="*/ 542611 h 839037"/>
                    <a:gd name="connsiteX62" fmla="*/ 269122 w 633289"/>
                    <a:gd name="connsiteY62" fmla="*/ 562707 h 839037"/>
                    <a:gd name="connsiteX63" fmla="*/ 274146 w 633289"/>
                    <a:gd name="connsiteY63" fmla="*/ 587828 h 839037"/>
                    <a:gd name="connsiteX64" fmla="*/ 294243 w 633289"/>
                    <a:gd name="connsiteY64" fmla="*/ 612949 h 839037"/>
                    <a:gd name="connsiteX65" fmla="*/ 299267 w 633289"/>
                    <a:gd name="connsiteY65" fmla="*/ 628022 h 839037"/>
                    <a:gd name="connsiteX66" fmla="*/ 304291 w 633289"/>
                    <a:gd name="connsiteY66" fmla="*/ 648118 h 839037"/>
                    <a:gd name="connsiteX67" fmla="*/ 324388 w 633289"/>
                    <a:gd name="connsiteY67" fmla="*/ 668215 h 839037"/>
                    <a:gd name="connsiteX68" fmla="*/ 334436 w 633289"/>
                    <a:gd name="connsiteY68" fmla="*/ 683287 h 839037"/>
                    <a:gd name="connsiteX69" fmla="*/ 349509 w 633289"/>
                    <a:gd name="connsiteY69" fmla="*/ 688312 h 839037"/>
                    <a:gd name="connsiteX70" fmla="*/ 364581 w 633289"/>
                    <a:gd name="connsiteY70" fmla="*/ 763674 h 839037"/>
                    <a:gd name="connsiteX71" fmla="*/ 379654 w 633289"/>
                    <a:gd name="connsiteY71" fmla="*/ 788795 h 839037"/>
                    <a:gd name="connsiteX72" fmla="*/ 399750 w 633289"/>
                    <a:gd name="connsiteY72" fmla="*/ 793819 h 839037"/>
                    <a:gd name="connsiteX73" fmla="*/ 409799 w 633289"/>
                    <a:gd name="connsiteY73" fmla="*/ 803868 h 839037"/>
                    <a:gd name="connsiteX74" fmla="*/ 414823 w 633289"/>
                    <a:gd name="connsiteY74" fmla="*/ 818940 h 839037"/>
                    <a:gd name="connsiteX75" fmla="*/ 429895 w 633289"/>
                    <a:gd name="connsiteY75" fmla="*/ 823964 h 839037"/>
                    <a:gd name="connsiteX76" fmla="*/ 434920 w 633289"/>
                    <a:gd name="connsiteY76" fmla="*/ 839037 h 839037"/>
                    <a:gd name="connsiteX77" fmla="*/ 444968 w 633289"/>
                    <a:gd name="connsiteY77" fmla="*/ 823964 h 839037"/>
                    <a:gd name="connsiteX78" fmla="*/ 460040 w 633289"/>
                    <a:gd name="connsiteY78" fmla="*/ 798843 h 839037"/>
                    <a:gd name="connsiteX79" fmla="*/ 500234 w 633289"/>
                    <a:gd name="connsiteY79" fmla="*/ 778747 h 839037"/>
                    <a:gd name="connsiteX80" fmla="*/ 510282 w 633289"/>
                    <a:gd name="connsiteY80" fmla="*/ 748602 h 839037"/>
                    <a:gd name="connsiteX81" fmla="*/ 520331 w 633289"/>
                    <a:gd name="connsiteY81" fmla="*/ 738553 h 839037"/>
                    <a:gd name="connsiteX82" fmla="*/ 565548 w 633289"/>
                    <a:gd name="connsiteY82" fmla="*/ 753626 h 839037"/>
                    <a:gd name="connsiteX83" fmla="*/ 580621 w 633289"/>
                    <a:gd name="connsiteY83" fmla="*/ 758650 h 839037"/>
                    <a:gd name="connsiteX84" fmla="*/ 595693 w 633289"/>
                    <a:gd name="connsiteY84" fmla="*/ 753626 h 839037"/>
                    <a:gd name="connsiteX85" fmla="*/ 600717 w 633289"/>
                    <a:gd name="connsiteY85" fmla="*/ 738553 h 839037"/>
                    <a:gd name="connsiteX86" fmla="*/ 610766 w 633289"/>
                    <a:gd name="connsiteY86" fmla="*/ 728505 h 839037"/>
                    <a:gd name="connsiteX87" fmla="*/ 610766 w 633289"/>
                    <a:gd name="connsiteY87" fmla="*/ 698360 h 839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633289" h="839037">
                      <a:moveTo>
                        <a:pt x="610766" y="698360"/>
                      </a:moveTo>
                      <a:cubicBezTo>
                        <a:pt x="619573" y="692489"/>
                        <a:pt x="633289" y="687800"/>
                        <a:pt x="630862" y="673239"/>
                      </a:cubicBezTo>
                      <a:cubicBezTo>
                        <a:pt x="629869" y="667283"/>
                        <a:pt x="624163" y="663191"/>
                        <a:pt x="620814" y="658167"/>
                      </a:cubicBezTo>
                      <a:cubicBezTo>
                        <a:pt x="619139" y="653143"/>
                        <a:pt x="615790" y="648390"/>
                        <a:pt x="615790" y="643094"/>
                      </a:cubicBezTo>
                      <a:cubicBezTo>
                        <a:pt x="615790" y="607612"/>
                        <a:pt x="628322" y="611200"/>
                        <a:pt x="615790" y="577780"/>
                      </a:cubicBezTo>
                      <a:cubicBezTo>
                        <a:pt x="614127" y="573345"/>
                        <a:pt x="609091" y="571081"/>
                        <a:pt x="605742" y="567731"/>
                      </a:cubicBezTo>
                      <a:cubicBezTo>
                        <a:pt x="595423" y="536780"/>
                        <a:pt x="604929" y="568288"/>
                        <a:pt x="595693" y="517490"/>
                      </a:cubicBezTo>
                      <a:cubicBezTo>
                        <a:pt x="594458" y="510696"/>
                        <a:pt x="594499" y="503138"/>
                        <a:pt x="590669" y="497393"/>
                      </a:cubicBezTo>
                      <a:cubicBezTo>
                        <a:pt x="587319" y="492369"/>
                        <a:pt x="580311" y="491117"/>
                        <a:pt x="575596" y="487345"/>
                      </a:cubicBezTo>
                      <a:cubicBezTo>
                        <a:pt x="560017" y="474882"/>
                        <a:pt x="571098" y="477558"/>
                        <a:pt x="550476" y="467248"/>
                      </a:cubicBezTo>
                      <a:cubicBezTo>
                        <a:pt x="538991" y="461506"/>
                        <a:pt x="521748" y="460067"/>
                        <a:pt x="510282" y="457200"/>
                      </a:cubicBezTo>
                      <a:cubicBezTo>
                        <a:pt x="505144" y="455915"/>
                        <a:pt x="499839" y="454747"/>
                        <a:pt x="495210" y="452175"/>
                      </a:cubicBezTo>
                      <a:cubicBezTo>
                        <a:pt x="443385" y="423383"/>
                        <a:pt x="484097" y="438424"/>
                        <a:pt x="449992" y="427054"/>
                      </a:cubicBezTo>
                      <a:cubicBezTo>
                        <a:pt x="446643" y="417006"/>
                        <a:pt x="441258" y="407419"/>
                        <a:pt x="439944" y="396909"/>
                      </a:cubicBezTo>
                      <a:cubicBezTo>
                        <a:pt x="438269" y="383511"/>
                        <a:pt x="440113" y="369179"/>
                        <a:pt x="434920" y="356716"/>
                      </a:cubicBezTo>
                      <a:cubicBezTo>
                        <a:pt x="431276" y="347971"/>
                        <a:pt x="421522" y="343318"/>
                        <a:pt x="414823" y="336619"/>
                      </a:cubicBezTo>
                      <a:cubicBezTo>
                        <a:pt x="390558" y="312355"/>
                        <a:pt x="421393" y="341877"/>
                        <a:pt x="389702" y="316523"/>
                      </a:cubicBezTo>
                      <a:cubicBezTo>
                        <a:pt x="386003" y="313564"/>
                        <a:pt x="383003" y="309824"/>
                        <a:pt x="379654" y="306474"/>
                      </a:cubicBezTo>
                      <a:cubicBezTo>
                        <a:pt x="377979" y="298100"/>
                        <a:pt x="376700" y="289638"/>
                        <a:pt x="374629" y="281353"/>
                      </a:cubicBezTo>
                      <a:cubicBezTo>
                        <a:pt x="373344" y="276215"/>
                        <a:pt x="370552" y="271491"/>
                        <a:pt x="369605" y="266281"/>
                      </a:cubicBezTo>
                      <a:cubicBezTo>
                        <a:pt x="367190" y="252997"/>
                        <a:pt x="366072" y="239507"/>
                        <a:pt x="364581" y="226087"/>
                      </a:cubicBezTo>
                      <a:cubicBezTo>
                        <a:pt x="362722" y="209359"/>
                        <a:pt x="365218" y="191696"/>
                        <a:pt x="359557" y="175846"/>
                      </a:cubicBezTo>
                      <a:cubicBezTo>
                        <a:pt x="356371" y="166924"/>
                        <a:pt x="339460" y="155749"/>
                        <a:pt x="339460" y="155749"/>
                      </a:cubicBezTo>
                      <a:cubicBezTo>
                        <a:pt x="337785" y="150725"/>
                        <a:pt x="336804" y="145413"/>
                        <a:pt x="334436" y="140676"/>
                      </a:cubicBezTo>
                      <a:cubicBezTo>
                        <a:pt x="328098" y="128000"/>
                        <a:pt x="323686" y="124902"/>
                        <a:pt x="314339" y="115556"/>
                      </a:cubicBezTo>
                      <a:cubicBezTo>
                        <a:pt x="312664" y="110532"/>
                        <a:pt x="310599" y="105621"/>
                        <a:pt x="309315" y="100483"/>
                      </a:cubicBezTo>
                      <a:cubicBezTo>
                        <a:pt x="302148" y="71814"/>
                        <a:pt x="307000" y="81041"/>
                        <a:pt x="299267" y="55265"/>
                      </a:cubicBezTo>
                      <a:cubicBezTo>
                        <a:pt x="294702" y="40047"/>
                        <a:pt x="289218" y="25120"/>
                        <a:pt x="284194" y="10048"/>
                      </a:cubicBezTo>
                      <a:cubicBezTo>
                        <a:pt x="280845" y="0"/>
                        <a:pt x="254049" y="0"/>
                        <a:pt x="254049" y="0"/>
                      </a:cubicBezTo>
                      <a:cubicBezTo>
                        <a:pt x="249025" y="1675"/>
                        <a:pt x="244147" y="3875"/>
                        <a:pt x="238977" y="5024"/>
                      </a:cubicBezTo>
                      <a:cubicBezTo>
                        <a:pt x="229033" y="7234"/>
                        <a:pt x="217677" y="4994"/>
                        <a:pt x="208832" y="10048"/>
                      </a:cubicBezTo>
                      <a:cubicBezTo>
                        <a:pt x="204234" y="12675"/>
                        <a:pt x="206532" y="20579"/>
                        <a:pt x="203807" y="25120"/>
                      </a:cubicBezTo>
                      <a:cubicBezTo>
                        <a:pt x="201370" y="29182"/>
                        <a:pt x="197108" y="31819"/>
                        <a:pt x="193759" y="35169"/>
                      </a:cubicBezTo>
                      <a:cubicBezTo>
                        <a:pt x="192084" y="41868"/>
                        <a:pt x="192395" y="49410"/>
                        <a:pt x="188735" y="55265"/>
                      </a:cubicBezTo>
                      <a:cubicBezTo>
                        <a:pt x="183714" y="63299"/>
                        <a:pt x="175337" y="68663"/>
                        <a:pt x="168638" y="75362"/>
                      </a:cubicBezTo>
                      <a:cubicBezTo>
                        <a:pt x="154318" y="89683"/>
                        <a:pt x="162535" y="82781"/>
                        <a:pt x="143517" y="95459"/>
                      </a:cubicBezTo>
                      <a:cubicBezTo>
                        <a:pt x="140168" y="100483"/>
                        <a:pt x="138589" y="107331"/>
                        <a:pt x="133469" y="110531"/>
                      </a:cubicBezTo>
                      <a:cubicBezTo>
                        <a:pt x="124487" y="116145"/>
                        <a:pt x="103324" y="120580"/>
                        <a:pt x="103324" y="120580"/>
                      </a:cubicBezTo>
                      <a:cubicBezTo>
                        <a:pt x="98300" y="118905"/>
                        <a:pt x="93343" y="117011"/>
                        <a:pt x="88251" y="115556"/>
                      </a:cubicBezTo>
                      <a:cubicBezTo>
                        <a:pt x="81612" y="113659"/>
                        <a:pt x="72649" y="115774"/>
                        <a:pt x="68155" y="110531"/>
                      </a:cubicBezTo>
                      <a:cubicBezTo>
                        <a:pt x="30643" y="66766"/>
                        <a:pt x="81048" y="88033"/>
                        <a:pt x="43034" y="75362"/>
                      </a:cubicBezTo>
                      <a:cubicBezTo>
                        <a:pt x="41816" y="75565"/>
                        <a:pt x="4468" y="75787"/>
                        <a:pt x="2840" y="90435"/>
                      </a:cubicBezTo>
                      <a:cubicBezTo>
                        <a:pt x="0" y="115999"/>
                        <a:pt x="7973" y="121010"/>
                        <a:pt x="12889" y="140676"/>
                      </a:cubicBezTo>
                      <a:cubicBezTo>
                        <a:pt x="14960" y="148961"/>
                        <a:pt x="13176" y="158692"/>
                        <a:pt x="17913" y="165797"/>
                      </a:cubicBezTo>
                      <a:cubicBezTo>
                        <a:pt x="20850" y="170204"/>
                        <a:pt x="27961" y="169147"/>
                        <a:pt x="32985" y="170822"/>
                      </a:cubicBezTo>
                      <a:cubicBezTo>
                        <a:pt x="45769" y="209172"/>
                        <a:pt x="49433" y="206736"/>
                        <a:pt x="38010" y="256232"/>
                      </a:cubicBezTo>
                      <a:cubicBezTo>
                        <a:pt x="36945" y="260848"/>
                        <a:pt x="31311" y="262931"/>
                        <a:pt x="27961" y="266281"/>
                      </a:cubicBezTo>
                      <a:cubicBezTo>
                        <a:pt x="31311" y="269630"/>
                        <a:pt x="33948" y="273892"/>
                        <a:pt x="38010" y="276329"/>
                      </a:cubicBezTo>
                      <a:cubicBezTo>
                        <a:pt x="46212" y="281250"/>
                        <a:pt x="72031" y="284835"/>
                        <a:pt x="78203" y="286378"/>
                      </a:cubicBezTo>
                      <a:cubicBezTo>
                        <a:pt x="83341" y="287663"/>
                        <a:pt x="88252" y="289727"/>
                        <a:pt x="93276" y="291402"/>
                      </a:cubicBezTo>
                      <a:cubicBezTo>
                        <a:pt x="94951" y="301450"/>
                        <a:pt x="93744" y="312435"/>
                        <a:pt x="98300" y="321547"/>
                      </a:cubicBezTo>
                      <a:cubicBezTo>
                        <a:pt x="103257" y="331460"/>
                        <a:pt x="125653" y="334665"/>
                        <a:pt x="133469" y="336619"/>
                      </a:cubicBezTo>
                      <a:cubicBezTo>
                        <a:pt x="136818" y="339969"/>
                        <a:pt x="141399" y="342431"/>
                        <a:pt x="143517" y="346668"/>
                      </a:cubicBezTo>
                      <a:cubicBezTo>
                        <a:pt x="143519" y="346672"/>
                        <a:pt x="156077" y="384347"/>
                        <a:pt x="158590" y="391885"/>
                      </a:cubicBezTo>
                      <a:lnTo>
                        <a:pt x="163614" y="406958"/>
                      </a:lnTo>
                      <a:lnTo>
                        <a:pt x="168638" y="422030"/>
                      </a:lnTo>
                      <a:cubicBezTo>
                        <a:pt x="168353" y="424884"/>
                        <a:pt x="157306" y="478204"/>
                        <a:pt x="168638" y="492369"/>
                      </a:cubicBezTo>
                      <a:cubicBezTo>
                        <a:pt x="171946" y="496505"/>
                        <a:pt x="178619" y="495938"/>
                        <a:pt x="183711" y="497393"/>
                      </a:cubicBezTo>
                      <a:cubicBezTo>
                        <a:pt x="190350" y="499290"/>
                        <a:pt x="197108" y="500742"/>
                        <a:pt x="203807" y="502417"/>
                      </a:cubicBezTo>
                      <a:cubicBezTo>
                        <a:pt x="207157" y="507441"/>
                        <a:pt x="211477" y="511940"/>
                        <a:pt x="213856" y="517490"/>
                      </a:cubicBezTo>
                      <a:cubicBezTo>
                        <a:pt x="216576" y="523837"/>
                        <a:pt x="214567" y="532194"/>
                        <a:pt x="218880" y="537586"/>
                      </a:cubicBezTo>
                      <a:cubicBezTo>
                        <a:pt x="222189" y="541722"/>
                        <a:pt x="228929" y="540936"/>
                        <a:pt x="233953" y="542611"/>
                      </a:cubicBezTo>
                      <a:cubicBezTo>
                        <a:pt x="248123" y="585121"/>
                        <a:pt x="222357" y="522622"/>
                        <a:pt x="269122" y="562707"/>
                      </a:cubicBezTo>
                      <a:cubicBezTo>
                        <a:pt x="275606" y="568264"/>
                        <a:pt x="272075" y="579543"/>
                        <a:pt x="274146" y="587828"/>
                      </a:cubicBezTo>
                      <a:cubicBezTo>
                        <a:pt x="279000" y="607243"/>
                        <a:pt x="277135" y="601544"/>
                        <a:pt x="294243" y="612949"/>
                      </a:cubicBezTo>
                      <a:cubicBezTo>
                        <a:pt x="295918" y="617973"/>
                        <a:pt x="297812" y="622930"/>
                        <a:pt x="299267" y="628022"/>
                      </a:cubicBezTo>
                      <a:cubicBezTo>
                        <a:pt x="301164" y="634661"/>
                        <a:pt x="300631" y="642263"/>
                        <a:pt x="304291" y="648118"/>
                      </a:cubicBezTo>
                      <a:cubicBezTo>
                        <a:pt x="309312" y="656152"/>
                        <a:pt x="317689" y="661516"/>
                        <a:pt x="324388" y="668215"/>
                      </a:cubicBezTo>
                      <a:cubicBezTo>
                        <a:pt x="328658" y="672485"/>
                        <a:pt x="329721" y="679515"/>
                        <a:pt x="334436" y="683287"/>
                      </a:cubicBezTo>
                      <a:cubicBezTo>
                        <a:pt x="338572" y="686596"/>
                        <a:pt x="344485" y="686637"/>
                        <a:pt x="349509" y="688312"/>
                      </a:cubicBezTo>
                      <a:cubicBezTo>
                        <a:pt x="355703" y="744057"/>
                        <a:pt x="349737" y="719141"/>
                        <a:pt x="364581" y="763674"/>
                      </a:cubicBezTo>
                      <a:cubicBezTo>
                        <a:pt x="368019" y="773989"/>
                        <a:pt x="368618" y="783277"/>
                        <a:pt x="379654" y="788795"/>
                      </a:cubicBezTo>
                      <a:cubicBezTo>
                        <a:pt x="385830" y="791883"/>
                        <a:pt x="393051" y="792144"/>
                        <a:pt x="399750" y="793819"/>
                      </a:cubicBezTo>
                      <a:cubicBezTo>
                        <a:pt x="403100" y="797169"/>
                        <a:pt x="407362" y="799806"/>
                        <a:pt x="409799" y="803868"/>
                      </a:cubicBezTo>
                      <a:cubicBezTo>
                        <a:pt x="412524" y="808409"/>
                        <a:pt x="411078" y="815195"/>
                        <a:pt x="414823" y="818940"/>
                      </a:cubicBezTo>
                      <a:cubicBezTo>
                        <a:pt x="418568" y="822685"/>
                        <a:pt x="424871" y="822289"/>
                        <a:pt x="429895" y="823964"/>
                      </a:cubicBezTo>
                      <a:cubicBezTo>
                        <a:pt x="431570" y="828988"/>
                        <a:pt x="429624" y="839037"/>
                        <a:pt x="434920" y="839037"/>
                      </a:cubicBezTo>
                      <a:cubicBezTo>
                        <a:pt x="440958" y="839037"/>
                        <a:pt x="442268" y="829365"/>
                        <a:pt x="444968" y="823964"/>
                      </a:cubicBezTo>
                      <a:cubicBezTo>
                        <a:pt x="458012" y="797876"/>
                        <a:pt x="440414" y="818471"/>
                        <a:pt x="460040" y="798843"/>
                      </a:cubicBezTo>
                      <a:cubicBezTo>
                        <a:pt x="473975" y="757045"/>
                        <a:pt x="448273" y="819161"/>
                        <a:pt x="500234" y="778747"/>
                      </a:cubicBezTo>
                      <a:cubicBezTo>
                        <a:pt x="508595" y="772244"/>
                        <a:pt x="506933" y="758650"/>
                        <a:pt x="510282" y="748602"/>
                      </a:cubicBezTo>
                      <a:cubicBezTo>
                        <a:pt x="511780" y="744108"/>
                        <a:pt x="516981" y="741903"/>
                        <a:pt x="520331" y="738553"/>
                      </a:cubicBezTo>
                      <a:lnTo>
                        <a:pt x="565548" y="753626"/>
                      </a:lnTo>
                      <a:lnTo>
                        <a:pt x="580621" y="758650"/>
                      </a:lnTo>
                      <a:cubicBezTo>
                        <a:pt x="585645" y="756975"/>
                        <a:pt x="591948" y="757371"/>
                        <a:pt x="595693" y="753626"/>
                      </a:cubicBezTo>
                      <a:cubicBezTo>
                        <a:pt x="599438" y="749881"/>
                        <a:pt x="597992" y="743094"/>
                        <a:pt x="600717" y="738553"/>
                      </a:cubicBezTo>
                      <a:cubicBezTo>
                        <a:pt x="603154" y="734491"/>
                        <a:pt x="607416" y="731854"/>
                        <a:pt x="610766" y="728505"/>
                      </a:cubicBezTo>
                      <a:lnTo>
                        <a:pt x="610766" y="69836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249 Forma libre">
                  <a:extLst>
                    <a:ext uri="{FF2B5EF4-FFF2-40B4-BE49-F238E27FC236}">
                      <a16:creationId xmlns:a16="http://schemas.microsoft.com/office/drawing/2014/main" xmlns="" id="{771AB0A1-8677-4084-892D-BD2ECC584032}"/>
                    </a:ext>
                  </a:extLst>
                </p:cNvPr>
                <p:cNvSpPr/>
                <p:nvPr/>
              </p:nvSpPr>
              <p:spPr>
                <a:xfrm>
                  <a:off x="1336557" y="3243944"/>
                  <a:ext cx="169941" cy="201356"/>
                </a:xfrm>
                <a:custGeom>
                  <a:avLst/>
                  <a:gdLst>
                    <a:gd name="connsiteX0" fmla="*/ 107262 w 156248"/>
                    <a:gd name="connsiteY0" fmla="*/ 177396 h 205207"/>
                    <a:gd name="connsiteX1" fmla="*/ 156248 w 156248"/>
                    <a:gd name="connsiteY1" fmla="*/ 193725 h 205207"/>
                    <a:gd name="connsiteX2" fmla="*/ 145362 w 156248"/>
                    <a:gd name="connsiteY2" fmla="*/ 177396 h 205207"/>
                    <a:gd name="connsiteX3" fmla="*/ 134476 w 156248"/>
                    <a:gd name="connsiteY3" fmla="*/ 122968 h 205207"/>
                    <a:gd name="connsiteX4" fmla="*/ 90934 w 156248"/>
                    <a:gd name="connsiteY4" fmla="*/ 117525 h 205207"/>
                    <a:gd name="connsiteX5" fmla="*/ 80048 w 156248"/>
                    <a:gd name="connsiteY5" fmla="*/ 101196 h 205207"/>
                    <a:gd name="connsiteX6" fmla="*/ 90934 w 156248"/>
                    <a:gd name="connsiteY6" fmla="*/ 57653 h 205207"/>
                    <a:gd name="connsiteX7" fmla="*/ 80048 w 156248"/>
                    <a:gd name="connsiteY7" fmla="*/ 41325 h 205207"/>
                    <a:gd name="connsiteX8" fmla="*/ 74605 w 156248"/>
                    <a:gd name="connsiteY8" fmla="*/ 19553 h 205207"/>
                    <a:gd name="connsiteX9" fmla="*/ 58276 w 156248"/>
                    <a:gd name="connsiteY9" fmla="*/ 14111 h 205207"/>
                    <a:gd name="connsiteX10" fmla="*/ 41948 w 156248"/>
                    <a:gd name="connsiteY10" fmla="*/ 3225 h 205207"/>
                    <a:gd name="connsiteX11" fmla="*/ 20176 w 156248"/>
                    <a:gd name="connsiteY11" fmla="*/ 24996 h 205207"/>
                    <a:gd name="connsiteX12" fmla="*/ 3848 w 156248"/>
                    <a:gd name="connsiteY12" fmla="*/ 63096 h 205207"/>
                    <a:gd name="connsiteX13" fmla="*/ 14734 w 156248"/>
                    <a:gd name="connsiteY13" fmla="*/ 117525 h 205207"/>
                    <a:gd name="connsiteX14" fmla="*/ 41948 w 156248"/>
                    <a:gd name="connsiteY14" fmla="*/ 122968 h 205207"/>
                    <a:gd name="connsiteX15" fmla="*/ 52834 w 156248"/>
                    <a:gd name="connsiteY15" fmla="*/ 139296 h 205207"/>
                    <a:gd name="connsiteX16" fmla="*/ 69162 w 156248"/>
                    <a:gd name="connsiteY16" fmla="*/ 171953 h 205207"/>
                    <a:gd name="connsiteX17" fmla="*/ 90934 w 156248"/>
                    <a:gd name="connsiteY17" fmla="*/ 182839 h 205207"/>
                    <a:gd name="connsiteX18" fmla="*/ 107262 w 156248"/>
                    <a:gd name="connsiteY18" fmla="*/ 177396 h 20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6248" h="205207">
                      <a:moveTo>
                        <a:pt x="107262" y="177396"/>
                      </a:moveTo>
                      <a:cubicBezTo>
                        <a:pt x="118148" y="179210"/>
                        <a:pt x="127507" y="203305"/>
                        <a:pt x="156248" y="193725"/>
                      </a:cubicBezTo>
                      <a:cubicBezTo>
                        <a:pt x="152619" y="188282"/>
                        <a:pt x="147286" y="183648"/>
                        <a:pt x="145362" y="177396"/>
                      </a:cubicBezTo>
                      <a:cubicBezTo>
                        <a:pt x="139921" y="159712"/>
                        <a:pt x="146922" y="136658"/>
                        <a:pt x="134476" y="122968"/>
                      </a:cubicBezTo>
                      <a:cubicBezTo>
                        <a:pt x="124637" y="112145"/>
                        <a:pt x="105448" y="119339"/>
                        <a:pt x="90934" y="117525"/>
                      </a:cubicBezTo>
                      <a:cubicBezTo>
                        <a:pt x="87305" y="112082"/>
                        <a:pt x="80859" y="107687"/>
                        <a:pt x="80048" y="101196"/>
                      </a:cubicBezTo>
                      <a:cubicBezTo>
                        <a:pt x="78854" y="91643"/>
                        <a:pt x="87380" y="68316"/>
                        <a:pt x="90934" y="57653"/>
                      </a:cubicBezTo>
                      <a:cubicBezTo>
                        <a:pt x="87305" y="52210"/>
                        <a:pt x="82625" y="47337"/>
                        <a:pt x="80048" y="41325"/>
                      </a:cubicBezTo>
                      <a:cubicBezTo>
                        <a:pt x="77101" y="34449"/>
                        <a:pt x="79278" y="25394"/>
                        <a:pt x="74605" y="19553"/>
                      </a:cubicBezTo>
                      <a:cubicBezTo>
                        <a:pt x="71021" y="15073"/>
                        <a:pt x="63719" y="15925"/>
                        <a:pt x="58276" y="14111"/>
                      </a:cubicBezTo>
                      <a:cubicBezTo>
                        <a:pt x="52833" y="10482"/>
                        <a:pt x="48400" y="4300"/>
                        <a:pt x="41948" y="3225"/>
                      </a:cubicBezTo>
                      <a:cubicBezTo>
                        <a:pt x="22596" y="0"/>
                        <a:pt x="25014" y="13707"/>
                        <a:pt x="20176" y="24996"/>
                      </a:cubicBezTo>
                      <a:cubicBezTo>
                        <a:pt x="0" y="72076"/>
                        <a:pt x="16613" y="24804"/>
                        <a:pt x="3848" y="63096"/>
                      </a:cubicBezTo>
                      <a:cubicBezTo>
                        <a:pt x="7477" y="81239"/>
                        <a:pt x="4801" y="101915"/>
                        <a:pt x="14734" y="117525"/>
                      </a:cubicBezTo>
                      <a:cubicBezTo>
                        <a:pt x="19701" y="125330"/>
                        <a:pt x="33916" y="118378"/>
                        <a:pt x="41948" y="122968"/>
                      </a:cubicBezTo>
                      <a:cubicBezTo>
                        <a:pt x="47628" y="126213"/>
                        <a:pt x="49205" y="133853"/>
                        <a:pt x="52834" y="139296"/>
                      </a:cubicBezTo>
                      <a:cubicBezTo>
                        <a:pt x="56549" y="150443"/>
                        <a:pt x="59421" y="163835"/>
                        <a:pt x="69162" y="171953"/>
                      </a:cubicBezTo>
                      <a:cubicBezTo>
                        <a:pt x="75395" y="177147"/>
                        <a:pt x="83677" y="179210"/>
                        <a:pt x="90934" y="182839"/>
                      </a:cubicBezTo>
                      <a:cubicBezTo>
                        <a:pt x="105844" y="205207"/>
                        <a:pt x="96376" y="175582"/>
                        <a:pt x="107262" y="17739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250 Forma libre">
                  <a:extLst>
                    <a:ext uri="{FF2B5EF4-FFF2-40B4-BE49-F238E27FC236}">
                      <a16:creationId xmlns:a16="http://schemas.microsoft.com/office/drawing/2014/main" xmlns="" id="{69D0FB9B-5C26-4CB7-A0C5-0F5A89B055C8}"/>
                    </a:ext>
                  </a:extLst>
                </p:cNvPr>
                <p:cNvSpPr/>
                <p:nvPr/>
              </p:nvSpPr>
              <p:spPr>
                <a:xfrm>
                  <a:off x="1323682" y="3149977"/>
                  <a:ext cx="260061" cy="381235"/>
                </a:xfrm>
                <a:custGeom>
                  <a:avLst/>
                  <a:gdLst>
                    <a:gd name="connsiteX0" fmla="*/ 188233 w 241645"/>
                    <a:gd name="connsiteY0" fmla="*/ 372910 h 380594"/>
                    <a:gd name="connsiteX1" fmla="*/ 207283 w 241645"/>
                    <a:gd name="connsiteY1" fmla="*/ 365290 h 380594"/>
                    <a:gd name="connsiteX2" fmla="*/ 218713 w 241645"/>
                    <a:gd name="connsiteY2" fmla="*/ 357670 h 380594"/>
                    <a:gd name="connsiteX3" fmla="*/ 214903 w 241645"/>
                    <a:gd name="connsiteY3" fmla="*/ 338620 h 380594"/>
                    <a:gd name="connsiteX4" fmla="*/ 226333 w 241645"/>
                    <a:gd name="connsiteY4" fmla="*/ 304330 h 380594"/>
                    <a:gd name="connsiteX5" fmla="*/ 233953 w 241645"/>
                    <a:gd name="connsiteY5" fmla="*/ 292900 h 380594"/>
                    <a:gd name="connsiteX6" fmla="*/ 237763 w 241645"/>
                    <a:gd name="connsiteY6" fmla="*/ 231940 h 380594"/>
                    <a:gd name="connsiteX7" fmla="*/ 241573 w 241645"/>
                    <a:gd name="connsiteY7" fmla="*/ 220510 h 380594"/>
                    <a:gd name="connsiteX8" fmla="*/ 218713 w 241645"/>
                    <a:gd name="connsiteY8" fmla="*/ 201460 h 380594"/>
                    <a:gd name="connsiteX9" fmla="*/ 226333 w 241645"/>
                    <a:gd name="connsiteY9" fmla="*/ 178600 h 380594"/>
                    <a:gd name="connsiteX10" fmla="*/ 222523 w 241645"/>
                    <a:gd name="connsiteY10" fmla="*/ 163360 h 380594"/>
                    <a:gd name="connsiteX11" fmla="*/ 211093 w 241645"/>
                    <a:gd name="connsiteY11" fmla="*/ 155740 h 380594"/>
                    <a:gd name="connsiteX12" fmla="*/ 165373 w 241645"/>
                    <a:gd name="connsiteY12" fmla="*/ 148120 h 380594"/>
                    <a:gd name="connsiteX13" fmla="*/ 161563 w 241645"/>
                    <a:gd name="connsiteY13" fmla="*/ 129070 h 380594"/>
                    <a:gd name="connsiteX14" fmla="*/ 157753 w 241645"/>
                    <a:gd name="connsiteY14" fmla="*/ 117640 h 380594"/>
                    <a:gd name="connsiteX15" fmla="*/ 172993 w 241645"/>
                    <a:gd name="connsiteY15" fmla="*/ 102400 h 380594"/>
                    <a:gd name="connsiteX16" fmla="*/ 169183 w 241645"/>
                    <a:gd name="connsiteY16" fmla="*/ 79540 h 380594"/>
                    <a:gd name="connsiteX17" fmla="*/ 165373 w 241645"/>
                    <a:gd name="connsiteY17" fmla="*/ 60490 h 380594"/>
                    <a:gd name="connsiteX18" fmla="*/ 146323 w 241645"/>
                    <a:gd name="connsiteY18" fmla="*/ 56680 h 380594"/>
                    <a:gd name="connsiteX19" fmla="*/ 134893 w 241645"/>
                    <a:gd name="connsiteY19" fmla="*/ 45250 h 380594"/>
                    <a:gd name="connsiteX20" fmla="*/ 127273 w 241645"/>
                    <a:gd name="connsiteY20" fmla="*/ 33820 h 380594"/>
                    <a:gd name="connsiteX21" fmla="*/ 115843 w 241645"/>
                    <a:gd name="connsiteY21" fmla="*/ 30010 h 380594"/>
                    <a:gd name="connsiteX22" fmla="*/ 104413 w 241645"/>
                    <a:gd name="connsiteY22" fmla="*/ 22390 h 380594"/>
                    <a:gd name="connsiteX23" fmla="*/ 100603 w 241645"/>
                    <a:gd name="connsiteY23" fmla="*/ 10960 h 380594"/>
                    <a:gd name="connsiteX24" fmla="*/ 51073 w 241645"/>
                    <a:gd name="connsiteY24" fmla="*/ 7150 h 380594"/>
                    <a:gd name="connsiteX25" fmla="*/ 1543 w 241645"/>
                    <a:gd name="connsiteY25" fmla="*/ 7150 h 380594"/>
                    <a:gd name="connsiteX26" fmla="*/ 9163 w 241645"/>
                    <a:gd name="connsiteY26" fmla="*/ 30010 h 380594"/>
                    <a:gd name="connsiteX27" fmla="*/ 12973 w 241645"/>
                    <a:gd name="connsiteY27" fmla="*/ 56680 h 380594"/>
                    <a:gd name="connsiteX28" fmla="*/ 16783 w 241645"/>
                    <a:gd name="connsiteY28" fmla="*/ 68110 h 380594"/>
                    <a:gd name="connsiteX29" fmla="*/ 24403 w 241645"/>
                    <a:gd name="connsiteY29" fmla="*/ 102400 h 380594"/>
                    <a:gd name="connsiteX30" fmla="*/ 35833 w 241645"/>
                    <a:gd name="connsiteY30" fmla="*/ 125260 h 380594"/>
                    <a:gd name="connsiteX31" fmla="*/ 66313 w 241645"/>
                    <a:gd name="connsiteY31" fmla="*/ 125260 h 380594"/>
                    <a:gd name="connsiteX32" fmla="*/ 77743 w 241645"/>
                    <a:gd name="connsiteY32" fmla="*/ 136690 h 380594"/>
                    <a:gd name="connsiteX33" fmla="*/ 81553 w 241645"/>
                    <a:gd name="connsiteY33" fmla="*/ 148120 h 380594"/>
                    <a:gd name="connsiteX34" fmla="*/ 85363 w 241645"/>
                    <a:gd name="connsiteY34" fmla="*/ 193840 h 380594"/>
                    <a:gd name="connsiteX35" fmla="*/ 112033 w 241645"/>
                    <a:gd name="connsiteY35" fmla="*/ 224320 h 380594"/>
                    <a:gd name="connsiteX36" fmla="*/ 142513 w 241645"/>
                    <a:gd name="connsiteY36" fmla="*/ 231940 h 380594"/>
                    <a:gd name="connsiteX37" fmla="*/ 146323 w 241645"/>
                    <a:gd name="connsiteY37" fmla="*/ 273850 h 380594"/>
                    <a:gd name="connsiteX38" fmla="*/ 134893 w 241645"/>
                    <a:gd name="connsiteY38" fmla="*/ 296710 h 380594"/>
                    <a:gd name="connsiteX39" fmla="*/ 131083 w 241645"/>
                    <a:gd name="connsiteY39" fmla="*/ 308140 h 380594"/>
                    <a:gd name="connsiteX40" fmla="*/ 153943 w 241645"/>
                    <a:gd name="connsiteY40" fmla="*/ 342430 h 380594"/>
                    <a:gd name="connsiteX41" fmla="*/ 161563 w 241645"/>
                    <a:gd name="connsiteY41" fmla="*/ 353860 h 380594"/>
                    <a:gd name="connsiteX42" fmla="*/ 165373 w 241645"/>
                    <a:gd name="connsiteY42" fmla="*/ 372910 h 380594"/>
                    <a:gd name="connsiteX43" fmla="*/ 192043 w 241645"/>
                    <a:gd name="connsiteY43" fmla="*/ 372910 h 380594"/>
                    <a:gd name="connsiteX44" fmla="*/ 188233 w 241645"/>
                    <a:gd name="connsiteY44" fmla="*/ 372910 h 3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1645" h="380594">
                      <a:moveTo>
                        <a:pt x="188233" y="372910"/>
                      </a:moveTo>
                      <a:cubicBezTo>
                        <a:pt x="190773" y="371640"/>
                        <a:pt x="201166" y="368349"/>
                        <a:pt x="207283" y="365290"/>
                      </a:cubicBezTo>
                      <a:cubicBezTo>
                        <a:pt x="211379" y="363242"/>
                        <a:pt x="217455" y="362073"/>
                        <a:pt x="218713" y="357670"/>
                      </a:cubicBezTo>
                      <a:cubicBezTo>
                        <a:pt x="220492" y="351443"/>
                        <a:pt x="216173" y="344970"/>
                        <a:pt x="214903" y="338620"/>
                      </a:cubicBezTo>
                      <a:lnTo>
                        <a:pt x="226333" y="304330"/>
                      </a:lnTo>
                      <a:cubicBezTo>
                        <a:pt x="227781" y="299986"/>
                        <a:pt x="231413" y="296710"/>
                        <a:pt x="233953" y="292900"/>
                      </a:cubicBezTo>
                      <a:cubicBezTo>
                        <a:pt x="235223" y="272580"/>
                        <a:pt x="235632" y="252188"/>
                        <a:pt x="237763" y="231940"/>
                      </a:cubicBezTo>
                      <a:cubicBezTo>
                        <a:pt x="238183" y="227946"/>
                        <a:pt x="242233" y="224471"/>
                        <a:pt x="241573" y="220510"/>
                      </a:cubicBezTo>
                      <a:cubicBezTo>
                        <a:pt x="239615" y="208760"/>
                        <a:pt x="227118" y="205663"/>
                        <a:pt x="218713" y="201460"/>
                      </a:cubicBezTo>
                      <a:lnTo>
                        <a:pt x="226333" y="178600"/>
                      </a:lnTo>
                      <a:cubicBezTo>
                        <a:pt x="227989" y="173632"/>
                        <a:pt x="225428" y="167717"/>
                        <a:pt x="222523" y="163360"/>
                      </a:cubicBezTo>
                      <a:cubicBezTo>
                        <a:pt x="219983" y="159550"/>
                        <a:pt x="215189" y="157788"/>
                        <a:pt x="211093" y="155740"/>
                      </a:cubicBezTo>
                      <a:cubicBezTo>
                        <a:pt x="198327" y="149357"/>
                        <a:pt x="176238" y="149327"/>
                        <a:pt x="165373" y="148120"/>
                      </a:cubicBezTo>
                      <a:cubicBezTo>
                        <a:pt x="164103" y="141770"/>
                        <a:pt x="163134" y="135352"/>
                        <a:pt x="161563" y="129070"/>
                      </a:cubicBezTo>
                      <a:cubicBezTo>
                        <a:pt x="160589" y="125174"/>
                        <a:pt x="156171" y="121331"/>
                        <a:pt x="157753" y="117640"/>
                      </a:cubicBezTo>
                      <a:cubicBezTo>
                        <a:pt x="160583" y="111037"/>
                        <a:pt x="167913" y="107480"/>
                        <a:pt x="172993" y="102400"/>
                      </a:cubicBezTo>
                      <a:cubicBezTo>
                        <a:pt x="171723" y="94780"/>
                        <a:pt x="170565" y="87141"/>
                        <a:pt x="169183" y="79540"/>
                      </a:cubicBezTo>
                      <a:cubicBezTo>
                        <a:pt x="168025" y="73169"/>
                        <a:pt x="169952" y="65069"/>
                        <a:pt x="165373" y="60490"/>
                      </a:cubicBezTo>
                      <a:cubicBezTo>
                        <a:pt x="160794" y="55911"/>
                        <a:pt x="152673" y="57950"/>
                        <a:pt x="146323" y="56680"/>
                      </a:cubicBezTo>
                      <a:cubicBezTo>
                        <a:pt x="142513" y="52870"/>
                        <a:pt x="138342" y="49389"/>
                        <a:pt x="134893" y="45250"/>
                      </a:cubicBezTo>
                      <a:cubicBezTo>
                        <a:pt x="131962" y="41732"/>
                        <a:pt x="130849" y="36681"/>
                        <a:pt x="127273" y="33820"/>
                      </a:cubicBezTo>
                      <a:cubicBezTo>
                        <a:pt x="124137" y="31311"/>
                        <a:pt x="119653" y="31280"/>
                        <a:pt x="115843" y="30010"/>
                      </a:cubicBezTo>
                      <a:cubicBezTo>
                        <a:pt x="112033" y="27470"/>
                        <a:pt x="107274" y="25966"/>
                        <a:pt x="104413" y="22390"/>
                      </a:cubicBezTo>
                      <a:cubicBezTo>
                        <a:pt x="101904" y="19254"/>
                        <a:pt x="104465" y="12063"/>
                        <a:pt x="100603" y="10960"/>
                      </a:cubicBezTo>
                      <a:cubicBezTo>
                        <a:pt x="84681" y="6411"/>
                        <a:pt x="67583" y="8420"/>
                        <a:pt x="51073" y="7150"/>
                      </a:cubicBezTo>
                      <a:cubicBezTo>
                        <a:pt x="36030" y="2136"/>
                        <a:pt x="16640" y="-6059"/>
                        <a:pt x="1543" y="7150"/>
                      </a:cubicBezTo>
                      <a:cubicBezTo>
                        <a:pt x="-4502" y="12439"/>
                        <a:pt x="9163" y="30010"/>
                        <a:pt x="9163" y="30010"/>
                      </a:cubicBezTo>
                      <a:cubicBezTo>
                        <a:pt x="273" y="56680"/>
                        <a:pt x="-6077" y="50330"/>
                        <a:pt x="12973" y="56680"/>
                      </a:cubicBezTo>
                      <a:cubicBezTo>
                        <a:pt x="14243" y="60490"/>
                        <a:pt x="15912" y="64190"/>
                        <a:pt x="16783" y="68110"/>
                      </a:cubicBezTo>
                      <a:cubicBezTo>
                        <a:pt x="19124" y="78646"/>
                        <a:pt x="19257" y="92108"/>
                        <a:pt x="24403" y="102400"/>
                      </a:cubicBezTo>
                      <a:cubicBezTo>
                        <a:pt x="39175" y="131943"/>
                        <a:pt x="26256" y="96530"/>
                        <a:pt x="35833" y="125260"/>
                      </a:cubicBezTo>
                      <a:cubicBezTo>
                        <a:pt x="47923" y="122842"/>
                        <a:pt x="55499" y="118050"/>
                        <a:pt x="66313" y="125260"/>
                      </a:cubicBezTo>
                      <a:cubicBezTo>
                        <a:pt x="70796" y="128249"/>
                        <a:pt x="73933" y="132880"/>
                        <a:pt x="77743" y="136690"/>
                      </a:cubicBezTo>
                      <a:cubicBezTo>
                        <a:pt x="79013" y="140500"/>
                        <a:pt x="81022" y="144139"/>
                        <a:pt x="81553" y="148120"/>
                      </a:cubicBezTo>
                      <a:cubicBezTo>
                        <a:pt x="83574" y="163279"/>
                        <a:pt x="81270" y="179105"/>
                        <a:pt x="85363" y="193840"/>
                      </a:cubicBezTo>
                      <a:cubicBezTo>
                        <a:pt x="89050" y="207114"/>
                        <a:pt x="100029" y="218318"/>
                        <a:pt x="112033" y="224320"/>
                      </a:cubicBezTo>
                      <a:cubicBezTo>
                        <a:pt x="119843" y="228225"/>
                        <a:pt x="135267" y="230491"/>
                        <a:pt x="142513" y="231940"/>
                      </a:cubicBezTo>
                      <a:cubicBezTo>
                        <a:pt x="143783" y="245910"/>
                        <a:pt x="146323" y="259822"/>
                        <a:pt x="146323" y="273850"/>
                      </a:cubicBezTo>
                      <a:cubicBezTo>
                        <a:pt x="146323" y="283427"/>
                        <a:pt x="138746" y="289005"/>
                        <a:pt x="134893" y="296710"/>
                      </a:cubicBezTo>
                      <a:cubicBezTo>
                        <a:pt x="133097" y="300302"/>
                        <a:pt x="132353" y="304330"/>
                        <a:pt x="131083" y="308140"/>
                      </a:cubicBezTo>
                      <a:lnTo>
                        <a:pt x="153943" y="342430"/>
                      </a:lnTo>
                      <a:lnTo>
                        <a:pt x="161563" y="353860"/>
                      </a:lnTo>
                      <a:cubicBezTo>
                        <a:pt x="162833" y="360210"/>
                        <a:pt x="162160" y="367287"/>
                        <a:pt x="165373" y="372910"/>
                      </a:cubicBezTo>
                      <a:cubicBezTo>
                        <a:pt x="173418" y="386988"/>
                        <a:pt x="182768" y="378475"/>
                        <a:pt x="192043" y="372910"/>
                      </a:cubicBezTo>
                      <a:cubicBezTo>
                        <a:pt x="193583" y="371986"/>
                        <a:pt x="185693" y="374180"/>
                        <a:pt x="188233" y="37291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PE" sz="366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251 CuadroTexto">
                  <a:extLst>
                    <a:ext uri="{FF2B5EF4-FFF2-40B4-BE49-F238E27FC236}">
                      <a16:creationId xmlns:a16="http://schemas.microsoft.com/office/drawing/2014/main" xmlns="" id="{C47211E0-23F8-4374-8631-5DBDCCB97EE2}"/>
                    </a:ext>
                  </a:extLst>
                </p:cNvPr>
                <p:cNvSpPr txBox="1"/>
                <p:nvPr/>
              </p:nvSpPr>
              <p:spPr>
                <a:xfrm>
                  <a:off x="1076973" y="3347294"/>
                  <a:ext cx="635988" cy="193302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Lima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252 CuadroTexto">
                  <a:extLst>
                    <a:ext uri="{FF2B5EF4-FFF2-40B4-BE49-F238E27FC236}">
                      <a16:creationId xmlns:a16="http://schemas.microsoft.com/office/drawing/2014/main" xmlns="" id="{D7A8D68E-E9D6-4050-B006-018587B58465}"/>
                    </a:ext>
                  </a:extLst>
                </p:cNvPr>
                <p:cNvSpPr txBox="1"/>
                <p:nvPr/>
              </p:nvSpPr>
              <p:spPr>
                <a:xfrm>
                  <a:off x="1712485" y="3493626"/>
                  <a:ext cx="777607" cy="202478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PE" sz="366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Huancavelica</a:t>
                  </a:r>
                  <a:endParaRPr lang="es-ES" sz="366" b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76" name="Rectángulo 9">
              <a:extLst>
                <a:ext uri="{FF2B5EF4-FFF2-40B4-BE49-F238E27FC236}">
                  <a16:creationId xmlns:a16="http://schemas.microsoft.com/office/drawing/2014/main" xmlns="" id="{D125CCC6-F24E-4B0C-8262-AD13D74DF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16" y="1245426"/>
              <a:ext cx="31165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s-PE" sz="1100" b="1" dirty="0">
                  <a:solidFill>
                    <a:srgbClr val="0070C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Regions with Community Mental Health Centers by 2019</a:t>
              </a:r>
              <a:endParaRPr lang="es-PE" altLang="es-PE" sz="11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782175" y="0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1"/>
          <a:stretch>
            <a:fillRect/>
          </a:stretch>
        </p:blipFill>
        <p:spPr bwMode="auto">
          <a:xfrm>
            <a:off x="9669084" y="5813"/>
            <a:ext cx="2409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5BA3EE-CDB6-4CE7-839A-2D497CE5D7D1}"/>
              </a:ext>
            </a:extLst>
          </p:cNvPr>
          <p:cNvSpPr txBox="1"/>
          <p:nvPr/>
        </p:nvSpPr>
        <p:spPr>
          <a:xfrm>
            <a:off x="134225" y="6518057"/>
            <a:ext cx="240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err="1"/>
              <a:t>Source</a:t>
            </a:r>
            <a:r>
              <a:rPr lang="es-PE" sz="800" b="1" dirty="0"/>
              <a:t>: </a:t>
            </a:r>
            <a:r>
              <a:rPr lang="es-PE" sz="800" b="1" dirty="0" smtClean="0"/>
              <a:t>OGTI-MINSA. Oct, 2020</a:t>
            </a:r>
            <a:r>
              <a:rPr lang="es-PE" sz="800" b="1" dirty="0"/>
              <a:t>)</a:t>
            </a:r>
          </a:p>
          <a:p>
            <a:endParaRPr lang="es-PE" sz="8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09A1C8D-8870-4304-8DEB-30CBFAD9F94A}"/>
              </a:ext>
            </a:extLst>
          </p:cNvPr>
          <p:cNvSpPr txBox="1">
            <a:spLocks/>
          </p:cNvSpPr>
          <p:nvPr/>
        </p:nvSpPr>
        <p:spPr>
          <a:xfrm>
            <a:off x="950495" y="491588"/>
            <a:ext cx="8819147" cy="9766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lnSpc>
                <a:spcPct val="90000"/>
              </a:lnSpc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s-PE" sz="2000" dirty="0">
                <a:latin typeface="+mn-lt"/>
              </a:rPr>
              <a:t>   </a:t>
            </a:r>
            <a:r>
              <a:rPr lang="en-US" altLang="es-PE" sz="2000" dirty="0">
                <a:latin typeface="+mn-lt"/>
              </a:rPr>
              <a:t>CASES OF MENTAL AND BEHAVIORAL DISORDERS </a:t>
            </a:r>
          </a:p>
          <a:p>
            <a:r>
              <a:rPr lang="en-US" altLang="es-PE" sz="2000" dirty="0">
                <a:latin typeface="+mn-lt"/>
              </a:rPr>
              <a:t>DUE TO ALCOHOL AND OTHER PSYCHOACTIVE SUBSTANCE USE</a:t>
            </a:r>
          </a:p>
          <a:p>
            <a:r>
              <a:rPr lang="en-US" altLang="es-PE" sz="2000" dirty="0">
                <a:latin typeface="+mn-lt"/>
              </a:rPr>
              <a:t>PERU 2009-2019 </a:t>
            </a:r>
            <a:endParaRPr lang="es-PE" sz="2000" dirty="0"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20713"/>
              </p:ext>
            </p:extLst>
          </p:nvPr>
        </p:nvGraphicFramePr>
        <p:xfrm>
          <a:off x="553452" y="1689272"/>
          <a:ext cx="10948737" cy="438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582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760</Words>
  <Application>Microsoft Office PowerPoint</Application>
  <PresentationFormat>Panorámica</PresentationFormat>
  <Paragraphs>280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HINOJOSA MENDOZA</dc:creator>
  <cp:lastModifiedBy>miguel angel hinojosa mendoza</cp:lastModifiedBy>
  <cp:revision>103</cp:revision>
  <dcterms:created xsi:type="dcterms:W3CDTF">2020-09-28T17:04:51Z</dcterms:created>
  <dcterms:modified xsi:type="dcterms:W3CDTF">2020-10-06T11:20:12Z</dcterms:modified>
</cp:coreProperties>
</file>