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80" r:id="rId3"/>
    <p:sldId id="267" r:id="rId4"/>
    <p:sldId id="269" r:id="rId5"/>
    <p:sldId id="258" r:id="rId6"/>
    <p:sldId id="281" r:id="rId7"/>
    <p:sldId id="259" r:id="rId8"/>
    <p:sldId id="260" r:id="rId9"/>
    <p:sldId id="272" r:id="rId10"/>
    <p:sldId id="273" r:id="rId11"/>
    <p:sldId id="282" r:id="rId12"/>
    <p:sldId id="279" r:id="rId13"/>
    <p:sldId id="278" r:id="rId14"/>
    <p:sldId id="261" r:id="rId15"/>
    <p:sldId id="271" r:id="rId16"/>
    <p:sldId id="270" r:id="rId17"/>
    <p:sldId id="266"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219EAA-0117-47A9-B459-D706A54EA4BE}"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EF169ED5-4605-4528-81CD-3E4B17E4995D}">
      <dgm:prSet/>
      <dgm:spPr/>
      <dgm:t>
        <a:bodyPr/>
        <a:lstStyle/>
        <a:p>
          <a:pPr rtl="0"/>
          <a:r>
            <a:rPr lang="en-US" b="1" i="0" dirty="0"/>
            <a:t>Client Empowerment</a:t>
          </a:r>
          <a:endParaRPr lang="en-US" dirty="0"/>
        </a:p>
      </dgm:t>
    </dgm:pt>
    <dgm:pt modelId="{8A0EBE0B-110D-4EF5-98DA-4446C9F089A1}" type="parTrans" cxnId="{C86CE275-9087-42C4-A53C-D30F3DD055CB}">
      <dgm:prSet/>
      <dgm:spPr/>
      <dgm:t>
        <a:bodyPr/>
        <a:lstStyle/>
        <a:p>
          <a:endParaRPr lang="en-US"/>
        </a:p>
      </dgm:t>
    </dgm:pt>
    <dgm:pt modelId="{731AF8A9-DA0E-4D73-B447-6DBF1A12628C}" type="sibTrans" cxnId="{C86CE275-9087-42C4-A53C-D30F3DD055CB}">
      <dgm:prSet/>
      <dgm:spPr/>
      <dgm:t>
        <a:bodyPr/>
        <a:lstStyle/>
        <a:p>
          <a:endParaRPr lang="en-US"/>
        </a:p>
      </dgm:t>
    </dgm:pt>
    <dgm:pt modelId="{D25948FB-C8AD-4678-9271-F28C3A894FDF}">
      <dgm:prSet/>
      <dgm:spPr/>
      <dgm:t>
        <a:bodyPr/>
        <a:lstStyle/>
        <a:p>
          <a:pPr rtl="0"/>
          <a:r>
            <a:rPr lang="en-US" b="1" i="0" dirty="0"/>
            <a:t>Assessment</a:t>
          </a:r>
          <a:endParaRPr lang="en-US" dirty="0"/>
        </a:p>
      </dgm:t>
    </dgm:pt>
    <dgm:pt modelId="{622C5C99-8101-4BFE-A9AE-13F7CD09AA20}" type="parTrans" cxnId="{4BFC34CE-6E86-406A-9239-9313E668C846}">
      <dgm:prSet/>
      <dgm:spPr/>
      <dgm:t>
        <a:bodyPr/>
        <a:lstStyle/>
        <a:p>
          <a:endParaRPr lang="en-US"/>
        </a:p>
      </dgm:t>
    </dgm:pt>
    <dgm:pt modelId="{F87D7E89-560F-4A6A-97BB-B3250EE2155E}" type="sibTrans" cxnId="{4BFC34CE-6E86-406A-9239-9313E668C846}">
      <dgm:prSet/>
      <dgm:spPr/>
      <dgm:t>
        <a:bodyPr/>
        <a:lstStyle/>
        <a:p>
          <a:endParaRPr lang="en-US"/>
        </a:p>
      </dgm:t>
    </dgm:pt>
    <dgm:pt modelId="{C484E6B0-95B0-48CC-AA54-99CE9C4DCD37}">
      <dgm:prSet/>
      <dgm:spPr/>
      <dgm:t>
        <a:bodyPr/>
        <a:lstStyle/>
        <a:p>
          <a:pPr rtl="0"/>
          <a:r>
            <a:rPr lang="en-US" b="1" i="0" dirty="0"/>
            <a:t>Recovery Resource development</a:t>
          </a:r>
          <a:endParaRPr lang="en-US" dirty="0"/>
        </a:p>
      </dgm:t>
    </dgm:pt>
    <dgm:pt modelId="{D16D3154-DA3D-4B12-AD42-AF48B554866E}" type="parTrans" cxnId="{1E9F3430-0E6C-48D6-A148-126FA815F9B7}">
      <dgm:prSet/>
      <dgm:spPr/>
      <dgm:t>
        <a:bodyPr/>
        <a:lstStyle/>
        <a:p>
          <a:endParaRPr lang="en-US"/>
        </a:p>
      </dgm:t>
    </dgm:pt>
    <dgm:pt modelId="{2AE53ECD-EF3D-47DF-B35B-7005237150B5}" type="sibTrans" cxnId="{1E9F3430-0E6C-48D6-A148-126FA815F9B7}">
      <dgm:prSet/>
      <dgm:spPr/>
      <dgm:t>
        <a:bodyPr/>
        <a:lstStyle/>
        <a:p>
          <a:endParaRPr lang="en-US"/>
        </a:p>
      </dgm:t>
    </dgm:pt>
    <dgm:pt modelId="{7A6B347B-1694-4704-8FB0-3EDE231E439A}">
      <dgm:prSet/>
      <dgm:spPr/>
      <dgm:t>
        <a:bodyPr/>
        <a:lstStyle/>
        <a:p>
          <a:pPr rtl="0"/>
          <a:r>
            <a:rPr lang="en-US" b="1" i="0" dirty="0"/>
            <a:t>Recovery education and training</a:t>
          </a:r>
          <a:endParaRPr lang="en-US" dirty="0"/>
        </a:p>
      </dgm:t>
    </dgm:pt>
    <dgm:pt modelId="{8C8FBF8E-43D5-45C4-85FF-0F23AD769E82}" type="parTrans" cxnId="{69EC5BE2-7424-4426-973E-9D1953F50B2E}">
      <dgm:prSet/>
      <dgm:spPr/>
      <dgm:t>
        <a:bodyPr/>
        <a:lstStyle/>
        <a:p>
          <a:endParaRPr lang="en-US"/>
        </a:p>
      </dgm:t>
    </dgm:pt>
    <dgm:pt modelId="{E0DD5C8C-1203-413C-9454-B33717B1955E}" type="sibTrans" cxnId="{69EC5BE2-7424-4426-973E-9D1953F50B2E}">
      <dgm:prSet/>
      <dgm:spPr/>
      <dgm:t>
        <a:bodyPr/>
        <a:lstStyle/>
        <a:p>
          <a:endParaRPr lang="en-US"/>
        </a:p>
      </dgm:t>
    </dgm:pt>
    <dgm:pt modelId="{05144C1C-4AA6-402B-B447-29CD6A4A3B97}">
      <dgm:prSet/>
      <dgm:spPr/>
      <dgm:t>
        <a:bodyPr/>
        <a:lstStyle/>
        <a:p>
          <a:pPr rtl="0"/>
          <a:r>
            <a:rPr lang="en-US" b="1" i="0" dirty="0"/>
            <a:t>Ongoing monitoring and support</a:t>
          </a:r>
          <a:endParaRPr lang="en-US" dirty="0"/>
        </a:p>
      </dgm:t>
    </dgm:pt>
    <dgm:pt modelId="{537B0C37-5D2F-4163-8217-E3F4E107F79F}" type="parTrans" cxnId="{369CCCA5-9E07-4A97-BF2E-3354A11EEBF8}">
      <dgm:prSet/>
      <dgm:spPr/>
      <dgm:t>
        <a:bodyPr/>
        <a:lstStyle/>
        <a:p>
          <a:endParaRPr lang="en-US"/>
        </a:p>
      </dgm:t>
    </dgm:pt>
    <dgm:pt modelId="{D10A33E3-1C03-4DCB-9B95-FFF655730589}" type="sibTrans" cxnId="{369CCCA5-9E07-4A97-BF2E-3354A11EEBF8}">
      <dgm:prSet/>
      <dgm:spPr/>
      <dgm:t>
        <a:bodyPr/>
        <a:lstStyle/>
        <a:p>
          <a:endParaRPr lang="en-US"/>
        </a:p>
      </dgm:t>
    </dgm:pt>
    <dgm:pt modelId="{90CAD5C7-B55E-4D89-A506-51D5791AE581}">
      <dgm:prSet/>
      <dgm:spPr/>
      <dgm:t>
        <a:bodyPr/>
        <a:lstStyle/>
        <a:p>
          <a:pPr rtl="0"/>
          <a:r>
            <a:rPr lang="en-US" b="1" i="0" dirty="0"/>
            <a:t>Recovery advocacy</a:t>
          </a:r>
          <a:endParaRPr lang="en-US" dirty="0"/>
        </a:p>
      </dgm:t>
    </dgm:pt>
    <dgm:pt modelId="{DD24460F-690A-47BA-9C55-D440593308C0}" type="parTrans" cxnId="{E52E9BA7-F250-4C2E-9552-A1BD66245AF0}">
      <dgm:prSet/>
      <dgm:spPr/>
      <dgm:t>
        <a:bodyPr/>
        <a:lstStyle/>
        <a:p>
          <a:endParaRPr lang="en-US"/>
        </a:p>
      </dgm:t>
    </dgm:pt>
    <dgm:pt modelId="{8F649886-8F5E-4D75-8DB2-38E26CEAB314}" type="sibTrans" cxnId="{E52E9BA7-F250-4C2E-9552-A1BD66245AF0}">
      <dgm:prSet/>
      <dgm:spPr/>
      <dgm:t>
        <a:bodyPr/>
        <a:lstStyle/>
        <a:p>
          <a:endParaRPr lang="en-US"/>
        </a:p>
      </dgm:t>
    </dgm:pt>
    <dgm:pt modelId="{4FDF1E57-1D1E-4058-916B-48F250C8DB85}">
      <dgm:prSet/>
      <dgm:spPr/>
      <dgm:t>
        <a:bodyPr/>
        <a:lstStyle/>
        <a:p>
          <a:pPr rtl="0"/>
          <a:r>
            <a:rPr lang="en-US" b="1" i="0" dirty="0"/>
            <a:t>Evidenced –based treatment and support </a:t>
          </a:r>
          <a:endParaRPr lang="en-US" dirty="0"/>
        </a:p>
      </dgm:t>
    </dgm:pt>
    <dgm:pt modelId="{EDE450F4-93C5-4DAA-8529-33CDD26310D0}" type="parTrans" cxnId="{F3E98EDC-7FCC-4C6C-BC24-CDF0B34C15FE}">
      <dgm:prSet/>
      <dgm:spPr/>
      <dgm:t>
        <a:bodyPr/>
        <a:lstStyle/>
        <a:p>
          <a:endParaRPr lang="en-US"/>
        </a:p>
      </dgm:t>
    </dgm:pt>
    <dgm:pt modelId="{CF91079F-DEAA-47B3-86A1-0030DC9D499F}" type="sibTrans" cxnId="{F3E98EDC-7FCC-4C6C-BC24-CDF0B34C15FE}">
      <dgm:prSet/>
      <dgm:spPr/>
      <dgm:t>
        <a:bodyPr/>
        <a:lstStyle/>
        <a:p>
          <a:endParaRPr lang="en-US"/>
        </a:p>
      </dgm:t>
    </dgm:pt>
    <dgm:pt modelId="{7DEF1A01-5F8E-4C8E-982E-9A65A7668286}">
      <dgm:prSet/>
      <dgm:spPr/>
      <dgm:t>
        <a:bodyPr/>
        <a:lstStyle/>
        <a:p>
          <a:endParaRPr lang="en-US"/>
        </a:p>
      </dgm:t>
    </dgm:pt>
    <dgm:pt modelId="{16B97932-2E52-4C4A-9885-477FFFD9FA1B}" type="parTrans" cxnId="{FDEC114F-AE76-4408-86F1-607387A4651D}">
      <dgm:prSet/>
      <dgm:spPr/>
      <dgm:t>
        <a:bodyPr/>
        <a:lstStyle/>
        <a:p>
          <a:endParaRPr lang="en-US"/>
        </a:p>
      </dgm:t>
    </dgm:pt>
    <dgm:pt modelId="{B97D66E6-06A4-4982-BC15-82635DEF627B}" type="sibTrans" cxnId="{FDEC114F-AE76-4408-86F1-607387A4651D}">
      <dgm:prSet/>
      <dgm:spPr/>
      <dgm:t>
        <a:bodyPr/>
        <a:lstStyle/>
        <a:p>
          <a:endParaRPr lang="en-US"/>
        </a:p>
      </dgm:t>
    </dgm:pt>
    <dgm:pt modelId="{87CD0A0A-5BD0-45D0-98CD-A54BDAD26BA7}" type="pres">
      <dgm:prSet presAssocID="{05219EAA-0117-47A9-B459-D706A54EA4BE}" presName="compositeShape" presStyleCnt="0">
        <dgm:presLayoutVars>
          <dgm:chMax val="7"/>
          <dgm:dir/>
          <dgm:resizeHandles val="exact"/>
        </dgm:presLayoutVars>
      </dgm:prSet>
      <dgm:spPr/>
    </dgm:pt>
    <dgm:pt modelId="{A523CAF0-1F83-4B0D-A9DE-2740FDDC09FB}" type="pres">
      <dgm:prSet presAssocID="{EF169ED5-4605-4528-81CD-3E4B17E4995D}" presName="circ1" presStyleLbl="vennNode1" presStyleIdx="0" presStyleCnt="7"/>
      <dgm:spPr/>
    </dgm:pt>
    <dgm:pt modelId="{9616CD39-5258-4ABF-A442-DD4C818E93CE}" type="pres">
      <dgm:prSet presAssocID="{EF169ED5-4605-4528-81CD-3E4B17E4995D}" presName="circ1Tx" presStyleLbl="revTx" presStyleIdx="0" presStyleCnt="0">
        <dgm:presLayoutVars>
          <dgm:chMax val="0"/>
          <dgm:chPref val="0"/>
          <dgm:bulletEnabled val="1"/>
        </dgm:presLayoutVars>
      </dgm:prSet>
      <dgm:spPr/>
    </dgm:pt>
    <dgm:pt modelId="{CEBCAE87-0239-461D-B0DB-1706D9CF8D34}" type="pres">
      <dgm:prSet presAssocID="{D25948FB-C8AD-4678-9271-F28C3A894FDF}" presName="circ2" presStyleLbl="vennNode1" presStyleIdx="1" presStyleCnt="7"/>
      <dgm:spPr/>
    </dgm:pt>
    <dgm:pt modelId="{CBFF2C2A-9EA9-4AE7-AA0B-4A2577DA6E0E}" type="pres">
      <dgm:prSet presAssocID="{D25948FB-C8AD-4678-9271-F28C3A894FDF}" presName="circ2Tx" presStyleLbl="revTx" presStyleIdx="0" presStyleCnt="0">
        <dgm:presLayoutVars>
          <dgm:chMax val="0"/>
          <dgm:chPref val="0"/>
          <dgm:bulletEnabled val="1"/>
        </dgm:presLayoutVars>
      </dgm:prSet>
      <dgm:spPr/>
    </dgm:pt>
    <dgm:pt modelId="{F960A399-18B5-4CF6-ADFA-826AE530EB06}" type="pres">
      <dgm:prSet presAssocID="{C484E6B0-95B0-48CC-AA54-99CE9C4DCD37}" presName="circ3" presStyleLbl="vennNode1" presStyleIdx="2" presStyleCnt="7"/>
      <dgm:spPr/>
    </dgm:pt>
    <dgm:pt modelId="{19D92881-7991-477C-968C-11B6D2B5609A}" type="pres">
      <dgm:prSet presAssocID="{C484E6B0-95B0-48CC-AA54-99CE9C4DCD37}" presName="circ3Tx" presStyleLbl="revTx" presStyleIdx="0" presStyleCnt="0">
        <dgm:presLayoutVars>
          <dgm:chMax val="0"/>
          <dgm:chPref val="0"/>
          <dgm:bulletEnabled val="1"/>
        </dgm:presLayoutVars>
      </dgm:prSet>
      <dgm:spPr/>
    </dgm:pt>
    <dgm:pt modelId="{99DD2293-0979-4390-85E8-545F17946B2D}" type="pres">
      <dgm:prSet presAssocID="{7A6B347B-1694-4704-8FB0-3EDE231E439A}" presName="circ4" presStyleLbl="vennNode1" presStyleIdx="3" presStyleCnt="7"/>
      <dgm:spPr/>
    </dgm:pt>
    <dgm:pt modelId="{E040111C-C472-45B9-A57E-6CF38811B495}" type="pres">
      <dgm:prSet presAssocID="{7A6B347B-1694-4704-8FB0-3EDE231E439A}" presName="circ4Tx" presStyleLbl="revTx" presStyleIdx="0" presStyleCnt="0">
        <dgm:presLayoutVars>
          <dgm:chMax val="0"/>
          <dgm:chPref val="0"/>
          <dgm:bulletEnabled val="1"/>
        </dgm:presLayoutVars>
      </dgm:prSet>
      <dgm:spPr/>
    </dgm:pt>
    <dgm:pt modelId="{9D323EA6-6C92-4E54-8E26-8A65A2A522CC}" type="pres">
      <dgm:prSet presAssocID="{05144C1C-4AA6-402B-B447-29CD6A4A3B97}" presName="circ5" presStyleLbl="vennNode1" presStyleIdx="4" presStyleCnt="7"/>
      <dgm:spPr/>
    </dgm:pt>
    <dgm:pt modelId="{ECC96BAA-70A0-4153-8371-B2F862E3D4BF}" type="pres">
      <dgm:prSet presAssocID="{05144C1C-4AA6-402B-B447-29CD6A4A3B97}" presName="circ5Tx" presStyleLbl="revTx" presStyleIdx="0" presStyleCnt="0">
        <dgm:presLayoutVars>
          <dgm:chMax val="0"/>
          <dgm:chPref val="0"/>
          <dgm:bulletEnabled val="1"/>
        </dgm:presLayoutVars>
      </dgm:prSet>
      <dgm:spPr/>
    </dgm:pt>
    <dgm:pt modelId="{24396DD3-8A61-47B5-B43A-C8D3A4F4641C}" type="pres">
      <dgm:prSet presAssocID="{90CAD5C7-B55E-4D89-A506-51D5791AE581}" presName="circ6" presStyleLbl="vennNode1" presStyleIdx="5" presStyleCnt="7"/>
      <dgm:spPr/>
    </dgm:pt>
    <dgm:pt modelId="{9C3BAD33-A079-46F1-B353-8E0B39404C1D}" type="pres">
      <dgm:prSet presAssocID="{90CAD5C7-B55E-4D89-A506-51D5791AE581}" presName="circ6Tx" presStyleLbl="revTx" presStyleIdx="0" presStyleCnt="0">
        <dgm:presLayoutVars>
          <dgm:chMax val="0"/>
          <dgm:chPref val="0"/>
          <dgm:bulletEnabled val="1"/>
        </dgm:presLayoutVars>
      </dgm:prSet>
      <dgm:spPr/>
    </dgm:pt>
    <dgm:pt modelId="{BC33BBC1-E616-4275-967A-C82F54CB59B9}" type="pres">
      <dgm:prSet presAssocID="{4FDF1E57-1D1E-4058-916B-48F250C8DB85}" presName="circ7" presStyleLbl="vennNode1" presStyleIdx="6" presStyleCnt="7"/>
      <dgm:spPr/>
    </dgm:pt>
    <dgm:pt modelId="{7BACA9B8-2FFF-4072-83CF-AD35FF4F8F3E}" type="pres">
      <dgm:prSet presAssocID="{4FDF1E57-1D1E-4058-916B-48F250C8DB85}" presName="circ7Tx" presStyleLbl="revTx" presStyleIdx="0" presStyleCnt="0">
        <dgm:presLayoutVars>
          <dgm:chMax val="0"/>
          <dgm:chPref val="0"/>
          <dgm:bulletEnabled val="1"/>
        </dgm:presLayoutVars>
      </dgm:prSet>
      <dgm:spPr/>
    </dgm:pt>
  </dgm:ptLst>
  <dgm:cxnLst>
    <dgm:cxn modelId="{261CF20E-E810-4D6C-8946-C7D19FC74A1E}" type="presOf" srcId="{EF169ED5-4605-4528-81CD-3E4B17E4995D}" destId="{9616CD39-5258-4ABF-A442-DD4C818E93CE}" srcOrd="0" destOrd="0" presId="urn:microsoft.com/office/officeart/2005/8/layout/venn1"/>
    <dgm:cxn modelId="{1E9F3430-0E6C-48D6-A148-126FA815F9B7}" srcId="{05219EAA-0117-47A9-B459-D706A54EA4BE}" destId="{C484E6B0-95B0-48CC-AA54-99CE9C4DCD37}" srcOrd="2" destOrd="0" parTransId="{D16D3154-DA3D-4B12-AD42-AF48B554866E}" sibTransId="{2AE53ECD-EF3D-47DF-B35B-7005237150B5}"/>
    <dgm:cxn modelId="{30E50B33-5411-40C6-A6F3-E3BB7498469F}" type="presOf" srcId="{05144C1C-4AA6-402B-B447-29CD6A4A3B97}" destId="{ECC96BAA-70A0-4153-8371-B2F862E3D4BF}" srcOrd="0" destOrd="0" presId="urn:microsoft.com/office/officeart/2005/8/layout/venn1"/>
    <dgm:cxn modelId="{F485BE5C-7319-4E38-B17F-D46E6D9520AC}" type="presOf" srcId="{05219EAA-0117-47A9-B459-D706A54EA4BE}" destId="{87CD0A0A-5BD0-45D0-98CD-A54BDAD26BA7}" srcOrd="0" destOrd="0" presId="urn:microsoft.com/office/officeart/2005/8/layout/venn1"/>
    <dgm:cxn modelId="{54E16D65-3E3D-4495-8855-F34096E03AA0}" type="presOf" srcId="{7A6B347B-1694-4704-8FB0-3EDE231E439A}" destId="{E040111C-C472-45B9-A57E-6CF38811B495}" srcOrd="0" destOrd="0" presId="urn:microsoft.com/office/officeart/2005/8/layout/venn1"/>
    <dgm:cxn modelId="{B5CF8566-A3E3-41EB-AAAA-4E617C5C5215}" type="presOf" srcId="{C484E6B0-95B0-48CC-AA54-99CE9C4DCD37}" destId="{19D92881-7991-477C-968C-11B6D2B5609A}" srcOrd="0" destOrd="0" presId="urn:microsoft.com/office/officeart/2005/8/layout/venn1"/>
    <dgm:cxn modelId="{FDEC114F-AE76-4408-86F1-607387A4651D}" srcId="{05219EAA-0117-47A9-B459-D706A54EA4BE}" destId="{7DEF1A01-5F8E-4C8E-982E-9A65A7668286}" srcOrd="7" destOrd="0" parTransId="{16B97932-2E52-4C4A-9885-477FFFD9FA1B}" sibTransId="{B97D66E6-06A4-4982-BC15-82635DEF627B}"/>
    <dgm:cxn modelId="{C86CE275-9087-42C4-A53C-D30F3DD055CB}" srcId="{05219EAA-0117-47A9-B459-D706A54EA4BE}" destId="{EF169ED5-4605-4528-81CD-3E4B17E4995D}" srcOrd="0" destOrd="0" parTransId="{8A0EBE0B-110D-4EF5-98DA-4446C9F089A1}" sibTransId="{731AF8A9-DA0E-4D73-B447-6DBF1A12628C}"/>
    <dgm:cxn modelId="{369CCCA5-9E07-4A97-BF2E-3354A11EEBF8}" srcId="{05219EAA-0117-47A9-B459-D706A54EA4BE}" destId="{05144C1C-4AA6-402B-B447-29CD6A4A3B97}" srcOrd="4" destOrd="0" parTransId="{537B0C37-5D2F-4163-8217-E3F4E107F79F}" sibTransId="{D10A33E3-1C03-4DCB-9B95-FFF655730589}"/>
    <dgm:cxn modelId="{E52E9BA7-F250-4C2E-9552-A1BD66245AF0}" srcId="{05219EAA-0117-47A9-B459-D706A54EA4BE}" destId="{90CAD5C7-B55E-4D89-A506-51D5791AE581}" srcOrd="5" destOrd="0" parTransId="{DD24460F-690A-47BA-9C55-D440593308C0}" sibTransId="{8F649886-8F5E-4D75-8DB2-38E26CEAB314}"/>
    <dgm:cxn modelId="{56B24AA8-1909-4384-9F27-0A6865FD35F7}" type="presOf" srcId="{D25948FB-C8AD-4678-9271-F28C3A894FDF}" destId="{CBFF2C2A-9EA9-4AE7-AA0B-4A2577DA6E0E}" srcOrd="0" destOrd="0" presId="urn:microsoft.com/office/officeart/2005/8/layout/venn1"/>
    <dgm:cxn modelId="{199EA7C3-2E75-43ED-B7BE-2D24620876AF}" type="presOf" srcId="{90CAD5C7-B55E-4D89-A506-51D5791AE581}" destId="{9C3BAD33-A079-46F1-B353-8E0B39404C1D}" srcOrd="0" destOrd="0" presId="urn:microsoft.com/office/officeart/2005/8/layout/venn1"/>
    <dgm:cxn modelId="{62A051C4-E953-4A45-B27E-4D8522782191}" type="presOf" srcId="{4FDF1E57-1D1E-4058-916B-48F250C8DB85}" destId="{7BACA9B8-2FFF-4072-83CF-AD35FF4F8F3E}" srcOrd="0" destOrd="0" presId="urn:microsoft.com/office/officeart/2005/8/layout/venn1"/>
    <dgm:cxn modelId="{4BFC34CE-6E86-406A-9239-9313E668C846}" srcId="{05219EAA-0117-47A9-B459-D706A54EA4BE}" destId="{D25948FB-C8AD-4678-9271-F28C3A894FDF}" srcOrd="1" destOrd="0" parTransId="{622C5C99-8101-4BFE-A9AE-13F7CD09AA20}" sibTransId="{F87D7E89-560F-4A6A-97BB-B3250EE2155E}"/>
    <dgm:cxn modelId="{F3E98EDC-7FCC-4C6C-BC24-CDF0B34C15FE}" srcId="{05219EAA-0117-47A9-B459-D706A54EA4BE}" destId="{4FDF1E57-1D1E-4058-916B-48F250C8DB85}" srcOrd="6" destOrd="0" parTransId="{EDE450F4-93C5-4DAA-8529-33CDD26310D0}" sibTransId="{CF91079F-DEAA-47B3-86A1-0030DC9D499F}"/>
    <dgm:cxn modelId="{69EC5BE2-7424-4426-973E-9D1953F50B2E}" srcId="{05219EAA-0117-47A9-B459-D706A54EA4BE}" destId="{7A6B347B-1694-4704-8FB0-3EDE231E439A}" srcOrd="3" destOrd="0" parTransId="{8C8FBF8E-43D5-45C4-85FF-0F23AD769E82}" sibTransId="{E0DD5C8C-1203-413C-9454-B33717B1955E}"/>
    <dgm:cxn modelId="{EC5025E2-E164-4526-AEE0-D28F5C593158}" type="presParOf" srcId="{87CD0A0A-5BD0-45D0-98CD-A54BDAD26BA7}" destId="{A523CAF0-1F83-4B0D-A9DE-2740FDDC09FB}" srcOrd="0" destOrd="0" presId="urn:microsoft.com/office/officeart/2005/8/layout/venn1"/>
    <dgm:cxn modelId="{35706E11-6A89-4339-B03A-D923061AFFD8}" type="presParOf" srcId="{87CD0A0A-5BD0-45D0-98CD-A54BDAD26BA7}" destId="{9616CD39-5258-4ABF-A442-DD4C818E93CE}" srcOrd="1" destOrd="0" presId="urn:microsoft.com/office/officeart/2005/8/layout/venn1"/>
    <dgm:cxn modelId="{A9D4C18B-9E3D-4A51-81C6-27C160781275}" type="presParOf" srcId="{87CD0A0A-5BD0-45D0-98CD-A54BDAD26BA7}" destId="{CEBCAE87-0239-461D-B0DB-1706D9CF8D34}" srcOrd="2" destOrd="0" presId="urn:microsoft.com/office/officeart/2005/8/layout/venn1"/>
    <dgm:cxn modelId="{7E3C2C83-398B-4E22-85C6-B61F79409D7A}" type="presParOf" srcId="{87CD0A0A-5BD0-45D0-98CD-A54BDAD26BA7}" destId="{CBFF2C2A-9EA9-4AE7-AA0B-4A2577DA6E0E}" srcOrd="3" destOrd="0" presId="urn:microsoft.com/office/officeart/2005/8/layout/venn1"/>
    <dgm:cxn modelId="{F8555662-BC64-4B99-9094-50CC874B165C}" type="presParOf" srcId="{87CD0A0A-5BD0-45D0-98CD-A54BDAD26BA7}" destId="{F960A399-18B5-4CF6-ADFA-826AE530EB06}" srcOrd="4" destOrd="0" presId="urn:microsoft.com/office/officeart/2005/8/layout/venn1"/>
    <dgm:cxn modelId="{75A05689-8D80-4DB9-942A-69F764C1B9D5}" type="presParOf" srcId="{87CD0A0A-5BD0-45D0-98CD-A54BDAD26BA7}" destId="{19D92881-7991-477C-968C-11B6D2B5609A}" srcOrd="5" destOrd="0" presId="urn:microsoft.com/office/officeart/2005/8/layout/venn1"/>
    <dgm:cxn modelId="{C0F6570D-BEA5-47D2-878E-2394F2F0AFE9}" type="presParOf" srcId="{87CD0A0A-5BD0-45D0-98CD-A54BDAD26BA7}" destId="{99DD2293-0979-4390-85E8-545F17946B2D}" srcOrd="6" destOrd="0" presId="urn:microsoft.com/office/officeart/2005/8/layout/venn1"/>
    <dgm:cxn modelId="{64913E21-39DB-4009-83ED-B62A4F2AB61F}" type="presParOf" srcId="{87CD0A0A-5BD0-45D0-98CD-A54BDAD26BA7}" destId="{E040111C-C472-45B9-A57E-6CF38811B495}" srcOrd="7" destOrd="0" presId="urn:microsoft.com/office/officeart/2005/8/layout/venn1"/>
    <dgm:cxn modelId="{5697979E-C163-4E8E-BAD6-8552E5BEA08C}" type="presParOf" srcId="{87CD0A0A-5BD0-45D0-98CD-A54BDAD26BA7}" destId="{9D323EA6-6C92-4E54-8E26-8A65A2A522CC}" srcOrd="8" destOrd="0" presId="urn:microsoft.com/office/officeart/2005/8/layout/venn1"/>
    <dgm:cxn modelId="{1553136D-1090-45D0-AA1B-D56D445CE106}" type="presParOf" srcId="{87CD0A0A-5BD0-45D0-98CD-A54BDAD26BA7}" destId="{ECC96BAA-70A0-4153-8371-B2F862E3D4BF}" srcOrd="9" destOrd="0" presId="urn:microsoft.com/office/officeart/2005/8/layout/venn1"/>
    <dgm:cxn modelId="{A50E72AE-EC9C-4DB6-ADF7-D4A9677D2EB7}" type="presParOf" srcId="{87CD0A0A-5BD0-45D0-98CD-A54BDAD26BA7}" destId="{24396DD3-8A61-47B5-B43A-C8D3A4F4641C}" srcOrd="10" destOrd="0" presId="urn:microsoft.com/office/officeart/2005/8/layout/venn1"/>
    <dgm:cxn modelId="{29D0080B-7E10-420E-BF19-3FE9F6D6C621}" type="presParOf" srcId="{87CD0A0A-5BD0-45D0-98CD-A54BDAD26BA7}" destId="{9C3BAD33-A079-46F1-B353-8E0B39404C1D}" srcOrd="11" destOrd="0" presId="urn:microsoft.com/office/officeart/2005/8/layout/venn1"/>
    <dgm:cxn modelId="{B609F62B-B103-4801-B6E5-9E36B62D194D}" type="presParOf" srcId="{87CD0A0A-5BD0-45D0-98CD-A54BDAD26BA7}" destId="{BC33BBC1-E616-4275-967A-C82F54CB59B9}" srcOrd="12" destOrd="0" presId="urn:microsoft.com/office/officeart/2005/8/layout/venn1"/>
    <dgm:cxn modelId="{130845D4-4BE6-4148-AD69-EE809AF1354B}" type="presParOf" srcId="{87CD0A0A-5BD0-45D0-98CD-A54BDAD26BA7}" destId="{7BACA9B8-2FFF-4072-83CF-AD35FF4F8F3E}"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27B737-B9B8-4F3B-8C76-A2E8F147BA97}"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n-US"/>
        </a:p>
      </dgm:t>
    </dgm:pt>
    <dgm:pt modelId="{FEDCC6A5-008D-4A84-80CB-D91DEB1E4AE4}">
      <dgm:prSet/>
      <dgm:spPr/>
      <dgm:t>
        <a:bodyPr/>
        <a:lstStyle/>
        <a:p>
          <a:pPr rtl="0"/>
          <a:r>
            <a:rPr lang="en-US" b="1" i="0"/>
            <a:t>Physical</a:t>
          </a:r>
          <a:endParaRPr lang="en-US"/>
        </a:p>
      </dgm:t>
    </dgm:pt>
    <dgm:pt modelId="{65275263-05A8-40EC-B3B9-5B381585C797}" type="parTrans" cxnId="{0B269E61-D5D2-451F-99B4-8B2A90F3B7B4}">
      <dgm:prSet/>
      <dgm:spPr/>
      <dgm:t>
        <a:bodyPr/>
        <a:lstStyle/>
        <a:p>
          <a:endParaRPr lang="en-US"/>
        </a:p>
      </dgm:t>
    </dgm:pt>
    <dgm:pt modelId="{85E60BE4-DEA8-4C34-BDF4-31B44D19A4C0}" type="sibTrans" cxnId="{0B269E61-D5D2-451F-99B4-8B2A90F3B7B4}">
      <dgm:prSet/>
      <dgm:spPr/>
      <dgm:t>
        <a:bodyPr/>
        <a:lstStyle/>
        <a:p>
          <a:endParaRPr lang="en-US"/>
        </a:p>
      </dgm:t>
    </dgm:pt>
    <dgm:pt modelId="{2FA376D4-EBAA-4891-B66C-FA7A7B54A2A8}">
      <dgm:prSet/>
      <dgm:spPr/>
      <dgm:t>
        <a:bodyPr/>
        <a:lstStyle/>
        <a:p>
          <a:pPr rtl="0"/>
          <a:r>
            <a:rPr lang="en-US" b="1" i="0"/>
            <a:t>Human</a:t>
          </a:r>
          <a:endParaRPr lang="en-US"/>
        </a:p>
      </dgm:t>
    </dgm:pt>
    <dgm:pt modelId="{A8B5183F-1AE3-449B-BC06-8DA597409669}" type="parTrans" cxnId="{14F1720C-98DF-499C-AF94-B9902D966B74}">
      <dgm:prSet/>
      <dgm:spPr/>
      <dgm:t>
        <a:bodyPr/>
        <a:lstStyle/>
        <a:p>
          <a:endParaRPr lang="en-US"/>
        </a:p>
      </dgm:t>
    </dgm:pt>
    <dgm:pt modelId="{7D91E66A-FD19-442D-A231-E5283B691E29}" type="sibTrans" cxnId="{14F1720C-98DF-499C-AF94-B9902D966B74}">
      <dgm:prSet/>
      <dgm:spPr/>
      <dgm:t>
        <a:bodyPr/>
        <a:lstStyle/>
        <a:p>
          <a:endParaRPr lang="en-US"/>
        </a:p>
      </dgm:t>
    </dgm:pt>
    <dgm:pt modelId="{87C37F36-6098-4BEE-B3FF-C717F7E912DD}">
      <dgm:prSet/>
      <dgm:spPr/>
      <dgm:t>
        <a:bodyPr/>
        <a:lstStyle/>
        <a:p>
          <a:pPr rtl="0"/>
          <a:r>
            <a:rPr lang="en-US" b="1" i="0"/>
            <a:t>Social</a:t>
          </a:r>
          <a:endParaRPr lang="en-US"/>
        </a:p>
      </dgm:t>
    </dgm:pt>
    <dgm:pt modelId="{E64B64A3-0038-4909-9197-F3C35371D742}" type="parTrans" cxnId="{28A1075D-A832-4E8F-9EBE-285AEA7C42DD}">
      <dgm:prSet/>
      <dgm:spPr/>
      <dgm:t>
        <a:bodyPr/>
        <a:lstStyle/>
        <a:p>
          <a:endParaRPr lang="en-US"/>
        </a:p>
      </dgm:t>
    </dgm:pt>
    <dgm:pt modelId="{8CFD0BED-E6B2-4225-97DE-A32F25F79123}" type="sibTrans" cxnId="{28A1075D-A832-4E8F-9EBE-285AEA7C42DD}">
      <dgm:prSet/>
      <dgm:spPr/>
      <dgm:t>
        <a:bodyPr/>
        <a:lstStyle/>
        <a:p>
          <a:endParaRPr lang="en-US"/>
        </a:p>
      </dgm:t>
    </dgm:pt>
    <dgm:pt modelId="{8D92F7F2-D2B7-4D0B-A8A4-0D343BC675D2}">
      <dgm:prSet/>
      <dgm:spPr/>
      <dgm:t>
        <a:bodyPr/>
        <a:lstStyle/>
        <a:p>
          <a:pPr rtl="0"/>
          <a:r>
            <a:rPr lang="en-US" b="1" i="0"/>
            <a:t>Cultural</a:t>
          </a:r>
          <a:endParaRPr lang="en-US"/>
        </a:p>
      </dgm:t>
    </dgm:pt>
    <dgm:pt modelId="{5C4F0DFA-D9AC-4D41-BE0D-5B6BFFBDFC1F}" type="parTrans" cxnId="{C8524565-37A9-4EFD-9585-D80A63F2C3C6}">
      <dgm:prSet/>
      <dgm:spPr/>
      <dgm:t>
        <a:bodyPr/>
        <a:lstStyle/>
        <a:p>
          <a:endParaRPr lang="en-US"/>
        </a:p>
      </dgm:t>
    </dgm:pt>
    <dgm:pt modelId="{2C2571FE-8817-4BC0-AF08-CC422182A481}" type="sibTrans" cxnId="{C8524565-37A9-4EFD-9585-D80A63F2C3C6}">
      <dgm:prSet/>
      <dgm:spPr/>
      <dgm:t>
        <a:bodyPr/>
        <a:lstStyle/>
        <a:p>
          <a:endParaRPr lang="en-US"/>
        </a:p>
      </dgm:t>
    </dgm:pt>
    <dgm:pt modelId="{A4023C6D-E7FC-446C-BA2E-C1FE531A6AB4}" type="pres">
      <dgm:prSet presAssocID="{AE27B737-B9B8-4F3B-8C76-A2E8F147BA97}" presName="matrix" presStyleCnt="0">
        <dgm:presLayoutVars>
          <dgm:chMax val="1"/>
          <dgm:dir/>
          <dgm:resizeHandles val="exact"/>
        </dgm:presLayoutVars>
      </dgm:prSet>
      <dgm:spPr/>
    </dgm:pt>
    <dgm:pt modelId="{C60D488D-C4C1-41CC-85C5-374B38EE91B3}" type="pres">
      <dgm:prSet presAssocID="{AE27B737-B9B8-4F3B-8C76-A2E8F147BA97}" presName="diamond" presStyleLbl="bgShp" presStyleIdx="0" presStyleCnt="1"/>
      <dgm:spPr/>
    </dgm:pt>
    <dgm:pt modelId="{B91C5388-F0EF-4334-A9C9-4934E083E4A1}" type="pres">
      <dgm:prSet presAssocID="{AE27B737-B9B8-4F3B-8C76-A2E8F147BA97}" presName="quad1" presStyleLbl="node1" presStyleIdx="0" presStyleCnt="4">
        <dgm:presLayoutVars>
          <dgm:chMax val="0"/>
          <dgm:chPref val="0"/>
          <dgm:bulletEnabled val="1"/>
        </dgm:presLayoutVars>
      </dgm:prSet>
      <dgm:spPr/>
    </dgm:pt>
    <dgm:pt modelId="{03B14501-F721-4727-B854-428F79FC6587}" type="pres">
      <dgm:prSet presAssocID="{AE27B737-B9B8-4F3B-8C76-A2E8F147BA97}" presName="quad2" presStyleLbl="node1" presStyleIdx="1" presStyleCnt="4">
        <dgm:presLayoutVars>
          <dgm:chMax val="0"/>
          <dgm:chPref val="0"/>
          <dgm:bulletEnabled val="1"/>
        </dgm:presLayoutVars>
      </dgm:prSet>
      <dgm:spPr/>
    </dgm:pt>
    <dgm:pt modelId="{1604ABAF-D9B7-4D71-8B16-A888BCE6FA96}" type="pres">
      <dgm:prSet presAssocID="{AE27B737-B9B8-4F3B-8C76-A2E8F147BA97}" presName="quad3" presStyleLbl="node1" presStyleIdx="2" presStyleCnt="4">
        <dgm:presLayoutVars>
          <dgm:chMax val="0"/>
          <dgm:chPref val="0"/>
          <dgm:bulletEnabled val="1"/>
        </dgm:presLayoutVars>
      </dgm:prSet>
      <dgm:spPr/>
    </dgm:pt>
    <dgm:pt modelId="{CD7CF15B-560C-4359-A2AA-7D97AD875C73}" type="pres">
      <dgm:prSet presAssocID="{AE27B737-B9B8-4F3B-8C76-A2E8F147BA97}" presName="quad4" presStyleLbl="node1" presStyleIdx="3" presStyleCnt="4">
        <dgm:presLayoutVars>
          <dgm:chMax val="0"/>
          <dgm:chPref val="0"/>
          <dgm:bulletEnabled val="1"/>
        </dgm:presLayoutVars>
      </dgm:prSet>
      <dgm:spPr/>
    </dgm:pt>
  </dgm:ptLst>
  <dgm:cxnLst>
    <dgm:cxn modelId="{14F1720C-98DF-499C-AF94-B9902D966B74}" srcId="{AE27B737-B9B8-4F3B-8C76-A2E8F147BA97}" destId="{2FA376D4-EBAA-4891-B66C-FA7A7B54A2A8}" srcOrd="1" destOrd="0" parTransId="{A8B5183F-1AE3-449B-BC06-8DA597409669}" sibTransId="{7D91E66A-FD19-442D-A231-E5283B691E29}"/>
    <dgm:cxn modelId="{28A1075D-A832-4E8F-9EBE-285AEA7C42DD}" srcId="{AE27B737-B9B8-4F3B-8C76-A2E8F147BA97}" destId="{87C37F36-6098-4BEE-B3FF-C717F7E912DD}" srcOrd="2" destOrd="0" parTransId="{E64B64A3-0038-4909-9197-F3C35371D742}" sibTransId="{8CFD0BED-E6B2-4225-97DE-A32F25F79123}"/>
    <dgm:cxn modelId="{0B269E61-D5D2-451F-99B4-8B2A90F3B7B4}" srcId="{AE27B737-B9B8-4F3B-8C76-A2E8F147BA97}" destId="{FEDCC6A5-008D-4A84-80CB-D91DEB1E4AE4}" srcOrd="0" destOrd="0" parTransId="{65275263-05A8-40EC-B3B9-5B381585C797}" sibTransId="{85E60BE4-DEA8-4C34-BDF4-31B44D19A4C0}"/>
    <dgm:cxn modelId="{C8524565-37A9-4EFD-9585-D80A63F2C3C6}" srcId="{AE27B737-B9B8-4F3B-8C76-A2E8F147BA97}" destId="{8D92F7F2-D2B7-4D0B-A8A4-0D343BC675D2}" srcOrd="3" destOrd="0" parTransId="{5C4F0DFA-D9AC-4D41-BE0D-5B6BFFBDFC1F}" sibTransId="{2C2571FE-8817-4BC0-AF08-CC422182A481}"/>
    <dgm:cxn modelId="{386FA055-560D-495B-886E-ACCA5A8E159B}" type="presOf" srcId="{FEDCC6A5-008D-4A84-80CB-D91DEB1E4AE4}" destId="{B91C5388-F0EF-4334-A9C9-4934E083E4A1}" srcOrd="0" destOrd="0" presId="urn:microsoft.com/office/officeart/2005/8/layout/matrix3"/>
    <dgm:cxn modelId="{84F62492-AE5D-49A9-9EB7-539DD047C2AB}" type="presOf" srcId="{AE27B737-B9B8-4F3B-8C76-A2E8F147BA97}" destId="{A4023C6D-E7FC-446C-BA2E-C1FE531A6AB4}" srcOrd="0" destOrd="0" presId="urn:microsoft.com/office/officeart/2005/8/layout/matrix3"/>
    <dgm:cxn modelId="{BB6CEAAD-208B-4178-8F28-62B563E01122}" type="presOf" srcId="{8D92F7F2-D2B7-4D0B-A8A4-0D343BC675D2}" destId="{CD7CF15B-560C-4359-A2AA-7D97AD875C73}" srcOrd="0" destOrd="0" presId="urn:microsoft.com/office/officeart/2005/8/layout/matrix3"/>
    <dgm:cxn modelId="{9C422DBB-8E3F-45D6-AF9A-113F93EB3B72}" type="presOf" srcId="{87C37F36-6098-4BEE-B3FF-C717F7E912DD}" destId="{1604ABAF-D9B7-4D71-8B16-A888BCE6FA96}" srcOrd="0" destOrd="0" presId="urn:microsoft.com/office/officeart/2005/8/layout/matrix3"/>
    <dgm:cxn modelId="{CA4677C6-5D51-4D42-9D33-0B30B34B9B01}" type="presOf" srcId="{2FA376D4-EBAA-4891-B66C-FA7A7B54A2A8}" destId="{03B14501-F721-4727-B854-428F79FC6587}" srcOrd="0" destOrd="0" presId="urn:microsoft.com/office/officeart/2005/8/layout/matrix3"/>
    <dgm:cxn modelId="{99A1977D-BC9B-44FD-8A53-CC330FC8F010}" type="presParOf" srcId="{A4023C6D-E7FC-446C-BA2E-C1FE531A6AB4}" destId="{C60D488D-C4C1-41CC-85C5-374B38EE91B3}" srcOrd="0" destOrd="0" presId="urn:microsoft.com/office/officeart/2005/8/layout/matrix3"/>
    <dgm:cxn modelId="{599CD84B-7CE5-474C-9D25-9AC3BAFF52F6}" type="presParOf" srcId="{A4023C6D-E7FC-446C-BA2E-C1FE531A6AB4}" destId="{B91C5388-F0EF-4334-A9C9-4934E083E4A1}" srcOrd="1" destOrd="0" presId="urn:microsoft.com/office/officeart/2005/8/layout/matrix3"/>
    <dgm:cxn modelId="{7F725B20-1E7E-4732-B413-F7710A84D827}" type="presParOf" srcId="{A4023C6D-E7FC-446C-BA2E-C1FE531A6AB4}" destId="{03B14501-F721-4727-B854-428F79FC6587}" srcOrd="2" destOrd="0" presId="urn:microsoft.com/office/officeart/2005/8/layout/matrix3"/>
    <dgm:cxn modelId="{6467CA42-57D6-4830-A35A-3D39C33DF8B4}" type="presParOf" srcId="{A4023C6D-E7FC-446C-BA2E-C1FE531A6AB4}" destId="{1604ABAF-D9B7-4D71-8B16-A888BCE6FA96}" srcOrd="3" destOrd="0" presId="urn:microsoft.com/office/officeart/2005/8/layout/matrix3"/>
    <dgm:cxn modelId="{8463CC03-9346-4105-9AB3-C685DD72EC2D}" type="presParOf" srcId="{A4023C6D-E7FC-446C-BA2E-C1FE531A6AB4}" destId="{CD7CF15B-560C-4359-A2AA-7D97AD875C73}"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6CD3D3-951A-4DB1-8063-E7E6108E812F}"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38EC61C5-A3F7-47CB-A9B1-2CB4E96CE71B}">
      <dgm:prSet custT="1"/>
      <dgm:spPr/>
      <dgm:t>
        <a:bodyPr/>
        <a:lstStyle/>
        <a:p>
          <a:pPr rtl="0"/>
          <a:r>
            <a:rPr lang="en-US" sz="2000" b="1" i="0" dirty="0"/>
            <a:t>Self-efficacy,</a:t>
          </a:r>
          <a:endParaRPr lang="en-US" sz="2000" b="1" dirty="0"/>
        </a:p>
      </dgm:t>
    </dgm:pt>
    <dgm:pt modelId="{EC51C5B3-EBD0-40EF-ACF4-855B30E59DE5}" type="parTrans" cxnId="{2FAC2142-528A-4F25-994E-50F336DF56C1}">
      <dgm:prSet/>
      <dgm:spPr/>
      <dgm:t>
        <a:bodyPr/>
        <a:lstStyle/>
        <a:p>
          <a:endParaRPr lang="en-US"/>
        </a:p>
      </dgm:t>
    </dgm:pt>
    <dgm:pt modelId="{DF5777B6-0EBB-4138-970A-F1F9D42FDC21}" type="sibTrans" cxnId="{2FAC2142-528A-4F25-994E-50F336DF56C1}">
      <dgm:prSet/>
      <dgm:spPr/>
      <dgm:t>
        <a:bodyPr/>
        <a:lstStyle/>
        <a:p>
          <a:endParaRPr lang="en-US"/>
        </a:p>
      </dgm:t>
    </dgm:pt>
    <dgm:pt modelId="{63273680-450E-4157-A7D4-7A43D48D73CE}">
      <dgm:prSet custT="1"/>
      <dgm:spPr/>
      <dgm:t>
        <a:bodyPr/>
        <a:lstStyle/>
        <a:p>
          <a:pPr rtl="0"/>
          <a:r>
            <a:rPr lang="en-US" sz="2000" b="1" i="0" dirty="0"/>
            <a:t>Optimism</a:t>
          </a:r>
          <a:endParaRPr lang="en-US" sz="2000" b="1" dirty="0"/>
        </a:p>
      </dgm:t>
    </dgm:pt>
    <dgm:pt modelId="{58399DE1-2812-4596-9024-D56E2013EC45}" type="parTrans" cxnId="{718C12C3-92AF-4199-93B7-4A7E4DB5D43F}">
      <dgm:prSet/>
      <dgm:spPr/>
      <dgm:t>
        <a:bodyPr/>
        <a:lstStyle/>
        <a:p>
          <a:endParaRPr lang="en-US"/>
        </a:p>
      </dgm:t>
    </dgm:pt>
    <dgm:pt modelId="{39B071CC-9B02-4973-8903-39D283CB381A}" type="sibTrans" cxnId="{718C12C3-92AF-4199-93B7-4A7E4DB5D43F}">
      <dgm:prSet/>
      <dgm:spPr/>
      <dgm:t>
        <a:bodyPr/>
        <a:lstStyle/>
        <a:p>
          <a:endParaRPr lang="en-US"/>
        </a:p>
      </dgm:t>
    </dgm:pt>
    <dgm:pt modelId="{5DC7213F-48F7-4CE9-9477-887084C60C7F}">
      <dgm:prSet custT="1"/>
      <dgm:spPr/>
      <dgm:t>
        <a:bodyPr/>
        <a:lstStyle/>
        <a:p>
          <a:pPr rtl="0"/>
          <a:r>
            <a:rPr lang="en-US" sz="3200" b="1" i="0" dirty="0"/>
            <a:t>Hope, </a:t>
          </a:r>
          <a:endParaRPr lang="en-US" sz="3200" b="1" dirty="0"/>
        </a:p>
      </dgm:t>
    </dgm:pt>
    <dgm:pt modelId="{F98DA932-718A-4011-94E6-E567793A6A35}" type="parTrans" cxnId="{CA203C2D-7A3B-4BC2-9848-DAD27CB24573}">
      <dgm:prSet/>
      <dgm:spPr/>
      <dgm:t>
        <a:bodyPr/>
        <a:lstStyle/>
        <a:p>
          <a:endParaRPr lang="en-US"/>
        </a:p>
      </dgm:t>
    </dgm:pt>
    <dgm:pt modelId="{B3E32D37-DF55-4695-90F2-50289CAE4955}" type="sibTrans" cxnId="{CA203C2D-7A3B-4BC2-9848-DAD27CB24573}">
      <dgm:prSet/>
      <dgm:spPr/>
      <dgm:t>
        <a:bodyPr/>
        <a:lstStyle/>
        <a:p>
          <a:endParaRPr lang="en-US"/>
        </a:p>
      </dgm:t>
    </dgm:pt>
    <dgm:pt modelId="{CBAFF0E7-FF02-40CC-ABB1-3591C5B03491}">
      <dgm:prSet custT="1"/>
      <dgm:spPr/>
      <dgm:t>
        <a:bodyPr/>
        <a:lstStyle/>
        <a:p>
          <a:pPr rtl="0"/>
          <a:r>
            <a:rPr lang="en-US" sz="2000" b="1" i="0" dirty="0"/>
            <a:t>Resiliency</a:t>
          </a:r>
          <a:endParaRPr lang="en-US" sz="2000" b="1" dirty="0"/>
        </a:p>
      </dgm:t>
    </dgm:pt>
    <dgm:pt modelId="{D788F131-B0F7-41C3-B3A2-170E35730C4F}" type="parTrans" cxnId="{1626DBDF-71B0-4306-BABC-C0D6CEE58CC8}">
      <dgm:prSet/>
      <dgm:spPr/>
      <dgm:t>
        <a:bodyPr/>
        <a:lstStyle/>
        <a:p>
          <a:endParaRPr lang="en-US"/>
        </a:p>
      </dgm:t>
    </dgm:pt>
    <dgm:pt modelId="{1955A027-4238-4626-BDD1-BA9A5FCEF7F7}" type="sibTrans" cxnId="{1626DBDF-71B0-4306-BABC-C0D6CEE58CC8}">
      <dgm:prSet/>
      <dgm:spPr/>
      <dgm:t>
        <a:bodyPr/>
        <a:lstStyle/>
        <a:p>
          <a:endParaRPr lang="en-US"/>
        </a:p>
      </dgm:t>
    </dgm:pt>
    <dgm:pt modelId="{2583808E-CDF3-49BC-84EA-CCC1E4B18FCF}" type="pres">
      <dgm:prSet presAssocID="{776CD3D3-951A-4DB1-8063-E7E6108E812F}" presName="compositeShape" presStyleCnt="0">
        <dgm:presLayoutVars>
          <dgm:chMax val="7"/>
          <dgm:dir/>
          <dgm:resizeHandles val="exact"/>
        </dgm:presLayoutVars>
      </dgm:prSet>
      <dgm:spPr/>
    </dgm:pt>
    <dgm:pt modelId="{06ADF02F-9C8C-48CC-94E5-E143A31D3A86}" type="pres">
      <dgm:prSet presAssocID="{38EC61C5-A3F7-47CB-A9B1-2CB4E96CE71B}" presName="circ1" presStyleLbl="vennNode1" presStyleIdx="0" presStyleCnt="4"/>
      <dgm:spPr/>
    </dgm:pt>
    <dgm:pt modelId="{C52CFF1E-5FCA-4F67-82C2-DA37D94D142C}" type="pres">
      <dgm:prSet presAssocID="{38EC61C5-A3F7-47CB-A9B1-2CB4E96CE71B}" presName="circ1Tx" presStyleLbl="revTx" presStyleIdx="0" presStyleCnt="0">
        <dgm:presLayoutVars>
          <dgm:chMax val="0"/>
          <dgm:chPref val="0"/>
          <dgm:bulletEnabled val="1"/>
        </dgm:presLayoutVars>
      </dgm:prSet>
      <dgm:spPr/>
    </dgm:pt>
    <dgm:pt modelId="{BCEF9A40-C9CD-492C-931D-A74F63EDAB7F}" type="pres">
      <dgm:prSet presAssocID="{63273680-450E-4157-A7D4-7A43D48D73CE}" presName="circ2" presStyleLbl="vennNode1" presStyleIdx="1" presStyleCnt="4" custScaleX="190231" custLinFactNeighborX="-10045" custLinFactNeighborY="-3542"/>
      <dgm:spPr/>
    </dgm:pt>
    <dgm:pt modelId="{05E6A7D7-06C2-450E-9C2A-47D133CBA3D2}" type="pres">
      <dgm:prSet presAssocID="{63273680-450E-4157-A7D4-7A43D48D73CE}" presName="circ2Tx" presStyleLbl="revTx" presStyleIdx="0" presStyleCnt="0">
        <dgm:presLayoutVars>
          <dgm:chMax val="0"/>
          <dgm:chPref val="0"/>
          <dgm:bulletEnabled val="1"/>
        </dgm:presLayoutVars>
      </dgm:prSet>
      <dgm:spPr/>
    </dgm:pt>
    <dgm:pt modelId="{7AC37B88-C94D-4258-B816-3B3302B0FD04}" type="pres">
      <dgm:prSet presAssocID="{5DC7213F-48F7-4CE9-9477-887084C60C7F}" presName="circ3" presStyleLbl="vennNode1" presStyleIdx="2" presStyleCnt="4"/>
      <dgm:spPr/>
    </dgm:pt>
    <dgm:pt modelId="{3BC1B0F5-EF79-48A1-B99C-3A1CBB74C33C}" type="pres">
      <dgm:prSet presAssocID="{5DC7213F-48F7-4CE9-9477-887084C60C7F}" presName="circ3Tx" presStyleLbl="revTx" presStyleIdx="0" presStyleCnt="0">
        <dgm:presLayoutVars>
          <dgm:chMax val="0"/>
          <dgm:chPref val="0"/>
          <dgm:bulletEnabled val="1"/>
        </dgm:presLayoutVars>
      </dgm:prSet>
      <dgm:spPr/>
    </dgm:pt>
    <dgm:pt modelId="{22A326E3-7700-41D0-B0C4-12E9A56ACD68}" type="pres">
      <dgm:prSet presAssocID="{CBAFF0E7-FF02-40CC-ABB1-3591C5B03491}" presName="circ4" presStyleLbl="vennNode1" presStyleIdx="3" presStyleCnt="4" custScaleX="171196"/>
      <dgm:spPr/>
    </dgm:pt>
    <dgm:pt modelId="{72A237A5-ACD2-4289-8692-42CA9F86D329}" type="pres">
      <dgm:prSet presAssocID="{CBAFF0E7-FF02-40CC-ABB1-3591C5B03491}" presName="circ4Tx" presStyleLbl="revTx" presStyleIdx="0" presStyleCnt="0">
        <dgm:presLayoutVars>
          <dgm:chMax val="0"/>
          <dgm:chPref val="0"/>
          <dgm:bulletEnabled val="1"/>
        </dgm:presLayoutVars>
      </dgm:prSet>
      <dgm:spPr/>
    </dgm:pt>
  </dgm:ptLst>
  <dgm:cxnLst>
    <dgm:cxn modelId="{03C41707-9CF2-427A-BBF1-132DBDEA1882}" type="presOf" srcId="{38EC61C5-A3F7-47CB-A9B1-2CB4E96CE71B}" destId="{C52CFF1E-5FCA-4F67-82C2-DA37D94D142C}" srcOrd="1" destOrd="0" presId="urn:microsoft.com/office/officeart/2005/8/layout/venn1"/>
    <dgm:cxn modelId="{5F1D2515-AB51-4710-855B-87C8B3B0B740}" type="presOf" srcId="{63273680-450E-4157-A7D4-7A43D48D73CE}" destId="{05E6A7D7-06C2-450E-9C2A-47D133CBA3D2}" srcOrd="1" destOrd="0" presId="urn:microsoft.com/office/officeart/2005/8/layout/venn1"/>
    <dgm:cxn modelId="{F61EA317-3E2A-4AC0-AF5E-F6CE2350A5C9}" type="presOf" srcId="{38EC61C5-A3F7-47CB-A9B1-2CB4E96CE71B}" destId="{06ADF02F-9C8C-48CC-94E5-E143A31D3A86}" srcOrd="0" destOrd="0" presId="urn:microsoft.com/office/officeart/2005/8/layout/venn1"/>
    <dgm:cxn modelId="{CA203C2D-7A3B-4BC2-9848-DAD27CB24573}" srcId="{776CD3D3-951A-4DB1-8063-E7E6108E812F}" destId="{5DC7213F-48F7-4CE9-9477-887084C60C7F}" srcOrd="2" destOrd="0" parTransId="{F98DA932-718A-4011-94E6-E567793A6A35}" sibTransId="{B3E32D37-DF55-4695-90F2-50289CAE4955}"/>
    <dgm:cxn modelId="{2FAC2142-528A-4F25-994E-50F336DF56C1}" srcId="{776CD3D3-951A-4DB1-8063-E7E6108E812F}" destId="{38EC61C5-A3F7-47CB-A9B1-2CB4E96CE71B}" srcOrd="0" destOrd="0" parTransId="{EC51C5B3-EBD0-40EF-ACF4-855B30E59DE5}" sibTransId="{DF5777B6-0EBB-4138-970A-F1F9D42FDC21}"/>
    <dgm:cxn modelId="{A349476A-068A-4905-B2B2-6CFE450F99CC}" type="presOf" srcId="{776CD3D3-951A-4DB1-8063-E7E6108E812F}" destId="{2583808E-CDF3-49BC-84EA-CCC1E4B18FCF}" srcOrd="0" destOrd="0" presId="urn:microsoft.com/office/officeart/2005/8/layout/venn1"/>
    <dgm:cxn modelId="{9BB42773-6926-49A1-A6D0-E2A9359D7C08}" type="presOf" srcId="{CBAFF0E7-FF02-40CC-ABB1-3591C5B03491}" destId="{72A237A5-ACD2-4289-8692-42CA9F86D329}" srcOrd="1" destOrd="0" presId="urn:microsoft.com/office/officeart/2005/8/layout/venn1"/>
    <dgm:cxn modelId="{9B28A281-9FD3-421D-809C-D0FB5CAF4B32}" type="presOf" srcId="{5DC7213F-48F7-4CE9-9477-887084C60C7F}" destId="{7AC37B88-C94D-4258-B816-3B3302B0FD04}" srcOrd="0" destOrd="0" presId="urn:microsoft.com/office/officeart/2005/8/layout/venn1"/>
    <dgm:cxn modelId="{9CA8219E-B7A2-4938-BD58-C56F2A920C5A}" type="presOf" srcId="{CBAFF0E7-FF02-40CC-ABB1-3591C5B03491}" destId="{22A326E3-7700-41D0-B0C4-12E9A56ACD68}" srcOrd="0" destOrd="0" presId="urn:microsoft.com/office/officeart/2005/8/layout/venn1"/>
    <dgm:cxn modelId="{718C12C3-92AF-4199-93B7-4A7E4DB5D43F}" srcId="{776CD3D3-951A-4DB1-8063-E7E6108E812F}" destId="{63273680-450E-4157-A7D4-7A43D48D73CE}" srcOrd="1" destOrd="0" parTransId="{58399DE1-2812-4596-9024-D56E2013EC45}" sibTransId="{39B071CC-9B02-4973-8903-39D283CB381A}"/>
    <dgm:cxn modelId="{12E9E0C8-10C6-436F-802D-9B1B971A16B2}" type="presOf" srcId="{63273680-450E-4157-A7D4-7A43D48D73CE}" destId="{BCEF9A40-C9CD-492C-931D-A74F63EDAB7F}" srcOrd="0" destOrd="0" presId="urn:microsoft.com/office/officeart/2005/8/layout/venn1"/>
    <dgm:cxn modelId="{AF7E93DA-0ACB-4A7B-9B74-399A024C0827}" type="presOf" srcId="{5DC7213F-48F7-4CE9-9477-887084C60C7F}" destId="{3BC1B0F5-EF79-48A1-B99C-3A1CBB74C33C}" srcOrd="1" destOrd="0" presId="urn:microsoft.com/office/officeart/2005/8/layout/venn1"/>
    <dgm:cxn modelId="{1626DBDF-71B0-4306-BABC-C0D6CEE58CC8}" srcId="{776CD3D3-951A-4DB1-8063-E7E6108E812F}" destId="{CBAFF0E7-FF02-40CC-ABB1-3591C5B03491}" srcOrd="3" destOrd="0" parTransId="{D788F131-B0F7-41C3-B3A2-170E35730C4F}" sibTransId="{1955A027-4238-4626-BDD1-BA9A5FCEF7F7}"/>
    <dgm:cxn modelId="{AA8D3D60-4258-426D-B258-DFB90F62E322}" type="presParOf" srcId="{2583808E-CDF3-49BC-84EA-CCC1E4B18FCF}" destId="{06ADF02F-9C8C-48CC-94E5-E143A31D3A86}" srcOrd="0" destOrd="0" presId="urn:microsoft.com/office/officeart/2005/8/layout/venn1"/>
    <dgm:cxn modelId="{F5FE3C2A-B11B-4A74-926B-9672DF1923A6}" type="presParOf" srcId="{2583808E-CDF3-49BC-84EA-CCC1E4B18FCF}" destId="{C52CFF1E-5FCA-4F67-82C2-DA37D94D142C}" srcOrd="1" destOrd="0" presId="urn:microsoft.com/office/officeart/2005/8/layout/venn1"/>
    <dgm:cxn modelId="{0804082F-29CF-4B07-9BF1-879375B2D9AA}" type="presParOf" srcId="{2583808E-CDF3-49BC-84EA-CCC1E4B18FCF}" destId="{BCEF9A40-C9CD-492C-931D-A74F63EDAB7F}" srcOrd="2" destOrd="0" presId="urn:microsoft.com/office/officeart/2005/8/layout/venn1"/>
    <dgm:cxn modelId="{BDEE61AD-9905-4590-A34E-0B996CB24A5E}" type="presParOf" srcId="{2583808E-CDF3-49BC-84EA-CCC1E4B18FCF}" destId="{05E6A7D7-06C2-450E-9C2A-47D133CBA3D2}" srcOrd="3" destOrd="0" presId="urn:microsoft.com/office/officeart/2005/8/layout/venn1"/>
    <dgm:cxn modelId="{2CC0076E-6F56-4523-936E-81FCC412AD6B}" type="presParOf" srcId="{2583808E-CDF3-49BC-84EA-CCC1E4B18FCF}" destId="{7AC37B88-C94D-4258-B816-3B3302B0FD04}" srcOrd="4" destOrd="0" presId="urn:microsoft.com/office/officeart/2005/8/layout/venn1"/>
    <dgm:cxn modelId="{5E5725B7-1846-4C65-84AE-4644CD7D4AD5}" type="presParOf" srcId="{2583808E-CDF3-49BC-84EA-CCC1E4B18FCF}" destId="{3BC1B0F5-EF79-48A1-B99C-3A1CBB74C33C}" srcOrd="5" destOrd="0" presId="urn:microsoft.com/office/officeart/2005/8/layout/venn1"/>
    <dgm:cxn modelId="{500953DF-9F4A-4835-B086-9115438B763E}" type="presParOf" srcId="{2583808E-CDF3-49BC-84EA-CCC1E4B18FCF}" destId="{22A326E3-7700-41D0-B0C4-12E9A56ACD68}" srcOrd="6" destOrd="0" presId="urn:microsoft.com/office/officeart/2005/8/layout/venn1"/>
    <dgm:cxn modelId="{638E026D-7043-4A0A-B5B7-207DABDE5925}" type="presParOf" srcId="{2583808E-CDF3-49BC-84EA-CCC1E4B18FCF}" destId="{72A237A5-ACD2-4289-8692-42CA9F86D329}"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E6FAC28-21F8-426D-A4F1-5D40D2F748B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0A44A6F-9837-446C-9ED5-9C797B3B7F67}">
      <dgm:prSet/>
      <dgm:spPr/>
      <dgm:t>
        <a:bodyPr/>
        <a:lstStyle/>
        <a:p>
          <a:pPr rtl="0"/>
          <a:r>
            <a:rPr lang="en-US" b="1" i="0"/>
            <a:t>Listen To And Share Stories Of Hope</a:t>
          </a:r>
          <a:endParaRPr lang="en-US"/>
        </a:p>
      </dgm:t>
    </dgm:pt>
    <dgm:pt modelId="{1A1619CA-4651-4F27-920F-DA0E32989DD8}" type="parTrans" cxnId="{42E4E833-8C9D-4D4E-A620-FDB8E2D5431B}">
      <dgm:prSet/>
      <dgm:spPr/>
      <dgm:t>
        <a:bodyPr/>
        <a:lstStyle/>
        <a:p>
          <a:endParaRPr lang="en-US"/>
        </a:p>
      </dgm:t>
    </dgm:pt>
    <dgm:pt modelId="{E6F796E8-EFC6-4AF0-8E1E-B5451F8FB768}" type="sibTrans" cxnId="{42E4E833-8C9D-4D4E-A620-FDB8E2D5431B}">
      <dgm:prSet/>
      <dgm:spPr/>
      <dgm:t>
        <a:bodyPr/>
        <a:lstStyle/>
        <a:p>
          <a:endParaRPr lang="en-US"/>
        </a:p>
      </dgm:t>
    </dgm:pt>
    <dgm:pt modelId="{DB92B577-813A-49DB-BDB4-12CBFB2E1CDE}">
      <dgm:prSet/>
      <dgm:spPr/>
      <dgm:t>
        <a:bodyPr/>
        <a:lstStyle/>
        <a:p>
          <a:pPr rtl="0"/>
          <a:r>
            <a:rPr lang="en-US" b="1" i="0"/>
            <a:t>Accept Your Current Situation</a:t>
          </a:r>
          <a:endParaRPr lang="en-US"/>
        </a:p>
      </dgm:t>
    </dgm:pt>
    <dgm:pt modelId="{EC216423-B0FC-4EB4-9A6A-DAC7DA5C5B93}" type="parTrans" cxnId="{65810336-C719-4D0D-A44E-A006421D3BA8}">
      <dgm:prSet/>
      <dgm:spPr/>
      <dgm:t>
        <a:bodyPr/>
        <a:lstStyle/>
        <a:p>
          <a:endParaRPr lang="en-US"/>
        </a:p>
      </dgm:t>
    </dgm:pt>
    <dgm:pt modelId="{616A4D8B-61E7-4421-8877-57CF0B79C11A}" type="sibTrans" cxnId="{65810336-C719-4D0D-A44E-A006421D3BA8}">
      <dgm:prSet/>
      <dgm:spPr/>
      <dgm:t>
        <a:bodyPr/>
        <a:lstStyle/>
        <a:p>
          <a:endParaRPr lang="en-US"/>
        </a:p>
      </dgm:t>
    </dgm:pt>
    <dgm:pt modelId="{A4C2AA6C-28CD-4645-B6AD-DD52481E570F}">
      <dgm:prSet/>
      <dgm:spPr/>
      <dgm:t>
        <a:bodyPr/>
        <a:lstStyle/>
        <a:p>
          <a:pPr rtl="0"/>
          <a:r>
            <a:rPr lang="en-US" b="1" i="0"/>
            <a:t>Find A Direction For Life</a:t>
          </a:r>
          <a:endParaRPr lang="en-US"/>
        </a:p>
      </dgm:t>
    </dgm:pt>
    <dgm:pt modelId="{BFF6CF5F-3E3C-4386-BCD1-8CD8A6799722}" type="parTrans" cxnId="{29B78C55-08DD-47DC-8C94-F55C0E4CF1FE}">
      <dgm:prSet/>
      <dgm:spPr/>
      <dgm:t>
        <a:bodyPr/>
        <a:lstStyle/>
        <a:p>
          <a:endParaRPr lang="en-US"/>
        </a:p>
      </dgm:t>
    </dgm:pt>
    <dgm:pt modelId="{749E8E1D-4FDF-42EE-9ACA-00F89C6CCCF2}" type="sibTrans" cxnId="{29B78C55-08DD-47DC-8C94-F55C0E4CF1FE}">
      <dgm:prSet/>
      <dgm:spPr/>
      <dgm:t>
        <a:bodyPr/>
        <a:lstStyle/>
        <a:p>
          <a:endParaRPr lang="en-US"/>
        </a:p>
      </dgm:t>
    </dgm:pt>
    <dgm:pt modelId="{80FCD6EA-AC3D-4FCE-902A-85FA9ADBA022}">
      <dgm:prSet/>
      <dgm:spPr/>
      <dgm:t>
        <a:bodyPr/>
        <a:lstStyle/>
        <a:p>
          <a:pPr rtl="0"/>
          <a:r>
            <a:rPr lang="en-US" b="1" i="0"/>
            <a:t>Develop A Meaningful Plan</a:t>
          </a:r>
          <a:br>
            <a:rPr lang="en-US" b="0" i="0"/>
          </a:br>
          <a:br>
            <a:rPr lang="en-US" b="0" i="0"/>
          </a:br>
          <a:r>
            <a:rPr lang="en-US" b="0" i="0"/>
            <a:t> </a:t>
          </a:r>
          <a:endParaRPr lang="en-US"/>
        </a:p>
      </dgm:t>
    </dgm:pt>
    <dgm:pt modelId="{ACC2B52D-441D-4E74-980C-0E109568699F}" type="parTrans" cxnId="{F8FFAC81-F97A-46EE-8315-330C4B43EA32}">
      <dgm:prSet/>
      <dgm:spPr/>
      <dgm:t>
        <a:bodyPr/>
        <a:lstStyle/>
        <a:p>
          <a:endParaRPr lang="en-US"/>
        </a:p>
      </dgm:t>
    </dgm:pt>
    <dgm:pt modelId="{7FB340A3-FB5C-4CB5-BFEA-A70ECD989442}" type="sibTrans" cxnId="{F8FFAC81-F97A-46EE-8315-330C4B43EA32}">
      <dgm:prSet/>
      <dgm:spPr/>
      <dgm:t>
        <a:bodyPr/>
        <a:lstStyle/>
        <a:p>
          <a:endParaRPr lang="en-US"/>
        </a:p>
      </dgm:t>
    </dgm:pt>
    <dgm:pt modelId="{0002292E-EBA3-44A0-A3C9-D93B75CD78F5}" type="pres">
      <dgm:prSet presAssocID="{FE6FAC28-21F8-426D-A4F1-5D40D2F748B7}" presName="linear" presStyleCnt="0">
        <dgm:presLayoutVars>
          <dgm:animLvl val="lvl"/>
          <dgm:resizeHandles val="exact"/>
        </dgm:presLayoutVars>
      </dgm:prSet>
      <dgm:spPr/>
    </dgm:pt>
    <dgm:pt modelId="{D7E305C7-D051-4353-833E-99D9CFFA5543}" type="pres">
      <dgm:prSet presAssocID="{F0A44A6F-9837-446C-9ED5-9C797B3B7F67}" presName="parentText" presStyleLbl="node1" presStyleIdx="0" presStyleCnt="4">
        <dgm:presLayoutVars>
          <dgm:chMax val="0"/>
          <dgm:bulletEnabled val="1"/>
        </dgm:presLayoutVars>
      </dgm:prSet>
      <dgm:spPr/>
    </dgm:pt>
    <dgm:pt modelId="{21F91EBC-B50E-47AD-A62E-81846BA85736}" type="pres">
      <dgm:prSet presAssocID="{E6F796E8-EFC6-4AF0-8E1E-B5451F8FB768}" presName="spacer" presStyleCnt="0"/>
      <dgm:spPr/>
    </dgm:pt>
    <dgm:pt modelId="{A8666CFF-64F9-4C91-BFF4-4A7BDE784A71}" type="pres">
      <dgm:prSet presAssocID="{DB92B577-813A-49DB-BDB4-12CBFB2E1CDE}" presName="parentText" presStyleLbl="node1" presStyleIdx="1" presStyleCnt="4">
        <dgm:presLayoutVars>
          <dgm:chMax val="0"/>
          <dgm:bulletEnabled val="1"/>
        </dgm:presLayoutVars>
      </dgm:prSet>
      <dgm:spPr/>
    </dgm:pt>
    <dgm:pt modelId="{467F70CA-A4AE-40B5-A4AA-255C571EA78C}" type="pres">
      <dgm:prSet presAssocID="{616A4D8B-61E7-4421-8877-57CF0B79C11A}" presName="spacer" presStyleCnt="0"/>
      <dgm:spPr/>
    </dgm:pt>
    <dgm:pt modelId="{7F9DDB2E-3A64-41E9-B7F1-000BF11C706B}" type="pres">
      <dgm:prSet presAssocID="{A4C2AA6C-28CD-4645-B6AD-DD52481E570F}" presName="parentText" presStyleLbl="node1" presStyleIdx="2" presStyleCnt="4">
        <dgm:presLayoutVars>
          <dgm:chMax val="0"/>
          <dgm:bulletEnabled val="1"/>
        </dgm:presLayoutVars>
      </dgm:prSet>
      <dgm:spPr/>
    </dgm:pt>
    <dgm:pt modelId="{669ED1B5-BB2E-4B94-9066-EEF3DC49E0CB}" type="pres">
      <dgm:prSet presAssocID="{749E8E1D-4FDF-42EE-9ACA-00F89C6CCCF2}" presName="spacer" presStyleCnt="0"/>
      <dgm:spPr/>
    </dgm:pt>
    <dgm:pt modelId="{779BFD7B-9349-434C-A120-143EFA2F15BD}" type="pres">
      <dgm:prSet presAssocID="{80FCD6EA-AC3D-4FCE-902A-85FA9ADBA022}" presName="parentText" presStyleLbl="node1" presStyleIdx="3" presStyleCnt="4">
        <dgm:presLayoutVars>
          <dgm:chMax val="0"/>
          <dgm:bulletEnabled val="1"/>
        </dgm:presLayoutVars>
      </dgm:prSet>
      <dgm:spPr/>
    </dgm:pt>
  </dgm:ptLst>
  <dgm:cxnLst>
    <dgm:cxn modelId="{E3825C10-6CE7-45CD-A761-A15F70A024D4}" type="presOf" srcId="{F0A44A6F-9837-446C-9ED5-9C797B3B7F67}" destId="{D7E305C7-D051-4353-833E-99D9CFFA5543}" srcOrd="0" destOrd="0" presId="urn:microsoft.com/office/officeart/2005/8/layout/vList2"/>
    <dgm:cxn modelId="{4FA86C1B-1E02-4EBB-A6A3-8A01DFC4CE76}" type="presOf" srcId="{80FCD6EA-AC3D-4FCE-902A-85FA9ADBA022}" destId="{779BFD7B-9349-434C-A120-143EFA2F15BD}" srcOrd="0" destOrd="0" presId="urn:microsoft.com/office/officeart/2005/8/layout/vList2"/>
    <dgm:cxn modelId="{42E4E833-8C9D-4D4E-A620-FDB8E2D5431B}" srcId="{FE6FAC28-21F8-426D-A4F1-5D40D2F748B7}" destId="{F0A44A6F-9837-446C-9ED5-9C797B3B7F67}" srcOrd="0" destOrd="0" parTransId="{1A1619CA-4651-4F27-920F-DA0E32989DD8}" sibTransId="{E6F796E8-EFC6-4AF0-8E1E-B5451F8FB768}"/>
    <dgm:cxn modelId="{65810336-C719-4D0D-A44E-A006421D3BA8}" srcId="{FE6FAC28-21F8-426D-A4F1-5D40D2F748B7}" destId="{DB92B577-813A-49DB-BDB4-12CBFB2E1CDE}" srcOrd="1" destOrd="0" parTransId="{EC216423-B0FC-4EB4-9A6A-DAC7DA5C5B93}" sibTransId="{616A4D8B-61E7-4421-8877-57CF0B79C11A}"/>
    <dgm:cxn modelId="{7E598D3A-CB28-4328-B32B-967A02234BB6}" type="presOf" srcId="{FE6FAC28-21F8-426D-A4F1-5D40D2F748B7}" destId="{0002292E-EBA3-44A0-A3C9-D93B75CD78F5}" srcOrd="0" destOrd="0" presId="urn:microsoft.com/office/officeart/2005/8/layout/vList2"/>
    <dgm:cxn modelId="{29B78C55-08DD-47DC-8C94-F55C0E4CF1FE}" srcId="{FE6FAC28-21F8-426D-A4F1-5D40D2F748B7}" destId="{A4C2AA6C-28CD-4645-B6AD-DD52481E570F}" srcOrd="2" destOrd="0" parTransId="{BFF6CF5F-3E3C-4386-BCD1-8CD8A6799722}" sibTransId="{749E8E1D-4FDF-42EE-9ACA-00F89C6CCCF2}"/>
    <dgm:cxn modelId="{97E6B278-0D2A-4CBC-96D6-ACFAF9AC290B}" type="presOf" srcId="{A4C2AA6C-28CD-4645-B6AD-DD52481E570F}" destId="{7F9DDB2E-3A64-41E9-B7F1-000BF11C706B}" srcOrd="0" destOrd="0" presId="urn:microsoft.com/office/officeart/2005/8/layout/vList2"/>
    <dgm:cxn modelId="{F8FFAC81-F97A-46EE-8315-330C4B43EA32}" srcId="{FE6FAC28-21F8-426D-A4F1-5D40D2F748B7}" destId="{80FCD6EA-AC3D-4FCE-902A-85FA9ADBA022}" srcOrd="3" destOrd="0" parTransId="{ACC2B52D-441D-4E74-980C-0E109568699F}" sibTransId="{7FB340A3-FB5C-4CB5-BFEA-A70ECD989442}"/>
    <dgm:cxn modelId="{030CE7C5-E46C-434C-B9CA-70ED2E403E8F}" type="presOf" srcId="{DB92B577-813A-49DB-BDB4-12CBFB2E1CDE}" destId="{A8666CFF-64F9-4C91-BFF4-4A7BDE784A71}" srcOrd="0" destOrd="0" presId="urn:microsoft.com/office/officeart/2005/8/layout/vList2"/>
    <dgm:cxn modelId="{96DF08CD-B277-43A8-8D0A-4B368DD4285A}" type="presParOf" srcId="{0002292E-EBA3-44A0-A3C9-D93B75CD78F5}" destId="{D7E305C7-D051-4353-833E-99D9CFFA5543}" srcOrd="0" destOrd="0" presId="urn:microsoft.com/office/officeart/2005/8/layout/vList2"/>
    <dgm:cxn modelId="{AF8F5040-7241-4E23-AC6B-3E8FC2D0B2FA}" type="presParOf" srcId="{0002292E-EBA3-44A0-A3C9-D93B75CD78F5}" destId="{21F91EBC-B50E-47AD-A62E-81846BA85736}" srcOrd="1" destOrd="0" presId="urn:microsoft.com/office/officeart/2005/8/layout/vList2"/>
    <dgm:cxn modelId="{F70C8366-F3DA-4756-A018-BFACC6F8A539}" type="presParOf" srcId="{0002292E-EBA3-44A0-A3C9-D93B75CD78F5}" destId="{A8666CFF-64F9-4C91-BFF4-4A7BDE784A71}" srcOrd="2" destOrd="0" presId="urn:microsoft.com/office/officeart/2005/8/layout/vList2"/>
    <dgm:cxn modelId="{4FCB2027-EE54-4D8D-AAFD-9B9CCAE5F156}" type="presParOf" srcId="{0002292E-EBA3-44A0-A3C9-D93B75CD78F5}" destId="{467F70CA-A4AE-40B5-A4AA-255C571EA78C}" srcOrd="3" destOrd="0" presId="urn:microsoft.com/office/officeart/2005/8/layout/vList2"/>
    <dgm:cxn modelId="{0CEF288A-16F3-47FF-898B-5DCE487F397F}" type="presParOf" srcId="{0002292E-EBA3-44A0-A3C9-D93B75CD78F5}" destId="{7F9DDB2E-3A64-41E9-B7F1-000BF11C706B}" srcOrd="4" destOrd="0" presId="urn:microsoft.com/office/officeart/2005/8/layout/vList2"/>
    <dgm:cxn modelId="{F4D19570-4AAB-4B9F-945E-BD9D19AEEA90}" type="presParOf" srcId="{0002292E-EBA3-44A0-A3C9-D93B75CD78F5}" destId="{669ED1B5-BB2E-4B94-9066-EEF3DC49E0CB}" srcOrd="5" destOrd="0" presId="urn:microsoft.com/office/officeart/2005/8/layout/vList2"/>
    <dgm:cxn modelId="{A8E6198F-7A3C-488B-B0B6-12F6E9F28C5D}" type="presParOf" srcId="{0002292E-EBA3-44A0-A3C9-D93B75CD78F5}" destId="{779BFD7B-9349-434C-A120-143EFA2F15BD}"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1B3D2F9-6C4A-4827-97D9-0E2B266547AD}"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CF98AF86-A0D7-458A-A896-9FB87255AF92}">
      <dgm:prSet/>
      <dgm:spPr/>
      <dgm:t>
        <a:bodyPr/>
        <a:lstStyle/>
        <a:p>
          <a:pPr rtl="0"/>
          <a:r>
            <a:rPr lang="en-US" b="1" i="0"/>
            <a:t>Lack of motivation</a:t>
          </a:r>
          <a:endParaRPr lang="en-US"/>
        </a:p>
      </dgm:t>
    </dgm:pt>
    <dgm:pt modelId="{C3C84A2C-84A3-4EFF-91A5-E73F1526E8B9}" type="parTrans" cxnId="{9F54A534-5840-43F4-B72F-25DD4E2AB7D0}">
      <dgm:prSet/>
      <dgm:spPr/>
      <dgm:t>
        <a:bodyPr/>
        <a:lstStyle/>
        <a:p>
          <a:endParaRPr lang="en-US"/>
        </a:p>
      </dgm:t>
    </dgm:pt>
    <dgm:pt modelId="{D3614DF0-C873-4497-BD00-EC9AF7F3A0B2}" type="sibTrans" cxnId="{9F54A534-5840-43F4-B72F-25DD4E2AB7D0}">
      <dgm:prSet/>
      <dgm:spPr/>
      <dgm:t>
        <a:bodyPr/>
        <a:lstStyle/>
        <a:p>
          <a:endParaRPr lang="en-US"/>
        </a:p>
      </dgm:t>
    </dgm:pt>
    <dgm:pt modelId="{71386917-FDF0-4E4D-8487-4EAF473AA916}">
      <dgm:prSet/>
      <dgm:spPr/>
      <dgm:t>
        <a:bodyPr/>
        <a:lstStyle/>
        <a:p>
          <a:pPr rtl="0"/>
          <a:r>
            <a:rPr lang="en-US" b="1" i="0"/>
            <a:t>Financial difficulties</a:t>
          </a:r>
          <a:endParaRPr lang="en-US"/>
        </a:p>
      </dgm:t>
    </dgm:pt>
    <dgm:pt modelId="{466BA51A-E117-478E-BDA6-CD48C9DF1432}" type="parTrans" cxnId="{EEBFBE58-2967-4D3A-8F6E-0C8E9C807327}">
      <dgm:prSet/>
      <dgm:spPr/>
      <dgm:t>
        <a:bodyPr/>
        <a:lstStyle/>
        <a:p>
          <a:endParaRPr lang="en-US"/>
        </a:p>
      </dgm:t>
    </dgm:pt>
    <dgm:pt modelId="{1211A474-01DC-4E6D-88D0-30E415CEA27D}" type="sibTrans" cxnId="{EEBFBE58-2967-4D3A-8F6E-0C8E9C807327}">
      <dgm:prSet/>
      <dgm:spPr/>
      <dgm:t>
        <a:bodyPr/>
        <a:lstStyle/>
        <a:p>
          <a:endParaRPr lang="en-US"/>
        </a:p>
      </dgm:t>
    </dgm:pt>
    <dgm:pt modelId="{4B652B2A-0B00-4E1E-B491-998F351C5F4C}">
      <dgm:prSet/>
      <dgm:spPr/>
      <dgm:t>
        <a:bodyPr/>
        <a:lstStyle/>
        <a:p>
          <a:pPr rtl="0"/>
          <a:r>
            <a:rPr lang="en-US" b="1" i="0"/>
            <a:t>Lack of honesty</a:t>
          </a:r>
          <a:endParaRPr lang="en-US"/>
        </a:p>
      </dgm:t>
    </dgm:pt>
    <dgm:pt modelId="{CD865948-F44C-42B3-87CB-E45F97EAAF08}" type="parTrans" cxnId="{8B32434A-7A3B-46AC-B720-5F3359F01761}">
      <dgm:prSet/>
      <dgm:spPr/>
      <dgm:t>
        <a:bodyPr/>
        <a:lstStyle/>
        <a:p>
          <a:endParaRPr lang="en-US"/>
        </a:p>
      </dgm:t>
    </dgm:pt>
    <dgm:pt modelId="{FF6743C0-CAAA-484D-846C-7015C486E065}" type="sibTrans" cxnId="{8B32434A-7A3B-46AC-B720-5F3359F01761}">
      <dgm:prSet/>
      <dgm:spPr/>
      <dgm:t>
        <a:bodyPr/>
        <a:lstStyle/>
        <a:p>
          <a:endParaRPr lang="en-US"/>
        </a:p>
      </dgm:t>
    </dgm:pt>
    <dgm:pt modelId="{659767F3-3FCE-465A-A110-6CCC8D2B22C0}">
      <dgm:prSet/>
      <dgm:spPr/>
      <dgm:t>
        <a:bodyPr/>
        <a:lstStyle/>
        <a:p>
          <a:pPr rtl="0"/>
          <a:r>
            <a:rPr lang="en-US" b="1" i="0"/>
            <a:t>Lack of participation</a:t>
          </a:r>
          <a:endParaRPr lang="en-US"/>
        </a:p>
      </dgm:t>
    </dgm:pt>
    <dgm:pt modelId="{24E25DF0-7041-48BA-B81F-2C7326980001}" type="parTrans" cxnId="{4ED599E0-C3CC-45DB-BEEB-CB61C3915CBC}">
      <dgm:prSet/>
      <dgm:spPr/>
      <dgm:t>
        <a:bodyPr/>
        <a:lstStyle/>
        <a:p>
          <a:endParaRPr lang="en-US"/>
        </a:p>
      </dgm:t>
    </dgm:pt>
    <dgm:pt modelId="{B600B0D2-6EEF-4114-9500-C3F803E58538}" type="sibTrans" cxnId="{4ED599E0-C3CC-45DB-BEEB-CB61C3915CBC}">
      <dgm:prSet/>
      <dgm:spPr/>
      <dgm:t>
        <a:bodyPr/>
        <a:lstStyle/>
        <a:p>
          <a:endParaRPr lang="en-US"/>
        </a:p>
      </dgm:t>
    </dgm:pt>
    <dgm:pt modelId="{D3DE4965-AA62-4C1F-A8FE-9684AC3B3A5A}">
      <dgm:prSet/>
      <dgm:spPr/>
      <dgm:t>
        <a:bodyPr/>
        <a:lstStyle/>
        <a:p>
          <a:pPr rtl="0"/>
          <a:r>
            <a:rPr lang="en-US" b="1" i="0"/>
            <a:t>Complacency</a:t>
          </a:r>
          <a:endParaRPr lang="en-US"/>
        </a:p>
      </dgm:t>
    </dgm:pt>
    <dgm:pt modelId="{8CD8871C-48FC-40C5-ACDF-89C7A901404F}" type="parTrans" cxnId="{4766CEBF-9337-484C-AD5F-FE6C5F6D6446}">
      <dgm:prSet/>
      <dgm:spPr/>
      <dgm:t>
        <a:bodyPr/>
        <a:lstStyle/>
        <a:p>
          <a:endParaRPr lang="en-US"/>
        </a:p>
      </dgm:t>
    </dgm:pt>
    <dgm:pt modelId="{DFECE178-16D1-4446-8D01-8C7EB58D551C}" type="sibTrans" cxnId="{4766CEBF-9337-484C-AD5F-FE6C5F6D6446}">
      <dgm:prSet/>
      <dgm:spPr/>
      <dgm:t>
        <a:bodyPr/>
        <a:lstStyle/>
        <a:p>
          <a:endParaRPr lang="en-US"/>
        </a:p>
      </dgm:t>
    </dgm:pt>
    <dgm:pt modelId="{FEB15C63-BB6C-4908-86B0-3AD8E2E3B61C}">
      <dgm:prSet/>
      <dgm:spPr/>
      <dgm:t>
        <a:bodyPr/>
        <a:lstStyle/>
        <a:p>
          <a:pPr rtl="0"/>
          <a:r>
            <a:rPr lang="en-US" b="1" i="0"/>
            <a:t>Lack of communication Skills</a:t>
          </a:r>
          <a:endParaRPr lang="en-US"/>
        </a:p>
      </dgm:t>
    </dgm:pt>
    <dgm:pt modelId="{F329C711-CA13-45ED-8D47-BC22A1F72B7C}" type="parTrans" cxnId="{3E171283-1FEF-45D3-A4B0-0FB7B6A04692}">
      <dgm:prSet/>
      <dgm:spPr/>
      <dgm:t>
        <a:bodyPr/>
        <a:lstStyle/>
        <a:p>
          <a:endParaRPr lang="en-US"/>
        </a:p>
      </dgm:t>
    </dgm:pt>
    <dgm:pt modelId="{B373CDE1-3962-434F-B68E-3B34C4194AF2}" type="sibTrans" cxnId="{3E171283-1FEF-45D3-A4B0-0FB7B6A04692}">
      <dgm:prSet/>
      <dgm:spPr/>
      <dgm:t>
        <a:bodyPr/>
        <a:lstStyle/>
        <a:p>
          <a:endParaRPr lang="en-US"/>
        </a:p>
      </dgm:t>
    </dgm:pt>
    <dgm:pt modelId="{B7E6CFD9-B54F-4A32-9DDD-ABA081FA61E1}">
      <dgm:prSet/>
      <dgm:spPr/>
      <dgm:t>
        <a:bodyPr/>
        <a:lstStyle/>
        <a:p>
          <a:pPr rtl="0"/>
          <a:r>
            <a:rPr lang="en-US" b="1" i="0"/>
            <a:t>Lack of commitment</a:t>
          </a:r>
          <a:endParaRPr lang="en-US"/>
        </a:p>
      </dgm:t>
    </dgm:pt>
    <dgm:pt modelId="{70CFF1B9-DF71-4AF6-B408-D0A12221B163}" type="parTrans" cxnId="{BC36C4E0-ACD6-4E7B-8529-0D5C36019EA3}">
      <dgm:prSet/>
      <dgm:spPr/>
      <dgm:t>
        <a:bodyPr/>
        <a:lstStyle/>
        <a:p>
          <a:endParaRPr lang="en-US"/>
        </a:p>
      </dgm:t>
    </dgm:pt>
    <dgm:pt modelId="{E623C18A-FA13-4DCA-8FB8-80576B3E1A5C}" type="sibTrans" cxnId="{BC36C4E0-ACD6-4E7B-8529-0D5C36019EA3}">
      <dgm:prSet/>
      <dgm:spPr/>
      <dgm:t>
        <a:bodyPr/>
        <a:lstStyle/>
        <a:p>
          <a:endParaRPr lang="en-US"/>
        </a:p>
      </dgm:t>
    </dgm:pt>
    <dgm:pt modelId="{5D3EB6EC-D61C-4093-B02F-30A2A7372AED}" type="pres">
      <dgm:prSet presAssocID="{31B3D2F9-6C4A-4827-97D9-0E2B266547AD}" presName="compositeShape" presStyleCnt="0">
        <dgm:presLayoutVars>
          <dgm:chMax val="7"/>
          <dgm:dir/>
          <dgm:resizeHandles val="exact"/>
        </dgm:presLayoutVars>
      </dgm:prSet>
      <dgm:spPr/>
    </dgm:pt>
    <dgm:pt modelId="{931B9CE7-1469-4B65-B8ED-479CD45F7CE4}" type="pres">
      <dgm:prSet presAssocID="{CF98AF86-A0D7-458A-A896-9FB87255AF92}" presName="circ1" presStyleLbl="vennNode1" presStyleIdx="0" presStyleCnt="7"/>
      <dgm:spPr/>
    </dgm:pt>
    <dgm:pt modelId="{23FCC630-D196-48EA-94F7-A7AB36DCE847}" type="pres">
      <dgm:prSet presAssocID="{CF98AF86-A0D7-458A-A896-9FB87255AF92}" presName="circ1Tx" presStyleLbl="revTx" presStyleIdx="0" presStyleCnt="0">
        <dgm:presLayoutVars>
          <dgm:chMax val="0"/>
          <dgm:chPref val="0"/>
          <dgm:bulletEnabled val="1"/>
        </dgm:presLayoutVars>
      </dgm:prSet>
      <dgm:spPr/>
    </dgm:pt>
    <dgm:pt modelId="{B25089A8-52CF-4C57-BF9C-A5C47C36A57C}" type="pres">
      <dgm:prSet presAssocID="{71386917-FDF0-4E4D-8487-4EAF473AA916}" presName="circ2" presStyleLbl="vennNode1" presStyleIdx="1" presStyleCnt="7"/>
      <dgm:spPr/>
    </dgm:pt>
    <dgm:pt modelId="{C1E752EB-EB1B-455C-BC2F-89D476FC128C}" type="pres">
      <dgm:prSet presAssocID="{71386917-FDF0-4E4D-8487-4EAF473AA916}" presName="circ2Tx" presStyleLbl="revTx" presStyleIdx="0" presStyleCnt="0">
        <dgm:presLayoutVars>
          <dgm:chMax val="0"/>
          <dgm:chPref val="0"/>
          <dgm:bulletEnabled val="1"/>
        </dgm:presLayoutVars>
      </dgm:prSet>
      <dgm:spPr/>
    </dgm:pt>
    <dgm:pt modelId="{C205659B-EFF6-43C0-9682-18C24075AD25}" type="pres">
      <dgm:prSet presAssocID="{4B652B2A-0B00-4E1E-B491-998F351C5F4C}" presName="circ3" presStyleLbl="vennNode1" presStyleIdx="2" presStyleCnt="7"/>
      <dgm:spPr/>
    </dgm:pt>
    <dgm:pt modelId="{E19EA766-2B4D-49E4-90D8-DD72E22EE4EC}" type="pres">
      <dgm:prSet presAssocID="{4B652B2A-0B00-4E1E-B491-998F351C5F4C}" presName="circ3Tx" presStyleLbl="revTx" presStyleIdx="0" presStyleCnt="0">
        <dgm:presLayoutVars>
          <dgm:chMax val="0"/>
          <dgm:chPref val="0"/>
          <dgm:bulletEnabled val="1"/>
        </dgm:presLayoutVars>
      </dgm:prSet>
      <dgm:spPr/>
    </dgm:pt>
    <dgm:pt modelId="{DC693D92-04FE-400A-8389-8D12AA54D574}" type="pres">
      <dgm:prSet presAssocID="{659767F3-3FCE-465A-A110-6CCC8D2B22C0}" presName="circ4" presStyleLbl="vennNode1" presStyleIdx="3" presStyleCnt="7"/>
      <dgm:spPr/>
    </dgm:pt>
    <dgm:pt modelId="{7766D7BC-AB48-40B2-9112-B809715AB1AB}" type="pres">
      <dgm:prSet presAssocID="{659767F3-3FCE-465A-A110-6CCC8D2B22C0}" presName="circ4Tx" presStyleLbl="revTx" presStyleIdx="0" presStyleCnt="0">
        <dgm:presLayoutVars>
          <dgm:chMax val="0"/>
          <dgm:chPref val="0"/>
          <dgm:bulletEnabled val="1"/>
        </dgm:presLayoutVars>
      </dgm:prSet>
      <dgm:spPr/>
    </dgm:pt>
    <dgm:pt modelId="{01C8D29D-314C-4333-BB75-F999EBBB8300}" type="pres">
      <dgm:prSet presAssocID="{D3DE4965-AA62-4C1F-A8FE-9684AC3B3A5A}" presName="circ5" presStyleLbl="vennNode1" presStyleIdx="4" presStyleCnt="7"/>
      <dgm:spPr/>
    </dgm:pt>
    <dgm:pt modelId="{30958A53-3CA6-40F6-A4C7-B39997F17ABE}" type="pres">
      <dgm:prSet presAssocID="{D3DE4965-AA62-4C1F-A8FE-9684AC3B3A5A}" presName="circ5Tx" presStyleLbl="revTx" presStyleIdx="0" presStyleCnt="0">
        <dgm:presLayoutVars>
          <dgm:chMax val="0"/>
          <dgm:chPref val="0"/>
          <dgm:bulletEnabled val="1"/>
        </dgm:presLayoutVars>
      </dgm:prSet>
      <dgm:spPr/>
    </dgm:pt>
    <dgm:pt modelId="{F3F4E761-DE81-4EB9-9745-559634907778}" type="pres">
      <dgm:prSet presAssocID="{FEB15C63-BB6C-4908-86B0-3AD8E2E3B61C}" presName="circ6" presStyleLbl="vennNode1" presStyleIdx="5" presStyleCnt="7"/>
      <dgm:spPr/>
    </dgm:pt>
    <dgm:pt modelId="{78B3F033-5CCD-411F-A6B6-009D34AC02BC}" type="pres">
      <dgm:prSet presAssocID="{FEB15C63-BB6C-4908-86B0-3AD8E2E3B61C}" presName="circ6Tx" presStyleLbl="revTx" presStyleIdx="0" presStyleCnt="0">
        <dgm:presLayoutVars>
          <dgm:chMax val="0"/>
          <dgm:chPref val="0"/>
          <dgm:bulletEnabled val="1"/>
        </dgm:presLayoutVars>
      </dgm:prSet>
      <dgm:spPr/>
    </dgm:pt>
    <dgm:pt modelId="{7BD82A23-D4AB-4E05-8F3B-1FBDFA3AFA97}" type="pres">
      <dgm:prSet presAssocID="{B7E6CFD9-B54F-4A32-9DDD-ABA081FA61E1}" presName="circ7" presStyleLbl="vennNode1" presStyleIdx="6" presStyleCnt="7"/>
      <dgm:spPr/>
    </dgm:pt>
    <dgm:pt modelId="{6465715E-782F-4F06-A23A-673FB4CEAC57}" type="pres">
      <dgm:prSet presAssocID="{B7E6CFD9-B54F-4A32-9DDD-ABA081FA61E1}" presName="circ7Tx" presStyleLbl="revTx" presStyleIdx="0" presStyleCnt="0">
        <dgm:presLayoutVars>
          <dgm:chMax val="0"/>
          <dgm:chPref val="0"/>
          <dgm:bulletEnabled val="1"/>
        </dgm:presLayoutVars>
      </dgm:prSet>
      <dgm:spPr/>
    </dgm:pt>
  </dgm:ptLst>
  <dgm:cxnLst>
    <dgm:cxn modelId="{E586A214-0350-4F1E-B7BF-2A3C3212C029}" type="presOf" srcId="{71386917-FDF0-4E4D-8487-4EAF473AA916}" destId="{C1E752EB-EB1B-455C-BC2F-89D476FC128C}" srcOrd="0" destOrd="0" presId="urn:microsoft.com/office/officeart/2005/8/layout/venn1"/>
    <dgm:cxn modelId="{B1D87F24-C1B9-4A70-A7A6-A9134B824745}" type="presOf" srcId="{4B652B2A-0B00-4E1E-B491-998F351C5F4C}" destId="{E19EA766-2B4D-49E4-90D8-DD72E22EE4EC}" srcOrd="0" destOrd="0" presId="urn:microsoft.com/office/officeart/2005/8/layout/venn1"/>
    <dgm:cxn modelId="{9F54A534-5840-43F4-B72F-25DD4E2AB7D0}" srcId="{31B3D2F9-6C4A-4827-97D9-0E2B266547AD}" destId="{CF98AF86-A0D7-458A-A896-9FB87255AF92}" srcOrd="0" destOrd="0" parTransId="{C3C84A2C-84A3-4EFF-91A5-E73F1526E8B9}" sibTransId="{D3614DF0-C873-4497-BD00-EC9AF7F3A0B2}"/>
    <dgm:cxn modelId="{73E0055C-250F-46A5-A976-BF0A64441CF0}" type="presOf" srcId="{B7E6CFD9-B54F-4A32-9DDD-ABA081FA61E1}" destId="{6465715E-782F-4F06-A23A-673FB4CEAC57}" srcOrd="0" destOrd="0" presId="urn:microsoft.com/office/officeart/2005/8/layout/venn1"/>
    <dgm:cxn modelId="{94710747-B83C-4A43-9C6C-8158C21CFA58}" type="presOf" srcId="{FEB15C63-BB6C-4908-86B0-3AD8E2E3B61C}" destId="{78B3F033-5CCD-411F-A6B6-009D34AC02BC}" srcOrd="0" destOrd="0" presId="urn:microsoft.com/office/officeart/2005/8/layout/venn1"/>
    <dgm:cxn modelId="{8B32434A-7A3B-46AC-B720-5F3359F01761}" srcId="{31B3D2F9-6C4A-4827-97D9-0E2B266547AD}" destId="{4B652B2A-0B00-4E1E-B491-998F351C5F4C}" srcOrd="2" destOrd="0" parTransId="{CD865948-F44C-42B3-87CB-E45F97EAAF08}" sibTransId="{FF6743C0-CAAA-484D-846C-7015C486E065}"/>
    <dgm:cxn modelId="{3869324B-0AC9-42AC-A9B7-F2109D0850F5}" type="presOf" srcId="{659767F3-3FCE-465A-A110-6CCC8D2B22C0}" destId="{7766D7BC-AB48-40B2-9112-B809715AB1AB}" srcOrd="0" destOrd="0" presId="urn:microsoft.com/office/officeart/2005/8/layout/venn1"/>
    <dgm:cxn modelId="{EEBFBE58-2967-4D3A-8F6E-0C8E9C807327}" srcId="{31B3D2F9-6C4A-4827-97D9-0E2B266547AD}" destId="{71386917-FDF0-4E4D-8487-4EAF473AA916}" srcOrd="1" destOrd="0" parTransId="{466BA51A-E117-478E-BDA6-CD48C9DF1432}" sibTransId="{1211A474-01DC-4E6D-88D0-30E415CEA27D}"/>
    <dgm:cxn modelId="{3E171283-1FEF-45D3-A4B0-0FB7B6A04692}" srcId="{31B3D2F9-6C4A-4827-97D9-0E2B266547AD}" destId="{FEB15C63-BB6C-4908-86B0-3AD8E2E3B61C}" srcOrd="5" destOrd="0" parTransId="{F329C711-CA13-45ED-8D47-BC22A1F72B7C}" sibTransId="{B373CDE1-3962-434F-B68E-3B34C4194AF2}"/>
    <dgm:cxn modelId="{C033398E-F3A6-4846-A3F0-4803CCC93EB9}" type="presOf" srcId="{CF98AF86-A0D7-458A-A896-9FB87255AF92}" destId="{23FCC630-D196-48EA-94F7-A7AB36DCE847}" srcOrd="0" destOrd="0" presId="urn:microsoft.com/office/officeart/2005/8/layout/venn1"/>
    <dgm:cxn modelId="{241E01A7-2941-4AD8-99FE-B5AF7AA25D80}" type="presOf" srcId="{D3DE4965-AA62-4C1F-A8FE-9684AC3B3A5A}" destId="{30958A53-3CA6-40F6-A4C7-B39997F17ABE}" srcOrd="0" destOrd="0" presId="urn:microsoft.com/office/officeart/2005/8/layout/venn1"/>
    <dgm:cxn modelId="{4766CEBF-9337-484C-AD5F-FE6C5F6D6446}" srcId="{31B3D2F9-6C4A-4827-97D9-0E2B266547AD}" destId="{D3DE4965-AA62-4C1F-A8FE-9684AC3B3A5A}" srcOrd="4" destOrd="0" parTransId="{8CD8871C-48FC-40C5-ACDF-89C7A901404F}" sibTransId="{DFECE178-16D1-4446-8D01-8C7EB58D551C}"/>
    <dgm:cxn modelId="{8B520CDB-0EE6-46EC-B334-F549CC040BFC}" type="presOf" srcId="{31B3D2F9-6C4A-4827-97D9-0E2B266547AD}" destId="{5D3EB6EC-D61C-4093-B02F-30A2A7372AED}" srcOrd="0" destOrd="0" presId="urn:microsoft.com/office/officeart/2005/8/layout/venn1"/>
    <dgm:cxn modelId="{4ED599E0-C3CC-45DB-BEEB-CB61C3915CBC}" srcId="{31B3D2F9-6C4A-4827-97D9-0E2B266547AD}" destId="{659767F3-3FCE-465A-A110-6CCC8D2B22C0}" srcOrd="3" destOrd="0" parTransId="{24E25DF0-7041-48BA-B81F-2C7326980001}" sibTransId="{B600B0D2-6EEF-4114-9500-C3F803E58538}"/>
    <dgm:cxn modelId="{BC36C4E0-ACD6-4E7B-8529-0D5C36019EA3}" srcId="{31B3D2F9-6C4A-4827-97D9-0E2B266547AD}" destId="{B7E6CFD9-B54F-4A32-9DDD-ABA081FA61E1}" srcOrd="6" destOrd="0" parTransId="{70CFF1B9-DF71-4AF6-B408-D0A12221B163}" sibTransId="{E623C18A-FA13-4DCA-8FB8-80576B3E1A5C}"/>
    <dgm:cxn modelId="{0DA6A6B3-12A3-426D-BC78-A683279E0DFB}" type="presParOf" srcId="{5D3EB6EC-D61C-4093-B02F-30A2A7372AED}" destId="{931B9CE7-1469-4B65-B8ED-479CD45F7CE4}" srcOrd="0" destOrd="0" presId="urn:microsoft.com/office/officeart/2005/8/layout/venn1"/>
    <dgm:cxn modelId="{B30E44E6-12BC-48FE-A82B-82847AA26D52}" type="presParOf" srcId="{5D3EB6EC-D61C-4093-B02F-30A2A7372AED}" destId="{23FCC630-D196-48EA-94F7-A7AB36DCE847}" srcOrd="1" destOrd="0" presId="urn:microsoft.com/office/officeart/2005/8/layout/venn1"/>
    <dgm:cxn modelId="{1871145D-4C24-49DA-869D-598EDD0E5B5B}" type="presParOf" srcId="{5D3EB6EC-D61C-4093-B02F-30A2A7372AED}" destId="{B25089A8-52CF-4C57-BF9C-A5C47C36A57C}" srcOrd="2" destOrd="0" presId="urn:microsoft.com/office/officeart/2005/8/layout/venn1"/>
    <dgm:cxn modelId="{16E513F8-25E3-49FB-87B8-7DB7DC49B7A5}" type="presParOf" srcId="{5D3EB6EC-D61C-4093-B02F-30A2A7372AED}" destId="{C1E752EB-EB1B-455C-BC2F-89D476FC128C}" srcOrd="3" destOrd="0" presId="urn:microsoft.com/office/officeart/2005/8/layout/venn1"/>
    <dgm:cxn modelId="{F29D9F91-FDC0-419F-9D96-3D6F018CE285}" type="presParOf" srcId="{5D3EB6EC-D61C-4093-B02F-30A2A7372AED}" destId="{C205659B-EFF6-43C0-9682-18C24075AD25}" srcOrd="4" destOrd="0" presId="urn:microsoft.com/office/officeart/2005/8/layout/venn1"/>
    <dgm:cxn modelId="{5BE6C2FC-FF4C-41E6-BF33-6CB489524F2F}" type="presParOf" srcId="{5D3EB6EC-D61C-4093-B02F-30A2A7372AED}" destId="{E19EA766-2B4D-49E4-90D8-DD72E22EE4EC}" srcOrd="5" destOrd="0" presId="urn:microsoft.com/office/officeart/2005/8/layout/venn1"/>
    <dgm:cxn modelId="{5EB040B4-A9BF-47D0-A2EF-C735A087F4DA}" type="presParOf" srcId="{5D3EB6EC-D61C-4093-B02F-30A2A7372AED}" destId="{DC693D92-04FE-400A-8389-8D12AA54D574}" srcOrd="6" destOrd="0" presId="urn:microsoft.com/office/officeart/2005/8/layout/venn1"/>
    <dgm:cxn modelId="{ABDE6BD1-1995-4ACF-A7AC-96F66752C81A}" type="presParOf" srcId="{5D3EB6EC-D61C-4093-B02F-30A2A7372AED}" destId="{7766D7BC-AB48-40B2-9112-B809715AB1AB}" srcOrd="7" destOrd="0" presId="urn:microsoft.com/office/officeart/2005/8/layout/venn1"/>
    <dgm:cxn modelId="{28D490CF-6FE8-4675-8DED-DCC40EECF0E9}" type="presParOf" srcId="{5D3EB6EC-D61C-4093-B02F-30A2A7372AED}" destId="{01C8D29D-314C-4333-BB75-F999EBBB8300}" srcOrd="8" destOrd="0" presId="urn:microsoft.com/office/officeart/2005/8/layout/venn1"/>
    <dgm:cxn modelId="{7FDFCBA3-DE82-48EC-8C6B-E6B9E58BDC9F}" type="presParOf" srcId="{5D3EB6EC-D61C-4093-B02F-30A2A7372AED}" destId="{30958A53-3CA6-40F6-A4C7-B39997F17ABE}" srcOrd="9" destOrd="0" presId="urn:microsoft.com/office/officeart/2005/8/layout/venn1"/>
    <dgm:cxn modelId="{20E643E2-0444-4EFA-9F37-2083E959D60A}" type="presParOf" srcId="{5D3EB6EC-D61C-4093-B02F-30A2A7372AED}" destId="{F3F4E761-DE81-4EB9-9745-559634907778}" srcOrd="10" destOrd="0" presId="urn:microsoft.com/office/officeart/2005/8/layout/venn1"/>
    <dgm:cxn modelId="{A4C0AE29-D6D4-4DF0-9EA4-C5862A8D467A}" type="presParOf" srcId="{5D3EB6EC-D61C-4093-B02F-30A2A7372AED}" destId="{78B3F033-5CCD-411F-A6B6-009D34AC02BC}" srcOrd="11" destOrd="0" presId="urn:microsoft.com/office/officeart/2005/8/layout/venn1"/>
    <dgm:cxn modelId="{4DFB492E-6A9F-4841-AFD8-3FC4296D6DF3}" type="presParOf" srcId="{5D3EB6EC-D61C-4093-B02F-30A2A7372AED}" destId="{7BD82A23-D4AB-4E05-8F3B-1FBDFA3AFA97}" srcOrd="12" destOrd="0" presId="urn:microsoft.com/office/officeart/2005/8/layout/venn1"/>
    <dgm:cxn modelId="{83F8CC19-BA29-4340-B7A9-89476E5CB9A7}" type="presParOf" srcId="{5D3EB6EC-D61C-4093-B02F-30A2A7372AED}" destId="{6465715E-782F-4F06-A23A-673FB4CEAC57}" srcOrd="1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713F587-639F-42B8-A85C-9FD79381790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D760FDE-2C57-4163-801B-7FDD2BFBCE8F}">
      <dgm:prSet/>
      <dgm:spPr/>
      <dgm:t>
        <a:bodyPr/>
        <a:lstStyle/>
        <a:p>
          <a:pPr rtl="0"/>
          <a:r>
            <a:rPr lang="en-US" b="1" i="0"/>
            <a:t>Overcome obstacles in recovery. </a:t>
          </a:r>
          <a:endParaRPr lang="en-US"/>
        </a:p>
      </dgm:t>
    </dgm:pt>
    <dgm:pt modelId="{6B0A2C6E-8365-4189-9901-1C9E21ADBDEA}" type="parTrans" cxnId="{ABEF2085-68F0-4FE9-B333-1EA207D21243}">
      <dgm:prSet/>
      <dgm:spPr/>
      <dgm:t>
        <a:bodyPr/>
        <a:lstStyle/>
        <a:p>
          <a:endParaRPr lang="en-US"/>
        </a:p>
      </dgm:t>
    </dgm:pt>
    <dgm:pt modelId="{3F8F3C9D-8E4A-4B7E-99D4-2EFFB469FDEA}" type="sibTrans" cxnId="{ABEF2085-68F0-4FE9-B333-1EA207D21243}">
      <dgm:prSet/>
      <dgm:spPr/>
      <dgm:t>
        <a:bodyPr/>
        <a:lstStyle/>
        <a:p>
          <a:endParaRPr lang="en-US"/>
        </a:p>
      </dgm:t>
    </dgm:pt>
    <dgm:pt modelId="{706A2E45-ECDB-49EB-A8A7-38E46A199361}">
      <dgm:prSet/>
      <dgm:spPr/>
      <dgm:t>
        <a:bodyPr/>
        <a:lstStyle/>
        <a:p>
          <a:pPr rtl="0"/>
          <a:r>
            <a:rPr lang="en-US" b="1" i="0"/>
            <a:t>Maintain relationships with peers in recovery. </a:t>
          </a:r>
          <a:endParaRPr lang="en-US"/>
        </a:p>
      </dgm:t>
    </dgm:pt>
    <dgm:pt modelId="{7703B8F5-E83E-40F3-8535-A46DA6396EEF}" type="parTrans" cxnId="{40B6BFC3-C8AE-454A-B4BF-1CBC032A0CC9}">
      <dgm:prSet/>
      <dgm:spPr/>
      <dgm:t>
        <a:bodyPr/>
        <a:lstStyle/>
        <a:p>
          <a:endParaRPr lang="en-US"/>
        </a:p>
      </dgm:t>
    </dgm:pt>
    <dgm:pt modelId="{58333537-C66F-411A-9D66-094F3360E7EE}" type="sibTrans" cxnId="{40B6BFC3-C8AE-454A-B4BF-1CBC032A0CC9}">
      <dgm:prSet/>
      <dgm:spPr/>
      <dgm:t>
        <a:bodyPr/>
        <a:lstStyle/>
        <a:p>
          <a:endParaRPr lang="en-US"/>
        </a:p>
      </dgm:t>
    </dgm:pt>
    <dgm:pt modelId="{C5346188-D491-4544-A524-CA03ECEDB2B0}">
      <dgm:prSet/>
      <dgm:spPr/>
      <dgm:t>
        <a:bodyPr/>
        <a:lstStyle/>
        <a:p>
          <a:pPr rtl="0"/>
          <a:r>
            <a:rPr lang="en-US" b="1" i="0"/>
            <a:t>Prioritize your emotional and psychological wellness. </a:t>
          </a:r>
          <a:endParaRPr lang="en-US"/>
        </a:p>
      </dgm:t>
    </dgm:pt>
    <dgm:pt modelId="{004332B7-1659-422F-83F7-DB96D3E09F70}" type="parTrans" cxnId="{EECC9524-A757-4DB4-BE00-56B381ACF2C3}">
      <dgm:prSet/>
      <dgm:spPr/>
      <dgm:t>
        <a:bodyPr/>
        <a:lstStyle/>
        <a:p>
          <a:endParaRPr lang="en-US"/>
        </a:p>
      </dgm:t>
    </dgm:pt>
    <dgm:pt modelId="{E5E69078-9486-49D0-8787-C1A8E6105EB1}" type="sibTrans" cxnId="{EECC9524-A757-4DB4-BE00-56B381ACF2C3}">
      <dgm:prSet/>
      <dgm:spPr/>
      <dgm:t>
        <a:bodyPr/>
        <a:lstStyle/>
        <a:p>
          <a:endParaRPr lang="en-US"/>
        </a:p>
      </dgm:t>
    </dgm:pt>
    <dgm:pt modelId="{DBA02AC8-4437-498A-BFBA-B27B70CE90B6}">
      <dgm:prSet/>
      <dgm:spPr/>
      <dgm:t>
        <a:bodyPr/>
        <a:lstStyle/>
        <a:p>
          <a:pPr rtl="0"/>
          <a:r>
            <a:rPr lang="en-US" b="1" i="0"/>
            <a:t>Start Improving Your Self-Efficacy Now: Enroll in Sober Living</a:t>
          </a:r>
          <a:endParaRPr lang="en-US"/>
        </a:p>
      </dgm:t>
    </dgm:pt>
    <dgm:pt modelId="{AFB11D80-3F4D-44E9-8BC6-D6401091110D}" type="parTrans" cxnId="{05AB1EBE-6773-44D6-962B-5161129B2ADB}">
      <dgm:prSet/>
      <dgm:spPr/>
      <dgm:t>
        <a:bodyPr/>
        <a:lstStyle/>
        <a:p>
          <a:endParaRPr lang="en-US"/>
        </a:p>
      </dgm:t>
    </dgm:pt>
    <dgm:pt modelId="{0B99385E-4BAF-4667-81B0-CFED4EEF5061}" type="sibTrans" cxnId="{05AB1EBE-6773-44D6-962B-5161129B2ADB}">
      <dgm:prSet/>
      <dgm:spPr/>
      <dgm:t>
        <a:bodyPr/>
        <a:lstStyle/>
        <a:p>
          <a:endParaRPr lang="en-US"/>
        </a:p>
      </dgm:t>
    </dgm:pt>
    <dgm:pt modelId="{A8ED8DF5-6202-4E7A-BC22-FDB5EA55CDDB}" type="pres">
      <dgm:prSet presAssocID="{5713F587-639F-42B8-A85C-9FD793817909}" presName="linear" presStyleCnt="0">
        <dgm:presLayoutVars>
          <dgm:animLvl val="lvl"/>
          <dgm:resizeHandles val="exact"/>
        </dgm:presLayoutVars>
      </dgm:prSet>
      <dgm:spPr/>
    </dgm:pt>
    <dgm:pt modelId="{4F82DCFF-C1D6-4463-BA54-DB40ED37C410}" type="pres">
      <dgm:prSet presAssocID="{FD760FDE-2C57-4163-801B-7FDD2BFBCE8F}" presName="parentText" presStyleLbl="node1" presStyleIdx="0" presStyleCnt="4">
        <dgm:presLayoutVars>
          <dgm:chMax val="0"/>
          <dgm:bulletEnabled val="1"/>
        </dgm:presLayoutVars>
      </dgm:prSet>
      <dgm:spPr/>
    </dgm:pt>
    <dgm:pt modelId="{6061CA5F-F78E-4657-A3C5-F188D5E33D01}" type="pres">
      <dgm:prSet presAssocID="{3F8F3C9D-8E4A-4B7E-99D4-2EFFB469FDEA}" presName="spacer" presStyleCnt="0"/>
      <dgm:spPr/>
    </dgm:pt>
    <dgm:pt modelId="{15DECB0D-791B-4E3E-99D6-15C2609E4D95}" type="pres">
      <dgm:prSet presAssocID="{706A2E45-ECDB-49EB-A8A7-38E46A199361}" presName="parentText" presStyleLbl="node1" presStyleIdx="1" presStyleCnt="4">
        <dgm:presLayoutVars>
          <dgm:chMax val="0"/>
          <dgm:bulletEnabled val="1"/>
        </dgm:presLayoutVars>
      </dgm:prSet>
      <dgm:spPr/>
    </dgm:pt>
    <dgm:pt modelId="{815D7BDA-C7AE-47A1-B23B-38838BB0304B}" type="pres">
      <dgm:prSet presAssocID="{58333537-C66F-411A-9D66-094F3360E7EE}" presName="spacer" presStyleCnt="0"/>
      <dgm:spPr/>
    </dgm:pt>
    <dgm:pt modelId="{5960E9B9-967A-4DE1-A3D6-DB911FF02BA0}" type="pres">
      <dgm:prSet presAssocID="{C5346188-D491-4544-A524-CA03ECEDB2B0}" presName="parentText" presStyleLbl="node1" presStyleIdx="2" presStyleCnt="4">
        <dgm:presLayoutVars>
          <dgm:chMax val="0"/>
          <dgm:bulletEnabled val="1"/>
        </dgm:presLayoutVars>
      </dgm:prSet>
      <dgm:spPr/>
    </dgm:pt>
    <dgm:pt modelId="{BF0FC9B1-8C91-40CC-BCB9-DCA8B1900AA6}" type="pres">
      <dgm:prSet presAssocID="{E5E69078-9486-49D0-8787-C1A8E6105EB1}" presName="spacer" presStyleCnt="0"/>
      <dgm:spPr/>
    </dgm:pt>
    <dgm:pt modelId="{11330949-69BE-4C56-9828-503A9AF7DAF2}" type="pres">
      <dgm:prSet presAssocID="{DBA02AC8-4437-498A-BFBA-B27B70CE90B6}" presName="parentText" presStyleLbl="node1" presStyleIdx="3" presStyleCnt="4">
        <dgm:presLayoutVars>
          <dgm:chMax val="0"/>
          <dgm:bulletEnabled val="1"/>
        </dgm:presLayoutVars>
      </dgm:prSet>
      <dgm:spPr/>
    </dgm:pt>
  </dgm:ptLst>
  <dgm:cxnLst>
    <dgm:cxn modelId="{A1013608-E787-4264-A42A-B8F14ADB6150}" type="presOf" srcId="{FD760FDE-2C57-4163-801B-7FDD2BFBCE8F}" destId="{4F82DCFF-C1D6-4463-BA54-DB40ED37C410}" srcOrd="0" destOrd="0" presId="urn:microsoft.com/office/officeart/2005/8/layout/vList2"/>
    <dgm:cxn modelId="{EECC9524-A757-4DB4-BE00-56B381ACF2C3}" srcId="{5713F587-639F-42B8-A85C-9FD793817909}" destId="{C5346188-D491-4544-A524-CA03ECEDB2B0}" srcOrd="2" destOrd="0" parTransId="{004332B7-1659-422F-83F7-DB96D3E09F70}" sibTransId="{E5E69078-9486-49D0-8787-C1A8E6105EB1}"/>
    <dgm:cxn modelId="{587B062D-C143-4495-A47C-721EBDFB233E}" type="presOf" srcId="{DBA02AC8-4437-498A-BFBA-B27B70CE90B6}" destId="{11330949-69BE-4C56-9828-503A9AF7DAF2}" srcOrd="0" destOrd="0" presId="urn:microsoft.com/office/officeart/2005/8/layout/vList2"/>
    <dgm:cxn modelId="{3D62B431-5363-4557-9A32-B5E92F5AD787}" type="presOf" srcId="{706A2E45-ECDB-49EB-A8A7-38E46A199361}" destId="{15DECB0D-791B-4E3E-99D6-15C2609E4D95}" srcOrd="0" destOrd="0" presId="urn:microsoft.com/office/officeart/2005/8/layout/vList2"/>
    <dgm:cxn modelId="{D88F5834-F79D-40A5-88CA-1E0BC0B616DF}" type="presOf" srcId="{C5346188-D491-4544-A524-CA03ECEDB2B0}" destId="{5960E9B9-967A-4DE1-A3D6-DB911FF02BA0}" srcOrd="0" destOrd="0" presId="urn:microsoft.com/office/officeart/2005/8/layout/vList2"/>
    <dgm:cxn modelId="{ABEF2085-68F0-4FE9-B333-1EA207D21243}" srcId="{5713F587-639F-42B8-A85C-9FD793817909}" destId="{FD760FDE-2C57-4163-801B-7FDD2BFBCE8F}" srcOrd="0" destOrd="0" parTransId="{6B0A2C6E-8365-4189-9901-1C9E21ADBDEA}" sibTransId="{3F8F3C9D-8E4A-4B7E-99D4-2EFFB469FDEA}"/>
    <dgm:cxn modelId="{8AA98EBC-3994-47EB-87AB-EC9B079DAC0D}" type="presOf" srcId="{5713F587-639F-42B8-A85C-9FD793817909}" destId="{A8ED8DF5-6202-4E7A-BC22-FDB5EA55CDDB}" srcOrd="0" destOrd="0" presId="urn:microsoft.com/office/officeart/2005/8/layout/vList2"/>
    <dgm:cxn modelId="{05AB1EBE-6773-44D6-962B-5161129B2ADB}" srcId="{5713F587-639F-42B8-A85C-9FD793817909}" destId="{DBA02AC8-4437-498A-BFBA-B27B70CE90B6}" srcOrd="3" destOrd="0" parTransId="{AFB11D80-3F4D-44E9-8BC6-D6401091110D}" sibTransId="{0B99385E-4BAF-4667-81B0-CFED4EEF5061}"/>
    <dgm:cxn modelId="{40B6BFC3-C8AE-454A-B4BF-1CBC032A0CC9}" srcId="{5713F587-639F-42B8-A85C-9FD793817909}" destId="{706A2E45-ECDB-49EB-A8A7-38E46A199361}" srcOrd="1" destOrd="0" parTransId="{7703B8F5-E83E-40F3-8535-A46DA6396EEF}" sibTransId="{58333537-C66F-411A-9D66-094F3360E7EE}"/>
    <dgm:cxn modelId="{42E6BB6B-7417-46F4-974A-B1AB607D77CE}" type="presParOf" srcId="{A8ED8DF5-6202-4E7A-BC22-FDB5EA55CDDB}" destId="{4F82DCFF-C1D6-4463-BA54-DB40ED37C410}" srcOrd="0" destOrd="0" presId="urn:microsoft.com/office/officeart/2005/8/layout/vList2"/>
    <dgm:cxn modelId="{EEFA6370-A989-4283-A628-1E3790945B37}" type="presParOf" srcId="{A8ED8DF5-6202-4E7A-BC22-FDB5EA55CDDB}" destId="{6061CA5F-F78E-4657-A3C5-F188D5E33D01}" srcOrd="1" destOrd="0" presId="urn:microsoft.com/office/officeart/2005/8/layout/vList2"/>
    <dgm:cxn modelId="{E743083C-63B0-41FF-868D-584826B684DC}" type="presParOf" srcId="{A8ED8DF5-6202-4E7A-BC22-FDB5EA55CDDB}" destId="{15DECB0D-791B-4E3E-99D6-15C2609E4D95}" srcOrd="2" destOrd="0" presId="urn:microsoft.com/office/officeart/2005/8/layout/vList2"/>
    <dgm:cxn modelId="{1BE0010F-57F2-467B-8188-E831AFCC2023}" type="presParOf" srcId="{A8ED8DF5-6202-4E7A-BC22-FDB5EA55CDDB}" destId="{815D7BDA-C7AE-47A1-B23B-38838BB0304B}" srcOrd="3" destOrd="0" presId="urn:microsoft.com/office/officeart/2005/8/layout/vList2"/>
    <dgm:cxn modelId="{36FE90A9-0E0C-42B3-9D3E-BBFB1A909309}" type="presParOf" srcId="{A8ED8DF5-6202-4E7A-BC22-FDB5EA55CDDB}" destId="{5960E9B9-967A-4DE1-A3D6-DB911FF02BA0}" srcOrd="4" destOrd="0" presId="urn:microsoft.com/office/officeart/2005/8/layout/vList2"/>
    <dgm:cxn modelId="{2C1663BE-D887-4394-A7B6-E3B361E75457}" type="presParOf" srcId="{A8ED8DF5-6202-4E7A-BC22-FDB5EA55CDDB}" destId="{BF0FC9B1-8C91-40CC-BCB9-DCA8B1900AA6}" srcOrd="5" destOrd="0" presId="urn:microsoft.com/office/officeart/2005/8/layout/vList2"/>
    <dgm:cxn modelId="{07D3FD7E-0A9A-43EF-9BB2-A23AE2FB750E}" type="presParOf" srcId="{A8ED8DF5-6202-4E7A-BC22-FDB5EA55CDDB}" destId="{11330949-69BE-4C56-9828-503A9AF7DAF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C35BF5F-1FC0-4B88-8FBF-EB9D4807A80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2B31146-ECA6-45F0-9049-8322292C6CE4}">
      <dgm:prSet/>
      <dgm:spPr/>
      <dgm:t>
        <a:bodyPr/>
        <a:lstStyle/>
        <a:p>
          <a:pPr rtl="0"/>
          <a:r>
            <a:rPr lang="en-US" b="1" i="0"/>
            <a:t>Learn from the past- There is no failure only feedback</a:t>
          </a:r>
          <a:endParaRPr lang="en-US"/>
        </a:p>
      </dgm:t>
    </dgm:pt>
    <dgm:pt modelId="{FF4A6536-56F2-495D-B91E-92806D9D2E63}" type="parTrans" cxnId="{744F611B-1BD2-40D5-8DD6-D1C237E58BCC}">
      <dgm:prSet/>
      <dgm:spPr/>
      <dgm:t>
        <a:bodyPr/>
        <a:lstStyle/>
        <a:p>
          <a:endParaRPr lang="en-US"/>
        </a:p>
      </dgm:t>
    </dgm:pt>
    <dgm:pt modelId="{9D3229F7-D571-4576-A389-D86A42702390}" type="sibTrans" cxnId="{744F611B-1BD2-40D5-8DD6-D1C237E58BCC}">
      <dgm:prSet/>
      <dgm:spPr/>
      <dgm:t>
        <a:bodyPr/>
        <a:lstStyle/>
        <a:p>
          <a:endParaRPr lang="en-US"/>
        </a:p>
      </dgm:t>
    </dgm:pt>
    <dgm:pt modelId="{C7D93AEA-05E2-46C7-B0BD-323D6F803E58}">
      <dgm:prSet/>
      <dgm:spPr/>
      <dgm:t>
        <a:bodyPr/>
        <a:lstStyle/>
        <a:p>
          <a:pPr rtl="0"/>
          <a:r>
            <a:rPr lang="en-US" b="1" i="0"/>
            <a:t>Accept that change will happen- Come to cause side</a:t>
          </a:r>
          <a:endParaRPr lang="en-US"/>
        </a:p>
      </dgm:t>
    </dgm:pt>
    <dgm:pt modelId="{0A96CE0A-C7D8-4AEF-9FB6-CFA0C4106107}" type="parTrans" cxnId="{B45EF318-71BF-4B69-A762-7829864DF489}">
      <dgm:prSet/>
      <dgm:spPr/>
      <dgm:t>
        <a:bodyPr/>
        <a:lstStyle/>
        <a:p>
          <a:endParaRPr lang="en-US"/>
        </a:p>
      </dgm:t>
    </dgm:pt>
    <dgm:pt modelId="{DA2513C0-BA5D-4802-9FAE-15F6419C6897}" type="sibTrans" cxnId="{B45EF318-71BF-4B69-A762-7829864DF489}">
      <dgm:prSet/>
      <dgm:spPr/>
      <dgm:t>
        <a:bodyPr/>
        <a:lstStyle/>
        <a:p>
          <a:endParaRPr lang="en-US"/>
        </a:p>
      </dgm:t>
    </dgm:pt>
    <dgm:pt modelId="{D5A779AC-6291-4D77-AE73-2CC45FDEED6F}">
      <dgm:prSet/>
      <dgm:spPr/>
      <dgm:t>
        <a:bodyPr/>
        <a:lstStyle/>
        <a:p>
          <a:pPr rtl="0"/>
          <a:r>
            <a:rPr lang="en-US" b="1" i="0"/>
            <a:t>Have a support system</a:t>
          </a:r>
          <a:endParaRPr lang="en-US"/>
        </a:p>
      </dgm:t>
    </dgm:pt>
    <dgm:pt modelId="{95EF8D0C-FB66-443D-A431-02E7FC885C8E}" type="parTrans" cxnId="{7E46F125-2C9A-495E-9A36-FAC50589BD27}">
      <dgm:prSet/>
      <dgm:spPr/>
      <dgm:t>
        <a:bodyPr/>
        <a:lstStyle/>
        <a:p>
          <a:endParaRPr lang="en-US"/>
        </a:p>
      </dgm:t>
    </dgm:pt>
    <dgm:pt modelId="{03BC646F-1A62-4E0D-9A83-867CA05E3886}" type="sibTrans" cxnId="{7E46F125-2C9A-495E-9A36-FAC50589BD27}">
      <dgm:prSet/>
      <dgm:spPr/>
      <dgm:t>
        <a:bodyPr/>
        <a:lstStyle/>
        <a:p>
          <a:endParaRPr lang="en-US"/>
        </a:p>
      </dgm:t>
    </dgm:pt>
    <dgm:pt modelId="{69243CD5-937F-4548-B5EF-E809A57F1197}">
      <dgm:prSet/>
      <dgm:spPr/>
      <dgm:t>
        <a:bodyPr/>
        <a:lstStyle/>
        <a:p>
          <a:pPr rtl="0"/>
          <a:r>
            <a:rPr lang="en-US" b="1" i="0"/>
            <a:t>Emphasize self-care</a:t>
          </a:r>
          <a:endParaRPr lang="en-US"/>
        </a:p>
      </dgm:t>
    </dgm:pt>
    <dgm:pt modelId="{3BCD6848-CA6A-460E-8BD8-FE72D1CED2F9}" type="parTrans" cxnId="{1A824340-D6F1-498B-AF27-5A9672992D2F}">
      <dgm:prSet/>
      <dgm:spPr/>
      <dgm:t>
        <a:bodyPr/>
        <a:lstStyle/>
        <a:p>
          <a:endParaRPr lang="en-US"/>
        </a:p>
      </dgm:t>
    </dgm:pt>
    <dgm:pt modelId="{9B36732E-433F-4947-BD7B-A5593A52B527}" type="sibTrans" cxnId="{1A824340-D6F1-498B-AF27-5A9672992D2F}">
      <dgm:prSet/>
      <dgm:spPr/>
      <dgm:t>
        <a:bodyPr/>
        <a:lstStyle/>
        <a:p>
          <a:endParaRPr lang="en-US"/>
        </a:p>
      </dgm:t>
    </dgm:pt>
    <dgm:pt modelId="{1F1B8EE7-3787-47A4-AF35-C57889367AA2}">
      <dgm:prSet/>
      <dgm:spPr/>
      <dgm:t>
        <a:bodyPr/>
        <a:lstStyle/>
        <a:p>
          <a:pPr rtl="0"/>
          <a:r>
            <a:rPr lang="en-US" b="1" i="0"/>
            <a:t>Be grateful-Counting the Positive</a:t>
          </a:r>
          <a:endParaRPr lang="en-US"/>
        </a:p>
      </dgm:t>
    </dgm:pt>
    <dgm:pt modelId="{9DB212A9-070C-4770-89C3-190999E5E2CB}" type="parTrans" cxnId="{F443DE0E-52E8-4B7C-ACEB-CD13FC5A3B0A}">
      <dgm:prSet/>
      <dgm:spPr/>
      <dgm:t>
        <a:bodyPr/>
        <a:lstStyle/>
        <a:p>
          <a:endParaRPr lang="en-US"/>
        </a:p>
      </dgm:t>
    </dgm:pt>
    <dgm:pt modelId="{6CAC0394-F1B6-4657-94F7-4CBA8684EFE2}" type="sibTrans" cxnId="{F443DE0E-52E8-4B7C-ACEB-CD13FC5A3B0A}">
      <dgm:prSet/>
      <dgm:spPr/>
      <dgm:t>
        <a:bodyPr/>
        <a:lstStyle/>
        <a:p>
          <a:endParaRPr lang="en-US"/>
        </a:p>
      </dgm:t>
    </dgm:pt>
    <dgm:pt modelId="{688D0AFE-2374-419B-83DC-4B430E74CA1A}" type="pres">
      <dgm:prSet presAssocID="{DC35BF5F-1FC0-4B88-8FBF-EB9D4807A800}" presName="linear" presStyleCnt="0">
        <dgm:presLayoutVars>
          <dgm:animLvl val="lvl"/>
          <dgm:resizeHandles val="exact"/>
        </dgm:presLayoutVars>
      </dgm:prSet>
      <dgm:spPr/>
    </dgm:pt>
    <dgm:pt modelId="{38EEB713-CBF7-4194-AD34-F3BF741A870B}" type="pres">
      <dgm:prSet presAssocID="{62B31146-ECA6-45F0-9049-8322292C6CE4}" presName="parentText" presStyleLbl="node1" presStyleIdx="0" presStyleCnt="5">
        <dgm:presLayoutVars>
          <dgm:chMax val="0"/>
          <dgm:bulletEnabled val="1"/>
        </dgm:presLayoutVars>
      </dgm:prSet>
      <dgm:spPr/>
    </dgm:pt>
    <dgm:pt modelId="{D088FF6F-677C-425B-9056-3D5F710C0B36}" type="pres">
      <dgm:prSet presAssocID="{9D3229F7-D571-4576-A389-D86A42702390}" presName="spacer" presStyleCnt="0"/>
      <dgm:spPr/>
    </dgm:pt>
    <dgm:pt modelId="{005AB932-8185-4C33-B349-F7067E705259}" type="pres">
      <dgm:prSet presAssocID="{C7D93AEA-05E2-46C7-B0BD-323D6F803E58}" presName="parentText" presStyleLbl="node1" presStyleIdx="1" presStyleCnt="5">
        <dgm:presLayoutVars>
          <dgm:chMax val="0"/>
          <dgm:bulletEnabled val="1"/>
        </dgm:presLayoutVars>
      </dgm:prSet>
      <dgm:spPr/>
    </dgm:pt>
    <dgm:pt modelId="{E29C681B-76BA-47DC-A706-33A290160FEC}" type="pres">
      <dgm:prSet presAssocID="{DA2513C0-BA5D-4802-9FAE-15F6419C6897}" presName="spacer" presStyleCnt="0"/>
      <dgm:spPr/>
    </dgm:pt>
    <dgm:pt modelId="{FD2700B5-4CB0-4713-B198-81A17403BEAF}" type="pres">
      <dgm:prSet presAssocID="{D5A779AC-6291-4D77-AE73-2CC45FDEED6F}" presName="parentText" presStyleLbl="node1" presStyleIdx="2" presStyleCnt="5">
        <dgm:presLayoutVars>
          <dgm:chMax val="0"/>
          <dgm:bulletEnabled val="1"/>
        </dgm:presLayoutVars>
      </dgm:prSet>
      <dgm:spPr/>
    </dgm:pt>
    <dgm:pt modelId="{19F7C223-B39E-4911-99B0-FD975688AD95}" type="pres">
      <dgm:prSet presAssocID="{03BC646F-1A62-4E0D-9A83-867CA05E3886}" presName="spacer" presStyleCnt="0"/>
      <dgm:spPr/>
    </dgm:pt>
    <dgm:pt modelId="{35870E6D-CAD7-441B-9F97-6AECADFC45B7}" type="pres">
      <dgm:prSet presAssocID="{69243CD5-937F-4548-B5EF-E809A57F1197}" presName="parentText" presStyleLbl="node1" presStyleIdx="3" presStyleCnt="5">
        <dgm:presLayoutVars>
          <dgm:chMax val="0"/>
          <dgm:bulletEnabled val="1"/>
        </dgm:presLayoutVars>
      </dgm:prSet>
      <dgm:spPr/>
    </dgm:pt>
    <dgm:pt modelId="{9C7935A1-3342-4544-9E49-24C09F6E3E00}" type="pres">
      <dgm:prSet presAssocID="{9B36732E-433F-4947-BD7B-A5593A52B527}" presName="spacer" presStyleCnt="0"/>
      <dgm:spPr/>
    </dgm:pt>
    <dgm:pt modelId="{ADDE1394-2FD7-4E53-81A7-A281C6F74081}" type="pres">
      <dgm:prSet presAssocID="{1F1B8EE7-3787-47A4-AF35-C57889367AA2}" presName="parentText" presStyleLbl="node1" presStyleIdx="4" presStyleCnt="5">
        <dgm:presLayoutVars>
          <dgm:chMax val="0"/>
          <dgm:bulletEnabled val="1"/>
        </dgm:presLayoutVars>
      </dgm:prSet>
      <dgm:spPr/>
    </dgm:pt>
  </dgm:ptLst>
  <dgm:cxnLst>
    <dgm:cxn modelId="{179BB004-D430-4C88-A4B1-4A70067D12E3}" type="presOf" srcId="{69243CD5-937F-4548-B5EF-E809A57F1197}" destId="{35870E6D-CAD7-441B-9F97-6AECADFC45B7}" srcOrd="0" destOrd="0" presId="urn:microsoft.com/office/officeart/2005/8/layout/vList2"/>
    <dgm:cxn modelId="{2C632609-6193-4E0F-9B10-DC86311A580C}" type="presOf" srcId="{D5A779AC-6291-4D77-AE73-2CC45FDEED6F}" destId="{FD2700B5-4CB0-4713-B198-81A17403BEAF}" srcOrd="0" destOrd="0" presId="urn:microsoft.com/office/officeart/2005/8/layout/vList2"/>
    <dgm:cxn modelId="{F443DE0E-52E8-4B7C-ACEB-CD13FC5A3B0A}" srcId="{DC35BF5F-1FC0-4B88-8FBF-EB9D4807A800}" destId="{1F1B8EE7-3787-47A4-AF35-C57889367AA2}" srcOrd="4" destOrd="0" parTransId="{9DB212A9-070C-4770-89C3-190999E5E2CB}" sibTransId="{6CAC0394-F1B6-4657-94F7-4CBA8684EFE2}"/>
    <dgm:cxn modelId="{B45EF318-71BF-4B69-A762-7829864DF489}" srcId="{DC35BF5F-1FC0-4B88-8FBF-EB9D4807A800}" destId="{C7D93AEA-05E2-46C7-B0BD-323D6F803E58}" srcOrd="1" destOrd="0" parTransId="{0A96CE0A-C7D8-4AEF-9FB6-CFA0C4106107}" sibTransId="{DA2513C0-BA5D-4802-9FAE-15F6419C6897}"/>
    <dgm:cxn modelId="{744F611B-1BD2-40D5-8DD6-D1C237E58BCC}" srcId="{DC35BF5F-1FC0-4B88-8FBF-EB9D4807A800}" destId="{62B31146-ECA6-45F0-9049-8322292C6CE4}" srcOrd="0" destOrd="0" parTransId="{FF4A6536-56F2-495D-B91E-92806D9D2E63}" sibTransId="{9D3229F7-D571-4576-A389-D86A42702390}"/>
    <dgm:cxn modelId="{7E46F125-2C9A-495E-9A36-FAC50589BD27}" srcId="{DC35BF5F-1FC0-4B88-8FBF-EB9D4807A800}" destId="{D5A779AC-6291-4D77-AE73-2CC45FDEED6F}" srcOrd="2" destOrd="0" parTransId="{95EF8D0C-FB66-443D-A431-02E7FC885C8E}" sibTransId="{03BC646F-1A62-4E0D-9A83-867CA05E3886}"/>
    <dgm:cxn modelId="{1A824340-D6F1-498B-AF27-5A9672992D2F}" srcId="{DC35BF5F-1FC0-4B88-8FBF-EB9D4807A800}" destId="{69243CD5-937F-4548-B5EF-E809A57F1197}" srcOrd="3" destOrd="0" parTransId="{3BCD6848-CA6A-460E-8BD8-FE72D1CED2F9}" sibTransId="{9B36732E-433F-4947-BD7B-A5593A52B527}"/>
    <dgm:cxn modelId="{E43D6042-69B8-4FB7-8986-2706974EE7EF}" type="presOf" srcId="{DC35BF5F-1FC0-4B88-8FBF-EB9D4807A800}" destId="{688D0AFE-2374-419B-83DC-4B430E74CA1A}" srcOrd="0" destOrd="0" presId="urn:microsoft.com/office/officeart/2005/8/layout/vList2"/>
    <dgm:cxn modelId="{47E22B6A-F439-4F91-910E-6BFB6FB1F61F}" type="presOf" srcId="{62B31146-ECA6-45F0-9049-8322292C6CE4}" destId="{38EEB713-CBF7-4194-AD34-F3BF741A870B}" srcOrd="0" destOrd="0" presId="urn:microsoft.com/office/officeart/2005/8/layout/vList2"/>
    <dgm:cxn modelId="{586D477E-5523-4134-B060-9F612654CB71}" type="presOf" srcId="{1F1B8EE7-3787-47A4-AF35-C57889367AA2}" destId="{ADDE1394-2FD7-4E53-81A7-A281C6F74081}" srcOrd="0" destOrd="0" presId="urn:microsoft.com/office/officeart/2005/8/layout/vList2"/>
    <dgm:cxn modelId="{848A4BAF-8051-4529-AD83-6D44DC388AB5}" type="presOf" srcId="{C7D93AEA-05E2-46C7-B0BD-323D6F803E58}" destId="{005AB932-8185-4C33-B349-F7067E705259}" srcOrd="0" destOrd="0" presId="urn:microsoft.com/office/officeart/2005/8/layout/vList2"/>
    <dgm:cxn modelId="{2AE4B078-0228-4CA5-A0F6-A1810AB4FE00}" type="presParOf" srcId="{688D0AFE-2374-419B-83DC-4B430E74CA1A}" destId="{38EEB713-CBF7-4194-AD34-F3BF741A870B}" srcOrd="0" destOrd="0" presId="urn:microsoft.com/office/officeart/2005/8/layout/vList2"/>
    <dgm:cxn modelId="{3F9088FE-808C-4A8F-8F5E-8C7DB01F6C06}" type="presParOf" srcId="{688D0AFE-2374-419B-83DC-4B430E74CA1A}" destId="{D088FF6F-677C-425B-9056-3D5F710C0B36}" srcOrd="1" destOrd="0" presId="urn:microsoft.com/office/officeart/2005/8/layout/vList2"/>
    <dgm:cxn modelId="{0912775A-2F44-4203-8AA7-7D8B43F6510D}" type="presParOf" srcId="{688D0AFE-2374-419B-83DC-4B430E74CA1A}" destId="{005AB932-8185-4C33-B349-F7067E705259}" srcOrd="2" destOrd="0" presId="urn:microsoft.com/office/officeart/2005/8/layout/vList2"/>
    <dgm:cxn modelId="{6ADDBCBD-8E2D-43FF-BC9C-C2F20A4FBBB4}" type="presParOf" srcId="{688D0AFE-2374-419B-83DC-4B430E74CA1A}" destId="{E29C681B-76BA-47DC-A706-33A290160FEC}" srcOrd="3" destOrd="0" presId="urn:microsoft.com/office/officeart/2005/8/layout/vList2"/>
    <dgm:cxn modelId="{DB63B438-FDCE-4E9E-93B1-F464760AD24F}" type="presParOf" srcId="{688D0AFE-2374-419B-83DC-4B430E74CA1A}" destId="{FD2700B5-4CB0-4713-B198-81A17403BEAF}" srcOrd="4" destOrd="0" presId="urn:microsoft.com/office/officeart/2005/8/layout/vList2"/>
    <dgm:cxn modelId="{BFAE7074-CCE0-46CE-8E08-1361E14595AB}" type="presParOf" srcId="{688D0AFE-2374-419B-83DC-4B430E74CA1A}" destId="{19F7C223-B39E-4911-99B0-FD975688AD95}" srcOrd="5" destOrd="0" presId="urn:microsoft.com/office/officeart/2005/8/layout/vList2"/>
    <dgm:cxn modelId="{AC9C2CF6-9980-4720-ABF9-65A16A1DDB87}" type="presParOf" srcId="{688D0AFE-2374-419B-83DC-4B430E74CA1A}" destId="{35870E6D-CAD7-441B-9F97-6AECADFC45B7}" srcOrd="6" destOrd="0" presId="urn:microsoft.com/office/officeart/2005/8/layout/vList2"/>
    <dgm:cxn modelId="{26A6B3DE-FA33-49E2-B153-89C863BA0E20}" type="presParOf" srcId="{688D0AFE-2374-419B-83DC-4B430E74CA1A}" destId="{9C7935A1-3342-4544-9E49-24C09F6E3E00}" srcOrd="7" destOrd="0" presId="urn:microsoft.com/office/officeart/2005/8/layout/vList2"/>
    <dgm:cxn modelId="{345A22D0-141F-4997-AACB-A57A866F3190}" type="presParOf" srcId="{688D0AFE-2374-419B-83DC-4B430E74CA1A}" destId="{ADDE1394-2FD7-4E53-81A7-A281C6F7408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8D47484-F46B-4201-B617-D9E409576DC8}"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319C2F5-C231-4E22-9F49-E0AA827D608F}">
      <dgm:prSet/>
      <dgm:spPr/>
      <dgm:t>
        <a:bodyPr/>
        <a:lstStyle/>
        <a:p>
          <a:pPr rtl="0"/>
          <a:r>
            <a:rPr lang="en-US" b="1" i="1"/>
            <a:t>Surround Yourself With Positive People</a:t>
          </a:r>
          <a:r>
            <a:rPr lang="en-US" b="0" i="0"/>
            <a:t> </a:t>
          </a:r>
          <a:endParaRPr lang="en-US"/>
        </a:p>
      </dgm:t>
    </dgm:pt>
    <dgm:pt modelId="{329BDA7E-7622-4AF3-99BB-E55AC5413847}" type="parTrans" cxnId="{288C4540-4DEB-4C08-BE50-10B10E75B27E}">
      <dgm:prSet/>
      <dgm:spPr/>
      <dgm:t>
        <a:bodyPr/>
        <a:lstStyle/>
        <a:p>
          <a:endParaRPr lang="en-US"/>
        </a:p>
      </dgm:t>
    </dgm:pt>
    <dgm:pt modelId="{81CCE205-F2C6-4864-9D3E-D1CE4A4F381F}" type="sibTrans" cxnId="{288C4540-4DEB-4C08-BE50-10B10E75B27E}">
      <dgm:prSet/>
      <dgm:spPr/>
      <dgm:t>
        <a:bodyPr/>
        <a:lstStyle/>
        <a:p>
          <a:endParaRPr lang="en-US"/>
        </a:p>
      </dgm:t>
    </dgm:pt>
    <dgm:pt modelId="{CD89DAA1-DC84-41D9-BD62-73FA5A89F132}">
      <dgm:prSet/>
      <dgm:spPr/>
      <dgm:t>
        <a:bodyPr/>
        <a:lstStyle/>
        <a:p>
          <a:pPr rtl="0"/>
          <a:r>
            <a:rPr lang="en-US" b="1" i="0"/>
            <a:t>Moderate Expectations</a:t>
          </a:r>
          <a:r>
            <a:rPr lang="en-US" b="0" i="0"/>
            <a:t> </a:t>
          </a:r>
          <a:endParaRPr lang="en-US"/>
        </a:p>
      </dgm:t>
    </dgm:pt>
    <dgm:pt modelId="{8D477F02-51BA-485C-99E2-8D00C9736B35}" type="parTrans" cxnId="{D3E768EB-F4AE-42C9-8D91-C57BF4D94A9E}">
      <dgm:prSet/>
      <dgm:spPr/>
      <dgm:t>
        <a:bodyPr/>
        <a:lstStyle/>
        <a:p>
          <a:endParaRPr lang="en-US"/>
        </a:p>
      </dgm:t>
    </dgm:pt>
    <dgm:pt modelId="{F82003B9-D6C5-4703-AE32-97616066709B}" type="sibTrans" cxnId="{D3E768EB-F4AE-42C9-8D91-C57BF4D94A9E}">
      <dgm:prSet/>
      <dgm:spPr/>
      <dgm:t>
        <a:bodyPr/>
        <a:lstStyle/>
        <a:p>
          <a:endParaRPr lang="en-US"/>
        </a:p>
      </dgm:t>
    </dgm:pt>
    <dgm:pt modelId="{8A16C69D-8BF8-4829-AD31-BF3E8A55C51B}">
      <dgm:prSet/>
      <dgm:spPr/>
      <dgm:t>
        <a:bodyPr/>
        <a:lstStyle/>
        <a:p>
          <a:pPr rtl="0"/>
          <a:r>
            <a:rPr lang="en-US" b="1" i="1"/>
            <a:t>Achieve Positivity By Helping Others</a:t>
          </a:r>
          <a:r>
            <a:rPr lang="en-US" b="0" i="0"/>
            <a:t> </a:t>
          </a:r>
          <a:endParaRPr lang="en-US"/>
        </a:p>
      </dgm:t>
    </dgm:pt>
    <dgm:pt modelId="{AD0D41BB-DD13-463F-A540-27EA28C6481C}" type="parTrans" cxnId="{076FDDBF-1AA2-4673-8200-23A2A85896A2}">
      <dgm:prSet/>
      <dgm:spPr/>
      <dgm:t>
        <a:bodyPr/>
        <a:lstStyle/>
        <a:p>
          <a:endParaRPr lang="en-US"/>
        </a:p>
      </dgm:t>
    </dgm:pt>
    <dgm:pt modelId="{255318AD-3A93-4A4E-8F40-EE81FACE425D}" type="sibTrans" cxnId="{076FDDBF-1AA2-4673-8200-23A2A85896A2}">
      <dgm:prSet/>
      <dgm:spPr/>
      <dgm:t>
        <a:bodyPr/>
        <a:lstStyle/>
        <a:p>
          <a:endParaRPr lang="en-US"/>
        </a:p>
      </dgm:t>
    </dgm:pt>
    <dgm:pt modelId="{38B48445-D3AD-4CEE-AD69-916B4249270E}">
      <dgm:prSet/>
      <dgm:spPr/>
      <dgm:t>
        <a:bodyPr/>
        <a:lstStyle/>
        <a:p>
          <a:pPr rtl="0"/>
          <a:r>
            <a:rPr lang="en-US" b="1" i="0"/>
            <a:t>Take Care of Yourself</a:t>
          </a:r>
          <a:r>
            <a:rPr lang="en-US" b="0" i="0"/>
            <a:t> </a:t>
          </a:r>
          <a:endParaRPr lang="en-US"/>
        </a:p>
      </dgm:t>
    </dgm:pt>
    <dgm:pt modelId="{2658FD05-42A3-48BA-B7DA-92D221986C9B}" type="parTrans" cxnId="{C5C04D37-407B-4A24-A0A4-9C18312F4115}">
      <dgm:prSet/>
      <dgm:spPr/>
      <dgm:t>
        <a:bodyPr/>
        <a:lstStyle/>
        <a:p>
          <a:endParaRPr lang="en-US"/>
        </a:p>
      </dgm:t>
    </dgm:pt>
    <dgm:pt modelId="{9721DC41-F19C-4439-9C21-755AD63F0E1C}" type="sibTrans" cxnId="{C5C04D37-407B-4A24-A0A4-9C18312F4115}">
      <dgm:prSet/>
      <dgm:spPr/>
      <dgm:t>
        <a:bodyPr/>
        <a:lstStyle/>
        <a:p>
          <a:endParaRPr lang="en-US"/>
        </a:p>
      </dgm:t>
    </dgm:pt>
    <dgm:pt modelId="{B0BFA084-2790-4DD1-A8F4-20886FEEC940}" type="pres">
      <dgm:prSet presAssocID="{38D47484-F46B-4201-B617-D9E409576DC8}" presName="linear" presStyleCnt="0">
        <dgm:presLayoutVars>
          <dgm:animLvl val="lvl"/>
          <dgm:resizeHandles val="exact"/>
        </dgm:presLayoutVars>
      </dgm:prSet>
      <dgm:spPr/>
    </dgm:pt>
    <dgm:pt modelId="{15291359-7F29-4D5B-B638-A7A89B44468F}" type="pres">
      <dgm:prSet presAssocID="{5319C2F5-C231-4E22-9F49-E0AA827D608F}" presName="parentText" presStyleLbl="node1" presStyleIdx="0" presStyleCnt="4">
        <dgm:presLayoutVars>
          <dgm:chMax val="0"/>
          <dgm:bulletEnabled val="1"/>
        </dgm:presLayoutVars>
      </dgm:prSet>
      <dgm:spPr/>
    </dgm:pt>
    <dgm:pt modelId="{E2C42863-A7B9-4D36-B19B-1D3A9477AB57}" type="pres">
      <dgm:prSet presAssocID="{81CCE205-F2C6-4864-9D3E-D1CE4A4F381F}" presName="spacer" presStyleCnt="0"/>
      <dgm:spPr/>
    </dgm:pt>
    <dgm:pt modelId="{06BC8EC5-5011-4308-A8B9-5263C692198C}" type="pres">
      <dgm:prSet presAssocID="{CD89DAA1-DC84-41D9-BD62-73FA5A89F132}" presName="parentText" presStyleLbl="node1" presStyleIdx="1" presStyleCnt="4">
        <dgm:presLayoutVars>
          <dgm:chMax val="0"/>
          <dgm:bulletEnabled val="1"/>
        </dgm:presLayoutVars>
      </dgm:prSet>
      <dgm:spPr/>
    </dgm:pt>
    <dgm:pt modelId="{511CA9E4-BD27-4D9A-8980-200343258F0C}" type="pres">
      <dgm:prSet presAssocID="{F82003B9-D6C5-4703-AE32-97616066709B}" presName="spacer" presStyleCnt="0"/>
      <dgm:spPr/>
    </dgm:pt>
    <dgm:pt modelId="{8A9632C2-E2B0-40DA-9B19-66A8C0E2AFA6}" type="pres">
      <dgm:prSet presAssocID="{8A16C69D-8BF8-4829-AD31-BF3E8A55C51B}" presName="parentText" presStyleLbl="node1" presStyleIdx="2" presStyleCnt="4">
        <dgm:presLayoutVars>
          <dgm:chMax val="0"/>
          <dgm:bulletEnabled val="1"/>
        </dgm:presLayoutVars>
      </dgm:prSet>
      <dgm:spPr/>
    </dgm:pt>
    <dgm:pt modelId="{D393E055-F94E-4167-A2A0-0AB0359ED5CE}" type="pres">
      <dgm:prSet presAssocID="{255318AD-3A93-4A4E-8F40-EE81FACE425D}" presName="spacer" presStyleCnt="0"/>
      <dgm:spPr/>
    </dgm:pt>
    <dgm:pt modelId="{73D22A12-4F04-4C20-962A-C34A389FCABC}" type="pres">
      <dgm:prSet presAssocID="{38B48445-D3AD-4CEE-AD69-916B4249270E}" presName="parentText" presStyleLbl="node1" presStyleIdx="3" presStyleCnt="4">
        <dgm:presLayoutVars>
          <dgm:chMax val="0"/>
          <dgm:bulletEnabled val="1"/>
        </dgm:presLayoutVars>
      </dgm:prSet>
      <dgm:spPr/>
    </dgm:pt>
  </dgm:ptLst>
  <dgm:cxnLst>
    <dgm:cxn modelId="{7FDC7E2C-4FFF-474E-B104-FF978331DBC2}" type="presOf" srcId="{CD89DAA1-DC84-41D9-BD62-73FA5A89F132}" destId="{06BC8EC5-5011-4308-A8B9-5263C692198C}" srcOrd="0" destOrd="0" presId="urn:microsoft.com/office/officeart/2005/8/layout/vList2"/>
    <dgm:cxn modelId="{C5C04D37-407B-4A24-A0A4-9C18312F4115}" srcId="{38D47484-F46B-4201-B617-D9E409576DC8}" destId="{38B48445-D3AD-4CEE-AD69-916B4249270E}" srcOrd="3" destOrd="0" parTransId="{2658FD05-42A3-48BA-B7DA-92D221986C9B}" sibTransId="{9721DC41-F19C-4439-9C21-755AD63F0E1C}"/>
    <dgm:cxn modelId="{288C4540-4DEB-4C08-BE50-10B10E75B27E}" srcId="{38D47484-F46B-4201-B617-D9E409576DC8}" destId="{5319C2F5-C231-4E22-9F49-E0AA827D608F}" srcOrd="0" destOrd="0" parTransId="{329BDA7E-7622-4AF3-99BB-E55AC5413847}" sibTransId="{81CCE205-F2C6-4864-9D3E-D1CE4A4F381F}"/>
    <dgm:cxn modelId="{92CE7352-D7B8-45AD-A2A6-682FA99BD3E0}" type="presOf" srcId="{38B48445-D3AD-4CEE-AD69-916B4249270E}" destId="{73D22A12-4F04-4C20-962A-C34A389FCABC}" srcOrd="0" destOrd="0" presId="urn:microsoft.com/office/officeart/2005/8/layout/vList2"/>
    <dgm:cxn modelId="{77DA6275-67E2-4F5D-8FE8-1D8B49A042CE}" type="presOf" srcId="{5319C2F5-C231-4E22-9F49-E0AA827D608F}" destId="{15291359-7F29-4D5B-B638-A7A89B44468F}" srcOrd="0" destOrd="0" presId="urn:microsoft.com/office/officeart/2005/8/layout/vList2"/>
    <dgm:cxn modelId="{CC483F80-7AC5-444C-91F2-F7AEEA2C0FE0}" type="presOf" srcId="{38D47484-F46B-4201-B617-D9E409576DC8}" destId="{B0BFA084-2790-4DD1-A8F4-20886FEEC940}" srcOrd="0" destOrd="0" presId="urn:microsoft.com/office/officeart/2005/8/layout/vList2"/>
    <dgm:cxn modelId="{60C7809D-DACD-4C6C-A132-FB89E8AE4660}" type="presOf" srcId="{8A16C69D-8BF8-4829-AD31-BF3E8A55C51B}" destId="{8A9632C2-E2B0-40DA-9B19-66A8C0E2AFA6}" srcOrd="0" destOrd="0" presId="urn:microsoft.com/office/officeart/2005/8/layout/vList2"/>
    <dgm:cxn modelId="{076FDDBF-1AA2-4673-8200-23A2A85896A2}" srcId="{38D47484-F46B-4201-B617-D9E409576DC8}" destId="{8A16C69D-8BF8-4829-AD31-BF3E8A55C51B}" srcOrd="2" destOrd="0" parTransId="{AD0D41BB-DD13-463F-A540-27EA28C6481C}" sibTransId="{255318AD-3A93-4A4E-8F40-EE81FACE425D}"/>
    <dgm:cxn modelId="{D3E768EB-F4AE-42C9-8D91-C57BF4D94A9E}" srcId="{38D47484-F46B-4201-B617-D9E409576DC8}" destId="{CD89DAA1-DC84-41D9-BD62-73FA5A89F132}" srcOrd="1" destOrd="0" parTransId="{8D477F02-51BA-485C-99E2-8D00C9736B35}" sibTransId="{F82003B9-D6C5-4703-AE32-97616066709B}"/>
    <dgm:cxn modelId="{7C6315B3-0D73-491F-BB38-6C70B32DC7E9}" type="presParOf" srcId="{B0BFA084-2790-4DD1-A8F4-20886FEEC940}" destId="{15291359-7F29-4D5B-B638-A7A89B44468F}" srcOrd="0" destOrd="0" presId="urn:microsoft.com/office/officeart/2005/8/layout/vList2"/>
    <dgm:cxn modelId="{B77157D4-3226-475B-8E23-2F66A2FE4932}" type="presParOf" srcId="{B0BFA084-2790-4DD1-A8F4-20886FEEC940}" destId="{E2C42863-A7B9-4D36-B19B-1D3A9477AB57}" srcOrd="1" destOrd="0" presId="urn:microsoft.com/office/officeart/2005/8/layout/vList2"/>
    <dgm:cxn modelId="{F7F7090A-173D-40CE-8EFD-0A1223A3D421}" type="presParOf" srcId="{B0BFA084-2790-4DD1-A8F4-20886FEEC940}" destId="{06BC8EC5-5011-4308-A8B9-5263C692198C}" srcOrd="2" destOrd="0" presId="urn:microsoft.com/office/officeart/2005/8/layout/vList2"/>
    <dgm:cxn modelId="{E019A793-99B5-4530-B4CC-24C093EBC25C}" type="presParOf" srcId="{B0BFA084-2790-4DD1-A8F4-20886FEEC940}" destId="{511CA9E4-BD27-4D9A-8980-200343258F0C}" srcOrd="3" destOrd="0" presId="urn:microsoft.com/office/officeart/2005/8/layout/vList2"/>
    <dgm:cxn modelId="{B1B82A9C-3917-44AA-8E43-2547A71C7416}" type="presParOf" srcId="{B0BFA084-2790-4DD1-A8F4-20886FEEC940}" destId="{8A9632C2-E2B0-40DA-9B19-66A8C0E2AFA6}" srcOrd="4" destOrd="0" presId="urn:microsoft.com/office/officeart/2005/8/layout/vList2"/>
    <dgm:cxn modelId="{019AE0B4-A1F3-452A-9CFB-C3D7F8FA9DFF}" type="presParOf" srcId="{B0BFA084-2790-4DD1-A8F4-20886FEEC940}" destId="{D393E055-F94E-4167-A2A0-0AB0359ED5CE}" srcOrd="5" destOrd="0" presId="urn:microsoft.com/office/officeart/2005/8/layout/vList2"/>
    <dgm:cxn modelId="{811CEA4F-A241-4207-B32B-B2531035357A}" type="presParOf" srcId="{B0BFA084-2790-4DD1-A8F4-20886FEEC940}" destId="{73D22A12-4F04-4C20-962A-C34A389FCAB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23CAF0-1F83-4B0D-A9DE-2740FDDC09FB}">
      <dsp:nvSpPr>
        <dsp:cNvPr id="0" name=""/>
        <dsp:cNvSpPr/>
      </dsp:nvSpPr>
      <dsp:spPr>
        <a:xfrm>
          <a:off x="3756509" y="1119005"/>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616CD39-5258-4ABF-A442-DD4C818E93CE}">
      <dsp:nvSpPr>
        <dsp:cNvPr id="0" name=""/>
        <dsp:cNvSpPr/>
      </dsp:nvSpPr>
      <dsp:spPr>
        <a:xfrm>
          <a:off x="3651981" y="0"/>
          <a:ext cx="1642577" cy="8790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Client Empowerment</a:t>
          </a:r>
          <a:endParaRPr lang="en-US" sz="1700" kern="1200" dirty="0"/>
        </a:p>
      </dsp:txBody>
      <dsp:txXfrm>
        <a:off x="3651981" y="0"/>
        <a:ext cx="1642577" cy="879030"/>
      </dsp:txXfrm>
    </dsp:sp>
    <dsp:sp modelId="{CEBCAE87-0239-461D-B0DB-1706D9CF8D34}">
      <dsp:nvSpPr>
        <dsp:cNvPr id="0" name=""/>
        <dsp:cNvSpPr/>
      </dsp:nvSpPr>
      <dsp:spPr>
        <a:xfrm>
          <a:off x="4177009" y="1321182"/>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BFF2C2A-9EA9-4AE7-AA0B-4A2577DA6E0E}">
      <dsp:nvSpPr>
        <dsp:cNvPr id="0" name=""/>
        <dsp:cNvSpPr/>
      </dsp:nvSpPr>
      <dsp:spPr>
        <a:xfrm>
          <a:off x="5787332" y="835078"/>
          <a:ext cx="1552982" cy="96693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Assessment</a:t>
          </a:r>
          <a:endParaRPr lang="en-US" sz="1700" kern="1200" dirty="0"/>
        </a:p>
      </dsp:txBody>
      <dsp:txXfrm>
        <a:off x="5787332" y="835078"/>
        <a:ext cx="1552982" cy="966933"/>
      </dsp:txXfrm>
    </dsp:sp>
    <dsp:sp modelId="{F960A399-18B5-4CF6-ADFA-826AE530EB06}">
      <dsp:nvSpPr>
        <dsp:cNvPr id="0" name=""/>
        <dsp:cNvSpPr/>
      </dsp:nvSpPr>
      <dsp:spPr>
        <a:xfrm>
          <a:off x="4280342" y="1776080"/>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9D92881-7991-477C-968C-11B6D2B5609A}">
      <dsp:nvSpPr>
        <dsp:cNvPr id="0" name=""/>
        <dsp:cNvSpPr/>
      </dsp:nvSpPr>
      <dsp:spPr>
        <a:xfrm>
          <a:off x="5936658" y="2065720"/>
          <a:ext cx="1523117" cy="1032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Recovery Resource development</a:t>
          </a:r>
          <a:endParaRPr lang="en-US" sz="1700" kern="1200" dirty="0"/>
        </a:p>
      </dsp:txBody>
      <dsp:txXfrm>
        <a:off x="5936658" y="2065720"/>
        <a:ext cx="1523117" cy="1032860"/>
      </dsp:txXfrm>
    </dsp:sp>
    <dsp:sp modelId="{99DD2293-0979-4390-85E8-545F17946B2D}">
      <dsp:nvSpPr>
        <dsp:cNvPr id="0" name=""/>
        <dsp:cNvSpPr/>
      </dsp:nvSpPr>
      <dsp:spPr>
        <a:xfrm>
          <a:off x="3989456" y="2140878"/>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040111C-C472-45B9-A57E-6CF38811B495}">
      <dsp:nvSpPr>
        <dsp:cNvPr id="0" name=""/>
        <dsp:cNvSpPr/>
      </dsp:nvSpPr>
      <dsp:spPr>
        <a:xfrm>
          <a:off x="5279626" y="3450193"/>
          <a:ext cx="1642577" cy="94495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Recovery education and training</a:t>
          </a:r>
          <a:endParaRPr lang="en-US" sz="1700" kern="1200" dirty="0"/>
        </a:p>
      </dsp:txBody>
      <dsp:txXfrm>
        <a:off x="5279626" y="3450193"/>
        <a:ext cx="1642577" cy="944957"/>
      </dsp:txXfrm>
    </dsp:sp>
    <dsp:sp modelId="{9D323EA6-6C92-4E54-8E26-8A65A2A522CC}">
      <dsp:nvSpPr>
        <dsp:cNvPr id="0" name=""/>
        <dsp:cNvSpPr/>
      </dsp:nvSpPr>
      <dsp:spPr>
        <a:xfrm>
          <a:off x="3523561" y="2140878"/>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CC96BAA-70A0-4153-8371-B2F862E3D4BF}">
      <dsp:nvSpPr>
        <dsp:cNvPr id="0" name=""/>
        <dsp:cNvSpPr/>
      </dsp:nvSpPr>
      <dsp:spPr>
        <a:xfrm>
          <a:off x="2024336" y="3450193"/>
          <a:ext cx="1642577" cy="94495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Ongoing monitoring and support</a:t>
          </a:r>
          <a:endParaRPr lang="en-US" sz="1700" kern="1200" dirty="0"/>
        </a:p>
      </dsp:txBody>
      <dsp:txXfrm>
        <a:off x="2024336" y="3450193"/>
        <a:ext cx="1642577" cy="944957"/>
      </dsp:txXfrm>
    </dsp:sp>
    <dsp:sp modelId="{24396DD3-8A61-47B5-B43A-C8D3A4F4641C}">
      <dsp:nvSpPr>
        <dsp:cNvPr id="0" name=""/>
        <dsp:cNvSpPr/>
      </dsp:nvSpPr>
      <dsp:spPr>
        <a:xfrm>
          <a:off x="3232676" y="1776080"/>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C3BAD33-A079-46F1-B353-8E0B39404C1D}">
      <dsp:nvSpPr>
        <dsp:cNvPr id="0" name=""/>
        <dsp:cNvSpPr/>
      </dsp:nvSpPr>
      <dsp:spPr>
        <a:xfrm>
          <a:off x="1486765" y="2065720"/>
          <a:ext cx="1523117" cy="1032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Recovery advocacy</a:t>
          </a:r>
          <a:endParaRPr lang="en-US" sz="1700" kern="1200" dirty="0"/>
        </a:p>
      </dsp:txBody>
      <dsp:txXfrm>
        <a:off x="1486765" y="2065720"/>
        <a:ext cx="1523117" cy="1032860"/>
      </dsp:txXfrm>
    </dsp:sp>
    <dsp:sp modelId="{BC33BBC1-E616-4275-967A-C82F54CB59B9}">
      <dsp:nvSpPr>
        <dsp:cNvPr id="0" name=""/>
        <dsp:cNvSpPr/>
      </dsp:nvSpPr>
      <dsp:spPr>
        <a:xfrm>
          <a:off x="3336009" y="1321182"/>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BACA9B8-2FFF-4072-83CF-AD35FF4F8F3E}">
      <dsp:nvSpPr>
        <dsp:cNvPr id="0" name=""/>
        <dsp:cNvSpPr/>
      </dsp:nvSpPr>
      <dsp:spPr>
        <a:xfrm>
          <a:off x="1606225" y="835078"/>
          <a:ext cx="1552982" cy="96693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755650" rtl="0">
            <a:lnSpc>
              <a:spcPct val="90000"/>
            </a:lnSpc>
            <a:spcBef>
              <a:spcPct val="0"/>
            </a:spcBef>
            <a:spcAft>
              <a:spcPct val="35000"/>
            </a:spcAft>
            <a:buNone/>
          </a:pPr>
          <a:r>
            <a:rPr lang="en-US" sz="1700" b="1" i="0" kern="1200" dirty="0"/>
            <a:t>Evidenced –based treatment and support </a:t>
          </a:r>
          <a:endParaRPr lang="en-US" sz="1700" kern="1200" dirty="0"/>
        </a:p>
      </dsp:txBody>
      <dsp:txXfrm>
        <a:off x="1606225" y="835078"/>
        <a:ext cx="1552982" cy="9669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D488D-C4C1-41CC-85C5-374B38EE91B3}">
      <dsp:nvSpPr>
        <dsp:cNvPr id="0" name=""/>
        <dsp:cNvSpPr/>
      </dsp:nvSpPr>
      <dsp:spPr>
        <a:xfrm>
          <a:off x="2375530" y="0"/>
          <a:ext cx="4195481" cy="4195481"/>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1C5388-F0EF-4334-A9C9-4934E083E4A1}">
      <dsp:nvSpPr>
        <dsp:cNvPr id="0" name=""/>
        <dsp:cNvSpPr/>
      </dsp:nvSpPr>
      <dsp:spPr>
        <a:xfrm>
          <a:off x="2774100" y="398570"/>
          <a:ext cx="1636237" cy="16362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b="1" i="0" kern="1200"/>
            <a:t>Physical</a:t>
          </a:r>
          <a:endParaRPr lang="en-US" sz="2500" kern="1200"/>
        </a:p>
      </dsp:txBody>
      <dsp:txXfrm>
        <a:off x="2853975" y="478445"/>
        <a:ext cx="1476487" cy="1476487"/>
      </dsp:txXfrm>
    </dsp:sp>
    <dsp:sp modelId="{03B14501-F721-4727-B854-428F79FC6587}">
      <dsp:nvSpPr>
        <dsp:cNvPr id="0" name=""/>
        <dsp:cNvSpPr/>
      </dsp:nvSpPr>
      <dsp:spPr>
        <a:xfrm>
          <a:off x="4536202" y="398570"/>
          <a:ext cx="1636237" cy="16362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b="1" i="0" kern="1200"/>
            <a:t>Human</a:t>
          </a:r>
          <a:endParaRPr lang="en-US" sz="2500" kern="1200"/>
        </a:p>
      </dsp:txBody>
      <dsp:txXfrm>
        <a:off x="4616077" y="478445"/>
        <a:ext cx="1476487" cy="1476487"/>
      </dsp:txXfrm>
    </dsp:sp>
    <dsp:sp modelId="{1604ABAF-D9B7-4D71-8B16-A888BCE6FA96}">
      <dsp:nvSpPr>
        <dsp:cNvPr id="0" name=""/>
        <dsp:cNvSpPr/>
      </dsp:nvSpPr>
      <dsp:spPr>
        <a:xfrm>
          <a:off x="2774100" y="2160672"/>
          <a:ext cx="1636237" cy="16362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b="1" i="0" kern="1200"/>
            <a:t>Social</a:t>
          </a:r>
          <a:endParaRPr lang="en-US" sz="2500" kern="1200"/>
        </a:p>
      </dsp:txBody>
      <dsp:txXfrm>
        <a:off x="2853975" y="2240547"/>
        <a:ext cx="1476487" cy="1476487"/>
      </dsp:txXfrm>
    </dsp:sp>
    <dsp:sp modelId="{CD7CF15B-560C-4359-A2AA-7D97AD875C73}">
      <dsp:nvSpPr>
        <dsp:cNvPr id="0" name=""/>
        <dsp:cNvSpPr/>
      </dsp:nvSpPr>
      <dsp:spPr>
        <a:xfrm>
          <a:off x="4536202" y="2160672"/>
          <a:ext cx="1636237" cy="1636237"/>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rtl="0">
            <a:lnSpc>
              <a:spcPct val="90000"/>
            </a:lnSpc>
            <a:spcBef>
              <a:spcPct val="0"/>
            </a:spcBef>
            <a:spcAft>
              <a:spcPct val="35000"/>
            </a:spcAft>
            <a:buNone/>
          </a:pPr>
          <a:r>
            <a:rPr lang="en-US" sz="2500" b="1" i="0" kern="1200"/>
            <a:t>Cultural</a:t>
          </a:r>
          <a:endParaRPr lang="en-US" sz="2500" kern="1200"/>
        </a:p>
      </dsp:txBody>
      <dsp:txXfrm>
        <a:off x="4616077" y="2240547"/>
        <a:ext cx="1476487" cy="14764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ADF02F-9C8C-48CC-94E5-E143A31D3A86}">
      <dsp:nvSpPr>
        <dsp:cNvPr id="0" name=""/>
        <dsp:cNvSpPr/>
      </dsp:nvSpPr>
      <dsp:spPr>
        <a:xfrm>
          <a:off x="3278850" y="41957"/>
          <a:ext cx="2181796" cy="2181796"/>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b="1" i="0" kern="1200" dirty="0"/>
            <a:t>Self-efficacy,</a:t>
          </a:r>
          <a:endParaRPr lang="en-US" sz="2000" b="1" kern="1200" dirty="0"/>
        </a:p>
      </dsp:txBody>
      <dsp:txXfrm>
        <a:off x="3530596" y="335660"/>
        <a:ext cx="1678304" cy="692300"/>
      </dsp:txXfrm>
    </dsp:sp>
    <dsp:sp modelId="{BCEF9A40-C9CD-492C-931D-A74F63EDAB7F}">
      <dsp:nvSpPr>
        <dsp:cNvPr id="0" name=""/>
        <dsp:cNvSpPr/>
      </dsp:nvSpPr>
      <dsp:spPr>
        <a:xfrm>
          <a:off x="3040386" y="929703"/>
          <a:ext cx="4150452" cy="2181796"/>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b="1" i="0" kern="1200" dirty="0"/>
            <a:t>Optimism</a:t>
          </a:r>
          <a:endParaRPr lang="en-US" sz="2000" b="1" kern="1200" dirty="0"/>
        </a:p>
      </dsp:txBody>
      <dsp:txXfrm>
        <a:off x="5275245" y="1181449"/>
        <a:ext cx="1596328" cy="1678304"/>
      </dsp:txXfrm>
    </dsp:sp>
    <dsp:sp modelId="{7AC37B88-C94D-4258-B816-3B3302B0FD04}">
      <dsp:nvSpPr>
        <dsp:cNvPr id="0" name=""/>
        <dsp:cNvSpPr/>
      </dsp:nvSpPr>
      <dsp:spPr>
        <a:xfrm>
          <a:off x="3278850" y="1972008"/>
          <a:ext cx="2181796" cy="2181796"/>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rtl="0">
            <a:lnSpc>
              <a:spcPct val="90000"/>
            </a:lnSpc>
            <a:spcBef>
              <a:spcPct val="0"/>
            </a:spcBef>
            <a:spcAft>
              <a:spcPct val="35000"/>
            </a:spcAft>
            <a:buNone/>
          </a:pPr>
          <a:r>
            <a:rPr lang="en-US" sz="3200" b="1" i="0" kern="1200" dirty="0"/>
            <a:t>Hope, </a:t>
          </a:r>
          <a:endParaRPr lang="en-US" sz="3200" b="1" kern="1200" dirty="0"/>
        </a:p>
      </dsp:txBody>
      <dsp:txXfrm>
        <a:off x="3530596" y="3167800"/>
        <a:ext cx="1678304" cy="692300"/>
      </dsp:txXfrm>
    </dsp:sp>
    <dsp:sp modelId="{22A326E3-7700-41D0-B0C4-12E9A56ACD68}">
      <dsp:nvSpPr>
        <dsp:cNvPr id="0" name=""/>
        <dsp:cNvSpPr/>
      </dsp:nvSpPr>
      <dsp:spPr>
        <a:xfrm>
          <a:off x="1537149" y="1006982"/>
          <a:ext cx="3735147" cy="2181796"/>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89000" rtl="0">
            <a:lnSpc>
              <a:spcPct val="90000"/>
            </a:lnSpc>
            <a:spcBef>
              <a:spcPct val="0"/>
            </a:spcBef>
            <a:spcAft>
              <a:spcPct val="35000"/>
            </a:spcAft>
            <a:buNone/>
          </a:pPr>
          <a:r>
            <a:rPr lang="en-US" sz="2000" b="1" i="0" kern="1200" dirty="0"/>
            <a:t>Resiliency</a:t>
          </a:r>
          <a:endParaRPr lang="en-US" sz="2000" b="1" kern="1200" dirty="0"/>
        </a:p>
      </dsp:txBody>
      <dsp:txXfrm>
        <a:off x="1824468" y="1258728"/>
        <a:ext cx="1436595" cy="16783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305C7-D051-4353-833E-99D9CFFA5543}">
      <dsp:nvSpPr>
        <dsp:cNvPr id="0" name=""/>
        <dsp:cNvSpPr/>
      </dsp:nvSpPr>
      <dsp:spPr>
        <a:xfrm>
          <a:off x="0" y="27795"/>
          <a:ext cx="8946541" cy="116477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i="0" kern="1200"/>
            <a:t>Listen To And Share Stories Of Hope</a:t>
          </a:r>
          <a:endParaRPr lang="en-US" sz="2100" kern="1200"/>
        </a:p>
      </dsp:txBody>
      <dsp:txXfrm>
        <a:off x="56859" y="84654"/>
        <a:ext cx="8832823" cy="1051053"/>
      </dsp:txXfrm>
    </dsp:sp>
    <dsp:sp modelId="{A8666CFF-64F9-4C91-BFF4-4A7BDE784A71}">
      <dsp:nvSpPr>
        <dsp:cNvPr id="0" name=""/>
        <dsp:cNvSpPr/>
      </dsp:nvSpPr>
      <dsp:spPr>
        <a:xfrm>
          <a:off x="0" y="1253046"/>
          <a:ext cx="8946541" cy="116477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i="0" kern="1200"/>
            <a:t>Accept Your Current Situation</a:t>
          </a:r>
          <a:endParaRPr lang="en-US" sz="2100" kern="1200"/>
        </a:p>
      </dsp:txBody>
      <dsp:txXfrm>
        <a:off x="56859" y="1309905"/>
        <a:ext cx="8832823" cy="1051053"/>
      </dsp:txXfrm>
    </dsp:sp>
    <dsp:sp modelId="{7F9DDB2E-3A64-41E9-B7F1-000BF11C706B}">
      <dsp:nvSpPr>
        <dsp:cNvPr id="0" name=""/>
        <dsp:cNvSpPr/>
      </dsp:nvSpPr>
      <dsp:spPr>
        <a:xfrm>
          <a:off x="0" y="2478298"/>
          <a:ext cx="8946541" cy="116477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i="0" kern="1200"/>
            <a:t>Find A Direction For Life</a:t>
          </a:r>
          <a:endParaRPr lang="en-US" sz="2100" kern="1200"/>
        </a:p>
      </dsp:txBody>
      <dsp:txXfrm>
        <a:off x="56859" y="2535157"/>
        <a:ext cx="8832823" cy="1051053"/>
      </dsp:txXfrm>
    </dsp:sp>
    <dsp:sp modelId="{779BFD7B-9349-434C-A120-143EFA2F15BD}">
      <dsp:nvSpPr>
        <dsp:cNvPr id="0" name=""/>
        <dsp:cNvSpPr/>
      </dsp:nvSpPr>
      <dsp:spPr>
        <a:xfrm>
          <a:off x="0" y="3703550"/>
          <a:ext cx="8946541" cy="1164771"/>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b="1" i="0" kern="1200"/>
            <a:t>Develop A Meaningful Plan</a:t>
          </a:r>
          <a:br>
            <a:rPr lang="en-US" sz="2100" b="0" i="0" kern="1200"/>
          </a:br>
          <a:br>
            <a:rPr lang="en-US" sz="2100" b="0" i="0" kern="1200"/>
          </a:br>
          <a:r>
            <a:rPr lang="en-US" sz="2100" b="0" i="0" kern="1200"/>
            <a:t> </a:t>
          </a:r>
          <a:endParaRPr lang="en-US" sz="2100" kern="1200"/>
        </a:p>
      </dsp:txBody>
      <dsp:txXfrm>
        <a:off x="56859" y="3760409"/>
        <a:ext cx="8832823" cy="105105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B9CE7-1469-4B65-B8ED-479CD45F7CE4}">
      <dsp:nvSpPr>
        <dsp:cNvPr id="0" name=""/>
        <dsp:cNvSpPr/>
      </dsp:nvSpPr>
      <dsp:spPr>
        <a:xfrm>
          <a:off x="3902480" y="1119005"/>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23FCC630-D196-48EA-94F7-A7AB36DCE847}">
      <dsp:nvSpPr>
        <dsp:cNvPr id="0" name=""/>
        <dsp:cNvSpPr/>
      </dsp:nvSpPr>
      <dsp:spPr>
        <a:xfrm>
          <a:off x="3797953" y="0"/>
          <a:ext cx="1642577" cy="8790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Lack of motivation</a:t>
          </a:r>
          <a:endParaRPr lang="en-US" sz="1500" kern="1200"/>
        </a:p>
      </dsp:txBody>
      <dsp:txXfrm>
        <a:off x="3797953" y="0"/>
        <a:ext cx="1642577" cy="879030"/>
      </dsp:txXfrm>
    </dsp:sp>
    <dsp:sp modelId="{B25089A8-52CF-4C57-BF9C-A5C47C36A57C}">
      <dsp:nvSpPr>
        <dsp:cNvPr id="0" name=""/>
        <dsp:cNvSpPr/>
      </dsp:nvSpPr>
      <dsp:spPr>
        <a:xfrm>
          <a:off x="4322980" y="1321182"/>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1E752EB-EB1B-455C-BC2F-89D476FC128C}">
      <dsp:nvSpPr>
        <dsp:cNvPr id="0" name=""/>
        <dsp:cNvSpPr/>
      </dsp:nvSpPr>
      <dsp:spPr>
        <a:xfrm>
          <a:off x="5933304" y="835078"/>
          <a:ext cx="1552982" cy="96693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Financial difficulties</a:t>
          </a:r>
          <a:endParaRPr lang="en-US" sz="1500" kern="1200"/>
        </a:p>
      </dsp:txBody>
      <dsp:txXfrm>
        <a:off x="5933304" y="835078"/>
        <a:ext cx="1552982" cy="966933"/>
      </dsp:txXfrm>
    </dsp:sp>
    <dsp:sp modelId="{C205659B-EFF6-43C0-9682-18C24075AD25}">
      <dsp:nvSpPr>
        <dsp:cNvPr id="0" name=""/>
        <dsp:cNvSpPr/>
      </dsp:nvSpPr>
      <dsp:spPr>
        <a:xfrm>
          <a:off x="4426313" y="1776080"/>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19EA766-2B4D-49E4-90D8-DD72E22EE4EC}">
      <dsp:nvSpPr>
        <dsp:cNvPr id="0" name=""/>
        <dsp:cNvSpPr/>
      </dsp:nvSpPr>
      <dsp:spPr>
        <a:xfrm>
          <a:off x="6082629" y="2065720"/>
          <a:ext cx="1523117" cy="1032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Lack of honesty</a:t>
          </a:r>
          <a:endParaRPr lang="en-US" sz="1500" kern="1200"/>
        </a:p>
      </dsp:txBody>
      <dsp:txXfrm>
        <a:off x="6082629" y="2065720"/>
        <a:ext cx="1523117" cy="1032860"/>
      </dsp:txXfrm>
    </dsp:sp>
    <dsp:sp modelId="{DC693D92-04FE-400A-8389-8D12AA54D574}">
      <dsp:nvSpPr>
        <dsp:cNvPr id="0" name=""/>
        <dsp:cNvSpPr/>
      </dsp:nvSpPr>
      <dsp:spPr>
        <a:xfrm>
          <a:off x="4135428" y="2140878"/>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766D7BC-AB48-40B2-9112-B809715AB1AB}">
      <dsp:nvSpPr>
        <dsp:cNvPr id="0" name=""/>
        <dsp:cNvSpPr/>
      </dsp:nvSpPr>
      <dsp:spPr>
        <a:xfrm>
          <a:off x="5425598" y="3450193"/>
          <a:ext cx="1642577" cy="94495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Lack of participation</a:t>
          </a:r>
          <a:endParaRPr lang="en-US" sz="1500" kern="1200"/>
        </a:p>
      </dsp:txBody>
      <dsp:txXfrm>
        <a:off x="5425598" y="3450193"/>
        <a:ext cx="1642577" cy="944957"/>
      </dsp:txXfrm>
    </dsp:sp>
    <dsp:sp modelId="{01C8D29D-314C-4333-BB75-F999EBBB8300}">
      <dsp:nvSpPr>
        <dsp:cNvPr id="0" name=""/>
        <dsp:cNvSpPr/>
      </dsp:nvSpPr>
      <dsp:spPr>
        <a:xfrm>
          <a:off x="3669533" y="2140878"/>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30958A53-3CA6-40F6-A4C7-B39997F17ABE}">
      <dsp:nvSpPr>
        <dsp:cNvPr id="0" name=""/>
        <dsp:cNvSpPr/>
      </dsp:nvSpPr>
      <dsp:spPr>
        <a:xfrm>
          <a:off x="2170307" y="3450193"/>
          <a:ext cx="1642577" cy="94495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Complacency</a:t>
          </a:r>
          <a:endParaRPr lang="en-US" sz="1500" kern="1200"/>
        </a:p>
      </dsp:txBody>
      <dsp:txXfrm>
        <a:off x="2170307" y="3450193"/>
        <a:ext cx="1642577" cy="944957"/>
      </dsp:txXfrm>
    </dsp:sp>
    <dsp:sp modelId="{F3F4E761-DE81-4EB9-9745-559634907778}">
      <dsp:nvSpPr>
        <dsp:cNvPr id="0" name=""/>
        <dsp:cNvSpPr/>
      </dsp:nvSpPr>
      <dsp:spPr>
        <a:xfrm>
          <a:off x="3378647" y="1776080"/>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78B3F033-5CCD-411F-A6B6-009D34AC02BC}">
      <dsp:nvSpPr>
        <dsp:cNvPr id="0" name=""/>
        <dsp:cNvSpPr/>
      </dsp:nvSpPr>
      <dsp:spPr>
        <a:xfrm>
          <a:off x="1632736" y="2065720"/>
          <a:ext cx="1523117" cy="103286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Lack of communication Skills</a:t>
          </a:r>
          <a:endParaRPr lang="en-US" sz="1500" kern="1200"/>
        </a:p>
      </dsp:txBody>
      <dsp:txXfrm>
        <a:off x="1632736" y="2065720"/>
        <a:ext cx="1523117" cy="1032860"/>
      </dsp:txXfrm>
    </dsp:sp>
    <dsp:sp modelId="{7BD82A23-D4AB-4E05-8F3B-1FBDFA3AFA97}">
      <dsp:nvSpPr>
        <dsp:cNvPr id="0" name=""/>
        <dsp:cNvSpPr/>
      </dsp:nvSpPr>
      <dsp:spPr>
        <a:xfrm>
          <a:off x="3481980" y="1321182"/>
          <a:ext cx="1433522" cy="1433698"/>
        </a:xfrm>
        <a:prstGeom prst="ellipse">
          <a:avLst/>
        </a:prstGeom>
        <a:solidFill>
          <a:schemeClr val="accent1">
            <a:alpha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465715E-782F-4F06-A23A-673FB4CEAC57}">
      <dsp:nvSpPr>
        <dsp:cNvPr id="0" name=""/>
        <dsp:cNvSpPr/>
      </dsp:nvSpPr>
      <dsp:spPr>
        <a:xfrm>
          <a:off x="1752197" y="835078"/>
          <a:ext cx="1552982" cy="96693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666750" rtl="0">
            <a:lnSpc>
              <a:spcPct val="90000"/>
            </a:lnSpc>
            <a:spcBef>
              <a:spcPct val="0"/>
            </a:spcBef>
            <a:spcAft>
              <a:spcPct val="35000"/>
            </a:spcAft>
            <a:buNone/>
          </a:pPr>
          <a:r>
            <a:rPr lang="en-US" sz="1500" b="1" i="0" kern="1200"/>
            <a:t>Lack of commitment</a:t>
          </a:r>
          <a:endParaRPr lang="en-US" sz="1500" kern="1200"/>
        </a:p>
      </dsp:txBody>
      <dsp:txXfrm>
        <a:off x="1752197" y="835078"/>
        <a:ext cx="1552982" cy="9669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82DCFF-C1D6-4463-BA54-DB40ED37C410}">
      <dsp:nvSpPr>
        <dsp:cNvPr id="0" name=""/>
        <dsp:cNvSpPr/>
      </dsp:nvSpPr>
      <dsp:spPr>
        <a:xfrm>
          <a:off x="0" y="3482"/>
          <a:ext cx="8946541" cy="99312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b="1" i="0" kern="1200"/>
            <a:t>Overcome obstacles in recovery. </a:t>
          </a:r>
          <a:endParaRPr lang="en-US" sz="2500" kern="1200"/>
        </a:p>
      </dsp:txBody>
      <dsp:txXfrm>
        <a:off x="48481" y="51963"/>
        <a:ext cx="8849579" cy="896166"/>
      </dsp:txXfrm>
    </dsp:sp>
    <dsp:sp modelId="{15DECB0D-791B-4E3E-99D6-15C2609E4D95}">
      <dsp:nvSpPr>
        <dsp:cNvPr id="0" name=""/>
        <dsp:cNvSpPr/>
      </dsp:nvSpPr>
      <dsp:spPr>
        <a:xfrm>
          <a:off x="0" y="1068611"/>
          <a:ext cx="8946541" cy="99312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b="1" i="0" kern="1200"/>
            <a:t>Maintain relationships with peers in recovery. </a:t>
          </a:r>
          <a:endParaRPr lang="en-US" sz="2500" kern="1200"/>
        </a:p>
      </dsp:txBody>
      <dsp:txXfrm>
        <a:off x="48481" y="1117092"/>
        <a:ext cx="8849579" cy="896166"/>
      </dsp:txXfrm>
    </dsp:sp>
    <dsp:sp modelId="{5960E9B9-967A-4DE1-A3D6-DB911FF02BA0}">
      <dsp:nvSpPr>
        <dsp:cNvPr id="0" name=""/>
        <dsp:cNvSpPr/>
      </dsp:nvSpPr>
      <dsp:spPr>
        <a:xfrm>
          <a:off x="0" y="2133740"/>
          <a:ext cx="8946541" cy="99312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b="1" i="0" kern="1200"/>
            <a:t>Prioritize your emotional and psychological wellness. </a:t>
          </a:r>
          <a:endParaRPr lang="en-US" sz="2500" kern="1200"/>
        </a:p>
      </dsp:txBody>
      <dsp:txXfrm>
        <a:off x="48481" y="2182221"/>
        <a:ext cx="8849579" cy="896166"/>
      </dsp:txXfrm>
    </dsp:sp>
    <dsp:sp modelId="{11330949-69BE-4C56-9828-503A9AF7DAF2}">
      <dsp:nvSpPr>
        <dsp:cNvPr id="0" name=""/>
        <dsp:cNvSpPr/>
      </dsp:nvSpPr>
      <dsp:spPr>
        <a:xfrm>
          <a:off x="0" y="3198869"/>
          <a:ext cx="8946541" cy="993128"/>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rtl="0">
            <a:lnSpc>
              <a:spcPct val="90000"/>
            </a:lnSpc>
            <a:spcBef>
              <a:spcPct val="0"/>
            </a:spcBef>
            <a:spcAft>
              <a:spcPct val="35000"/>
            </a:spcAft>
            <a:buNone/>
          </a:pPr>
          <a:r>
            <a:rPr lang="en-US" sz="2500" b="1" i="0" kern="1200"/>
            <a:t>Start Improving Your Self-Efficacy Now: Enroll in Sober Living</a:t>
          </a:r>
          <a:endParaRPr lang="en-US" sz="2500" kern="1200"/>
        </a:p>
      </dsp:txBody>
      <dsp:txXfrm>
        <a:off x="48481" y="3247350"/>
        <a:ext cx="8849579" cy="8961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EEB713-CBF7-4194-AD34-F3BF741A870B}">
      <dsp:nvSpPr>
        <dsp:cNvPr id="0" name=""/>
        <dsp:cNvSpPr/>
      </dsp:nvSpPr>
      <dsp:spPr>
        <a:xfrm>
          <a:off x="0" y="539650"/>
          <a:ext cx="8946541" cy="6236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b="1" i="0" kern="1200"/>
            <a:t>Learn from the past- There is no failure only feedback</a:t>
          </a:r>
          <a:endParaRPr lang="en-US" sz="2600" kern="1200"/>
        </a:p>
      </dsp:txBody>
      <dsp:txXfrm>
        <a:off x="30442" y="570092"/>
        <a:ext cx="8885657" cy="562726"/>
      </dsp:txXfrm>
    </dsp:sp>
    <dsp:sp modelId="{005AB932-8185-4C33-B349-F7067E705259}">
      <dsp:nvSpPr>
        <dsp:cNvPr id="0" name=""/>
        <dsp:cNvSpPr/>
      </dsp:nvSpPr>
      <dsp:spPr>
        <a:xfrm>
          <a:off x="0" y="1238141"/>
          <a:ext cx="8946541" cy="6236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b="1" i="0" kern="1200"/>
            <a:t>Accept that change will happen- Come to cause side</a:t>
          </a:r>
          <a:endParaRPr lang="en-US" sz="2600" kern="1200"/>
        </a:p>
      </dsp:txBody>
      <dsp:txXfrm>
        <a:off x="30442" y="1268583"/>
        <a:ext cx="8885657" cy="562726"/>
      </dsp:txXfrm>
    </dsp:sp>
    <dsp:sp modelId="{FD2700B5-4CB0-4713-B198-81A17403BEAF}">
      <dsp:nvSpPr>
        <dsp:cNvPr id="0" name=""/>
        <dsp:cNvSpPr/>
      </dsp:nvSpPr>
      <dsp:spPr>
        <a:xfrm>
          <a:off x="0" y="1936631"/>
          <a:ext cx="8946541" cy="6236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b="1" i="0" kern="1200"/>
            <a:t>Have a support system</a:t>
          </a:r>
          <a:endParaRPr lang="en-US" sz="2600" kern="1200"/>
        </a:p>
      </dsp:txBody>
      <dsp:txXfrm>
        <a:off x="30442" y="1967073"/>
        <a:ext cx="8885657" cy="562726"/>
      </dsp:txXfrm>
    </dsp:sp>
    <dsp:sp modelId="{35870E6D-CAD7-441B-9F97-6AECADFC45B7}">
      <dsp:nvSpPr>
        <dsp:cNvPr id="0" name=""/>
        <dsp:cNvSpPr/>
      </dsp:nvSpPr>
      <dsp:spPr>
        <a:xfrm>
          <a:off x="0" y="2635121"/>
          <a:ext cx="8946541" cy="6236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b="1" i="0" kern="1200"/>
            <a:t>Emphasize self-care</a:t>
          </a:r>
          <a:endParaRPr lang="en-US" sz="2600" kern="1200"/>
        </a:p>
      </dsp:txBody>
      <dsp:txXfrm>
        <a:off x="30442" y="2665563"/>
        <a:ext cx="8885657" cy="562726"/>
      </dsp:txXfrm>
    </dsp:sp>
    <dsp:sp modelId="{ADDE1394-2FD7-4E53-81A7-A281C6F74081}">
      <dsp:nvSpPr>
        <dsp:cNvPr id="0" name=""/>
        <dsp:cNvSpPr/>
      </dsp:nvSpPr>
      <dsp:spPr>
        <a:xfrm>
          <a:off x="0" y="3333611"/>
          <a:ext cx="8946541" cy="62361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rtl="0">
            <a:lnSpc>
              <a:spcPct val="90000"/>
            </a:lnSpc>
            <a:spcBef>
              <a:spcPct val="0"/>
            </a:spcBef>
            <a:spcAft>
              <a:spcPct val="35000"/>
            </a:spcAft>
            <a:buNone/>
          </a:pPr>
          <a:r>
            <a:rPr lang="en-US" sz="2600" b="1" i="0" kern="1200"/>
            <a:t>Be grateful-Counting the Positive</a:t>
          </a:r>
          <a:endParaRPr lang="en-US" sz="2600" kern="1200"/>
        </a:p>
      </dsp:txBody>
      <dsp:txXfrm>
        <a:off x="30442" y="3364053"/>
        <a:ext cx="8885657" cy="5627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291359-7F29-4D5B-B638-A7A89B44468F}">
      <dsp:nvSpPr>
        <dsp:cNvPr id="0" name=""/>
        <dsp:cNvSpPr/>
      </dsp:nvSpPr>
      <dsp:spPr>
        <a:xfrm>
          <a:off x="0" y="215300"/>
          <a:ext cx="8946541" cy="8634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US" sz="3600" b="1" i="1" kern="1200"/>
            <a:t>Surround Yourself With Positive People</a:t>
          </a:r>
          <a:r>
            <a:rPr lang="en-US" sz="3600" b="0" i="0" kern="1200"/>
            <a:t> </a:t>
          </a:r>
          <a:endParaRPr lang="en-US" sz="3600" kern="1200"/>
        </a:p>
      </dsp:txBody>
      <dsp:txXfrm>
        <a:off x="42151" y="257451"/>
        <a:ext cx="8862239" cy="779158"/>
      </dsp:txXfrm>
    </dsp:sp>
    <dsp:sp modelId="{06BC8EC5-5011-4308-A8B9-5263C692198C}">
      <dsp:nvSpPr>
        <dsp:cNvPr id="0" name=""/>
        <dsp:cNvSpPr/>
      </dsp:nvSpPr>
      <dsp:spPr>
        <a:xfrm>
          <a:off x="0" y="1182440"/>
          <a:ext cx="8946541" cy="8634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US" sz="3600" b="1" i="0" kern="1200"/>
            <a:t>Moderate Expectations</a:t>
          </a:r>
          <a:r>
            <a:rPr lang="en-US" sz="3600" b="0" i="0" kern="1200"/>
            <a:t> </a:t>
          </a:r>
          <a:endParaRPr lang="en-US" sz="3600" kern="1200"/>
        </a:p>
      </dsp:txBody>
      <dsp:txXfrm>
        <a:off x="42151" y="1224591"/>
        <a:ext cx="8862239" cy="779158"/>
      </dsp:txXfrm>
    </dsp:sp>
    <dsp:sp modelId="{8A9632C2-E2B0-40DA-9B19-66A8C0E2AFA6}">
      <dsp:nvSpPr>
        <dsp:cNvPr id="0" name=""/>
        <dsp:cNvSpPr/>
      </dsp:nvSpPr>
      <dsp:spPr>
        <a:xfrm>
          <a:off x="0" y="2149580"/>
          <a:ext cx="8946541" cy="8634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US" sz="3600" b="1" i="1" kern="1200"/>
            <a:t>Achieve Positivity By Helping Others</a:t>
          </a:r>
          <a:r>
            <a:rPr lang="en-US" sz="3600" b="0" i="0" kern="1200"/>
            <a:t> </a:t>
          </a:r>
          <a:endParaRPr lang="en-US" sz="3600" kern="1200"/>
        </a:p>
      </dsp:txBody>
      <dsp:txXfrm>
        <a:off x="42151" y="2191731"/>
        <a:ext cx="8862239" cy="779158"/>
      </dsp:txXfrm>
    </dsp:sp>
    <dsp:sp modelId="{73D22A12-4F04-4C20-962A-C34A389FCABC}">
      <dsp:nvSpPr>
        <dsp:cNvPr id="0" name=""/>
        <dsp:cNvSpPr/>
      </dsp:nvSpPr>
      <dsp:spPr>
        <a:xfrm>
          <a:off x="0" y="3116720"/>
          <a:ext cx="8946541" cy="86346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en-US" sz="3600" b="1" i="0" kern="1200"/>
            <a:t>Take Care of Yourself</a:t>
          </a:r>
          <a:r>
            <a:rPr lang="en-US" sz="3600" b="0" i="0" kern="1200"/>
            <a:t> </a:t>
          </a:r>
          <a:endParaRPr lang="en-US" sz="3600" kern="1200"/>
        </a:p>
      </dsp:txBody>
      <dsp:txXfrm>
        <a:off x="42151" y="3158871"/>
        <a:ext cx="8862239" cy="77915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93431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0000C-39E1-4275-ADA3-6F7AC0D9141B}"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26729743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967675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9808642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514017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1786361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2841782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252321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1798960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3633814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77333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10000C-39E1-4275-ADA3-6F7AC0D9141B}"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60227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10000C-39E1-4275-ADA3-6F7AC0D9141B}" type="datetimeFigureOut">
              <a:rPr lang="en-US" smtClean="0"/>
              <a:t>9/30/2020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675677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259591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41419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DE10000C-39E1-4275-ADA3-6F7AC0D9141B}" type="datetimeFigureOut">
              <a:rPr lang="en-US" smtClean="0"/>
              <a:t>9/30/2020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3296156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10000C-39E1-4275-ADA3-6F7AC0D9141B}" type="datetimeFigureOut">
              <a:rPr lang="en-US" smtClean="0"/>
              <a:t>9/30/2020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D6381C-F058-4498-A74E-6AE5E28ED1D9}" type="slidenum">
              <a:rPr lang="en-US" smtClean="0"/>
              <a:t>‹#›</a:t>
            </a:fld>
            <a:endParaRPr lang="en-US"/>
          </a:p>
        </p:txBody>
      </p:sp>
    </p:spTree>
    <p:extLst>
      <p:ext uri="{BB962C8B-B14F-4D97-AF65-F5344CB8AC3E}">
        <p14:creationId xmlns:p14="http://schemas.microsoft.com/office/powerpoint/2010/main" val="305351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E10000C-39E1-4275-ADA3-6F7AC0D9141B}" type="datetimeFigureOut">
              <a:rPr lang="en-US" smtClean="0"/>
              <a:t>9/30/2020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FD6381C-F058-4498-A74E-6AE5E28ED1D9}" type="slidenum">
              <a:rPr lang="en-US" smtClean="0"/>
              <a:t>‹#›</a:t>
            </a:fld>
            <a:endParaRPr lang="en-US"/>
          </a:p>
        </p:txBody>
      </p:sp>
    </p:spTree>
    <p:extLst>
      <p:ext uri="{BB962C8B-B14F-4D97-AF65-F5344CB8AC3E}">
        <p14:creationId xmlns:p14="http://schemas.microsoft.com/office/powerpoint/2010/main" val="4200340825"/>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6.jp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6.jp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jp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6.jp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6.jp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p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p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jp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5862" y="63712"/>
            <a:ext cx="8825658" cy="3329581"/>
          </a:xfrm>
        </p:spPr>
        <p:txBody>
          <a:bodyPr/>
          <a:lstStyle/>
          <a:p>
            <a:r>
              <a:rPr lang="en-US" sz="4800" dirty="0"/>
              <a:t>Psychological Capital: Substance Use Disorder &amp; Recovery Process</a:t>
            </a:r>
          </a:p>
        </p:txBody>
      </p:sp>
      <p:sp>
        <p:nvSpPr>
          <p:cNvPr id="3" name="Subtitle 2"/>
          <p:cNvSpPr>
            <a:spLocks noGrp="1"/>
          </p:cNvSpPr>
          <p:nvPr>
            <p:ph type="subTitle" idx="1"/>
          </p:nvPr>
        </p:nvSpPr>
        <p:spPr>
          <a:xfrm>
            <a:off x="845862" y="3656918"/>
            <a:ext cx="8825658" cy="2447668"/>
          </a:xfrm>
        </p:spPr>
        <p:txBody>
          <a:bodyPr>
            <a:normAutofit/>
          </a:bodyPr>
          <a:lstStyle/>
          <a:p>
            <a:r>
              <a:rPr lang="en-US" b="1" dirty="0">
                <a:solidFill>
                  <a:srgbClr val="FF0000"/>
                </a:solidFill>
              </a:rPr>
              <a:t>Prof. </a:t>
            </a:r>
            <a:r>
              <a:rPr lang="en-US" b="1" dirty="0" err="1">
                <a:solidFill>
                  <a:srgbClr val="FF0000"/>
                </a:solidFill>
              </a:rPr>
              <a:t>Dr</a:t>
            </a:r>
            <a:r>
              <a:rPr lang="en-US" b="1" dirty="0">
                <a:solidFill>
                  <a:srgbClr val="FF0000"/>
                </a:solidFill>
              </a:rPr>
              <a:t> </a:t>
            </a:r>
            <a:r>
              <a:rPr lang="en-US" b="1" dirty="0" err="1">
                <a:solidFill>
                  <a:srgbClr val="FF0000"/>
                </a:solidFill>
              </a:rPr>
              <a:t>Uzma</a:t>
            </a:r>
            <a:r>
              <a:rPr lang="en-US" b="1" dirty="0">
                <a:solidFill>
                  <a:srgbClr val="FF0000"/>
                </a:solidFill>
              </a:rPr>
              <a:t> Ali</a:t>
            </a:r>
          </a:p>
          <a:p>
            <a:r>
              <a:rPr lang="en-US" b="1" dirty="0">
                <a:solidFill>
                  <a:srgbClr val="FF0000"/>
                </a:solidFill>
              </a:rPr>
              <a:t>Director Institute of Clinical  Psychology, </a:t>
            </a:r>
            <a:r>
              <a:rPr lang="en-US" b="1" dirty="0" err="1">
                <a:solidFill>
                  <a:srgbClr val="FF0000"/>
                </a:solidFill>
              </a:rPr>
              <a:t>uok</a:t>
            </a:r>
            <a:r>
              <a:rPr lang="en-US" b="1" dirty="0">
                <a:solidFill>
                  <a:srgbClr val="FF0000"/>
                </a:solidFill>
              </a:rPr>
              <a:t> Pakistan</a:t>
            </a:r>
          </a:p>
          <a:p>
            <a:r>
              <a:rPr lang="en-US" b="1" dirty="0">
                <a:solidFill>
                  <a:srgbClr val="FF0000"/>
                </a:solidFill>
              </a:rPr>
              <a:t>Advanced Member ISSUP –Global </a:t>
            </a:r>
          </a:p>
          <a:p>
            <a:r>
              <a:rPr lang="en-US" b="1" dirty="0">
                <a:solidFill>
                  <a:srgbClr val="FF0000"/>
                </a:solidFill>
              </a:rPr>
              <a:t>Member, ISSUP Pakistan Chapter </a:t>
            </a:r>
          </a:p>
        </p:txBody>
      </p:sp>
      <p:pic>
        <p:nvPicPr>
          <p:cNvPr id="6" name="Picture 5">
            <a:extLst>
              <a:ext uri="{FF2B5EF4-FFF2-40B4-BE49-F238E27FC236}">
                <a16:creationId xmlns:a16="http://schemas.microsoft.com/office/drawing/2014/main" id="{F9420BED-0989-4D71-9C76-01027B34CB8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82609" y="23270"/>
            <a:ext cx="3063529" cy="1313531"/>
          </a:xfrm>
          <a:prstGeom prst="rect">
            <a:avLst/>
          </a:prstGeom>
        </p:spPr>
      </p:pic>
    </p:spTree>
    <p:extLst>
      <p:ext uri="{BB962C8B-B14F-4D97-AF65-F5344CB8AC3E}">
        <p14:creationId xmlns:p14="http://schemas.microsoft.com/office/powerpoint/2010/main" val="1941350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to improve hope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97119242"/>
              </p:ext>
            </p:extLst>
          </p:nvPr>
        </p:nvGraphicFramePr>
        <p:xfrm>
          <a:off x="875201" y="1352282"/>
          <a:ext cx="8946541" cy="48961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0E4077A5-B415-4B6F-8870-D4D35F4C327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92026" y="1"/>
            <a:ext cx="2499974" cy="1192696"/>
          </a:xfrm>
          <a:prstGeom prst="rect">
            <a:avLst/>
          </a:prstGeom>
        </p:spPr>
      </p:pic>
    </p:spTree>
    <p:extLst>
      <p:ext uri="{BB962C8B-B14F-4D97-AF65-F5344CB8AC3E}">
        <p14:creationId xmlns:p14="http://schemas.microsoft.com/office/powerpoint/2010/main" val="979579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Self-Efficacy and Recovery</a:t>
            </a:r>
          </a:p>
        </p:txBody>
      </p:sp>
      <p:sp>
        <p:nvSpPr>
          <p:cNvPr id="3" name="Content Placeholder 2"/>
          <p:cNvSpPr>
            <a:spLocks noGrp="1"/>
          </p:cNvSpPr>
          <p:nvPr>
            <p:ph idx="1"/>
          </p:nvPr>
        </p:nvSpPr>
        <p:spPr>
          <a:xfrm>
            <a:off x="1104293" y="1589279"/>
            <a:ext cx="8946541" cy="4450913"/>
          </a:xfrm>
        </p:spPr>
        <p:txBody>
          <a:bodyPr>
            <a:normAutofit/>
          </a:bodyPr>
          <a:lstStyle/>
          <a:p>
            <a:r>
              <a:rPr lang="en-US" sz="2400" dirty="0"/>
              <a:t>The American Psychological Association (APA) defines self-efficacy as </a:t>
            </a:r>
          </a:p>
          <a:p>
            <a:r>
              <a:rPr lang="en-US" sz="2400" dirty="0"/>
              <a:t>An individual’s belief in his or her capacity to execute behaviors necessary to produce specific performance attainments.</a:t>
            </a:r>
          </a:p>
          <a:p>
            <a:r>
              <a:rPr lang="en-US" sz="2400" b="1" dirty="0"/>
              <a:t>Your self-efficacy is a reflection of your confidence in your ability to control your own motivation, behavior, and responses to your environment.</a:t>
            </a:r>
            <a:endParaRPr lang="en-US" sz="2400" dirty="0"/>
          </a:p>
          <a:p>
            <a:endParaRPr lang="en-US" sz="2400" dirty="0"/>
          </a:p>
        </p:txBody>
      </p:sp>
      <p:pic>
        <p:nvPicPr>
          <p:cNvPr id="5" name="Picture 4">
            <a:extLst>
              <a:ext uri="{FF2B5EF4-FFF2-40B4-BE49-F238E27FC236}">
                <a16:creationId xmlns:a16="http://schemas.microsoft.com/office/drawing/2014/main" id="{AE9B0652-5B09-4D20-892F-E1DDC92B5B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50276" y="-59674"/>
            <a:ext cx="2541724" cy="1212614"/>
          </a:xfrm>
          <a:prstGeom prst="rect">
            <a:avLst/>
          </a:prstGeom>
        </p:spPr>
      </p:pic>
    </p:spTree>
    <p:extLst>
      <p:ext uri="{BB962C8B-B14F-4D97-AF65-F5344CB8AC3E}">
        <p14:creationId xmlns:p14="http://schemas.microsoft.com/office/powerpoint/2010/main" val="42347287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7 Common Obstacles to Recovery from Addiction</a:t>
            </a:r>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70877144"/>
              </p:ext>
            </p:extLst>
          </p:nvPr>
        </p:nvGraphicFramePr>
        <p:xfrm>
          <a:off x="811370" y="1853248"/>
          <a:ext cx="9238484" cy="4395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C39A518C-7F95-41C3-A8B8-6D87852139F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64248" y="0"/>
            <a:ext cx="2527751" cy="1205948"/>
          </a:xfrm>
          <a:prstGeom prst="rect">
            <a:avLst/>
          </a:prstGeom>
        </p:spPr>
      </p:pic>
    </p:spTree>
    <p:extLst>
      <p:ext uri="{BB962C8B-B14F-4D97-AF65-F5344CB8AC3E}">
        <p14:creationId xmlns:p14="http://schemas.microsoft.com/office/powerpoint/2010/main" val="2339583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b="1" dirty="0"/>
              <a:t>How to Improve Your Self Efficacy in Addiction Recovery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8180655"/>
              </p:ext>
            </p:extLst>
          </p:nvPr>
        </p:nvGraphicFramePr>
        <p:xfrm>
          <a:off x="1103312" y="2052918"/>
          <a:ext cx="8946541" cy="4195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ECE5947D-3A77-4252-A400-EC2AA16B9DC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580918" y="1"/>
            <a:ext cx="2611081" cy="1245703"/>
          </a:xfrm>
          <a:prstGeom prst="rect">
            <a:avLst/>
          </a:prstGeom>
        </p:spPr>
      </p:pic>
    </p:spTree>
    <p:extLst>
      <p:ext uri="{BB962C8B-B14F-4D97-AF65-F5344CB8AC3E}">
        <p14:creationId xmlns:p14="http://schemas.microsoft.com/office/powerpoint/2010/main" val="4239079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220898"/>
            <a:ext cx="9404723" cy="1400530"/>
          </a:xfrm>
        </p:spPr>
        <p:txBody>
          <a:bodyPr/>
          <a:lstStyle/>
          <a:p>
            <a:r>
              <a:rPr lang="en-US" dirty="0"/>
              <a:t>3. Resilience &amp; Recovery</a:t>
            </a:r>
          </a:p>
        </p:txBody>
      </p:sp>
      <p:sp>
        <p:nvSpPr>
          <p:cNvPr id="3" name="Content Placeholder 2"/>
          <p:cNvSpPr>
            <a:spLocks noGrp="1"/>
          </p:cNvSpPr>
          <p:nvPr>
            <p:ph idx="1"/>
          </p:nvPr>
        </p:nvSpPr>
        <p:spPr>
          <a:xfrm>
            <a:off x="645130" y="1621428"/>
            <a:ext cx="9404723" cy="4626972"/>
          </a:xfrm>
        </p:spPr>
        <p:txBody>
          <a:bodyPr>
            <a:normAutofit/>
          </a:bodyPr>
          <a:lstStyle/>
          <a:p>
            <a:pPr lvl="0"/>
            <a:r>
              <a:rPr lang="en-US" dirty="0"/>
              <a:t>The term </a:t>
            </a:r>
            <a:r>
              <a:rPr lang="en-US" b="1" dirty="0"/>
              <a:t>“resilience”</a:t>
            </a:r>
            <a:r>
              <a:rPr lang="en-US" dirty="0"/>
              <a:t> is derived from the Latin word “</a:t>
            </a:r>
            <a:r>
              <a:rPr lang="en-US" dirty="0" err="1"/>
              <a:t>resilio</a:t>
            </a:r>
            <a:r>
              <a:rPr lang="en-US" dirty="0"/>
              <a:t>,” which means to jump or bounce back. </a:t>
            </a:r>
          </a:p>
          <a:p>
            <a:pPr lvl="0"/>
            <a:r>
              <a:rPr lang="en-US" dirty="0"/>
              <a:t>Resilient people possess a certain degree of strength that allows them to accomplish several things.</a:t>
            </a:r>
          </a:p>
          <a:p>
            <a:pPr lvl="0"/>
            <a:r>
              <a:rPr lang="en-US" dirty="0"/>
              <a:t> </a:t>
            </a:r>
            <a:r>
              <a:rPr lang="en-US" sz="2400" b="1" dirty="0">
                <a:solidFill>
                  <a:srgbClr val="FF0000"/>
                </a:solidFill>
              </a:rPr>
              <a:t>First, they can accept reality as it is.</a:t>
            </a:r>
          </a:p>
          <a:p>
            <a:pPr lvl="0"/>
            <a:r>
              <a:rPr lang="en-US" sz="2400" b="1" dirty="0">
                <a:solidFill>
                  <a:srgbClr val="FF0000"/>
                </a:solidFill>
              </a:rPr>
              <a:t> Second, they have a deep belief that life has meaning. </a:t>
            </a:r>
          </a:p>
          <a:p>
            <a:pPr lvl="0"/>
            <a:r>
              <a:rPr lang="en-US" sz="2400" b="1" dirty="0">
                <a:solidFill>
                  <a:srgbClr val="FF0000"/>
                </a:solidFill>
              </a:rPr>
              <a:t>Third, they can improvise.</a:t>
            </a:r>
          </a:p>
        </p:txBody>
      </p:sp>
      <p:pic>
        <p:nvPicPr>
          <p:cNvPr id="5" name="Picture 4">
            <a:extLst>
              <a:ext uri="{FF2B5EF4-FFF2-40B4-BE49-F238E27FC236}">
                <a16:creationId xmlns:a16="http://schemas.microsoft.com/office/drawing/2014/main" id="{15D26A9F-9B8E-437F-85AD-284B4D1652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56388" y="0"/>
            <a:ext cx="2935611" cy="1400531"/>
          </a:xfrm>
          <a:prstGeom prst="rect">
            <a:avLst/>
          </a:prstGeom>
        </p:spPr>
      </p:pic>
    </p:spTree>
    <p:extLst>
      <p:ext uri="{BB962C8B-B14F-4D97-AF65-F5344CB8AC3E}">
        <p14:creationId xmlns:p14="http://schemas.microsoft.com/office/powerpoint/2010/main" val="2155002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Resilience-</a:t>
            </a:r>
            <a:r>
              <a:rPr lang="en-US" dirty="0" err="1"/>
              <a:t>cont</a:t>
            </a:r>
            <a:endParaRPr lang="en-US" dirty="0"/>
          </a:p>
        </p:txBody>
      </p:sp>
      <p:sp>
        <p:nvSpPr>
          <p:cNvPr id="3" name="Content Placeholder 2"/>
          <p:cNvSpPr>
            <a:spLocks noGrp="1"/>
          </p:cNvSpPr>
          <p:nvPr>
            <p:ph idx="1"/>
          </p:nvPr>
        </p:nvSpPr>
        <p:spPr/>
        <p:txBody>
          <a:bodyPr/>
          <a:lstStyle/>
          <a:p>
            <a:pPr lvl="0"/>
            <a:r>
              <a:rPr lang="en-US" sz="2800" dirty="0"/>
              <a:t>Resiliency allows people to step back briefly, regroup and move forward. No matter how long you stay away from harmful substances, there may be some unexpected surprises. While these surprises can lead to stress, they do not have to result in a return to using if you have developed some useful emotional wellness tools.</a:t>
            </a:r>
          </a:p>
          <a:p>
            <a:endParaRPr lang="en-US" sz="2800" dirty="0"/>
          </a:p>
          <a:p>
            <a:endParaRPr lang="en-US" dirty="0"/>
          </a:p>
        </p:txBody>
      </p:sp>
      <p:pic>
        <p:nvPicPr>
          <p:cNvPr id="5" name="Picture 4">
            <a:extLst>
              <a:ext uri="{FF2B5EF4-FFF2-40B4-BE49-F238E27FC236}">
                <a16:creationId xmlns:a16="http://schemas.microsoft.com/office/drawing/2014/main" id="{59D91767-4F38-40A7-A199-0ECE0A47F2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916" y="1"/>
            <a:ext cx="2611083" cy="1245704"/>
          </a:xfrm>
          <a:prstGeom prst="rect">
            <a:avLst/>
          </a:prstGeom>
        </p:spPr>
      </p:pic>
    </p:spTree>
    <p:extLst>
      <p:ext uri="{BB962C8B-B14F-4D97-AF65-F5344CB8AC3E}">
        <p14:creationId xmlns:p14="http://schemas.microsoft.com/office/powerpoint/2010/main" val="3912638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to improve resilience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52544812"/>
              </p:ext>
            </p:extLst>
          </p:nvPr>
        </p:nvGraphicFramePr>
        <p:xfrm>
          <a:off x="1103312" y="1751528"/>
          <a:ext cx="8946541" cy="44968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FBD77B23-1B27-45F4-BA0D-EBC40AB92EA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92026" y="1"/>
            <a:ext cx="2499974" cy="1192696"/>
          </a:xfrm>
          <a:prstGeom prst="rect">
            <a:avLst/>
          </a:prstGeom>
        </p:spPr>
      </p:pic>
    </p:spTree>
    <p:extLst>
      <p:ext uri="{BB962C8B-B14F-4D97-AF65-F5344CB8AC3E}">
        <p14:creationId xmlns:p14="http://schemas.microsoft.com/office/powerpoint/2010/main" val="2945036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4-Optimism and Recovery </a:t>
            </a:r>
          </a:p>
        </p:txBody>
      </p:sp>
      <p:sp>
        <p:nvSpPr>
          <p:cNvPr id="3" name="Content Placeholder 2"/>
          <p:cNvSpPr>
            <a:spLocks noGrp="1"/>
          </p:cNvSpPr>
          <p:nvPr>
            <p:ph idx="1"/>
          </p:nvPr>
        </p:nvSpPr>
        <p:spPr>
          <a:xfrm>
            <a:off x="1103312" y="1365162"/>
            <a:ext cx="8946541" cy="4883238"/>
          </a:xfrm>
        </p:spPr>
        <p:txBody>
          <a:bodyPr/>
          <a:lstStyle/>
          <a:p>
            <a:endParaRPr lang="en-US" i="1" dirty="0"/>
          </a:p>
          <a:p>
            <a:r>
              <a:rPr lang="en-US" b="1" dirty="0"/>
              <a:t>Optimism</a:t>
            </a:r>
            <a:r>
              <a:rPr lang="en-US" dirty="0"/>
              <a:t> is a mental attitude reflecting a belief or hope that the outcome of some specific behavior/action.</a:t>
            </a:r>
          </a:p>
          <a:p>
            <a:r>
              <a:rPr lang="en-US" dirty="0"/>
              <a:t>Being </a:t>
            </a:r>
            <a:r>
              <a:rPr lang="en-US" b="1" dirty="0"/>
              <a:t>optimistic</a:t>
            </a:r>
            <a:r>
              <a:rPr lang="en-US" dirty="0"/>
              <a:t>, in the typical sense of the word, is </a:t>
            </a:r>
            <a:r>
              <a:rPr lang="en-US" b="1" dirty="0"/>
              <a:t>defined</a:t>
            </a:r>
            <a:r>
              <a:rPr lang="en-US" dirty="0"/>
              <a:t> as expecting the best possible outcome from any given situation. </a:t>
            </a:r>
          </a:p>
          <a:p>
            <a:r>
              <a:rPr lang="en-US" dirty="0"/>
              <a:t>This is usually referred to in </a:t>
            </a:r>
            <a:r>
              <a:rPr lang="en-US" b="1" dirty="0"/>
              <a:t>psychology</a:t>
            </a:r>
            <a:r>
              <a:rPr lang="en-US" dirty="0"/>
              <a:t> as dispositional </a:t>
            </a:r>
            <a:r>
              <a:rPr lang="en-US" b="1" dirty="0"/>
              <a:t>optimism</a:t>
            </a:r>
            <a:r>
              <a:rPr lang="en-US" dirty="0"/>
              <a:t>. </a:t>
            </a:r>
          </a:p>
          <a:p>
            <a:r>
              <a:rPr lang="en-US" dirty="0"/>
              <a:t>It thus reflects a belief that future conditions will work out for the best. ... </a:t>
            </a:r>
          </a:p>
          <a:p>
            <a:r>
              <a:rPr lang="en-US" b="1" dirty="0"/>
              <a:t>Optimism</a:t>
            </a:r>
            <a:r>
              <a:rPr lang="en-US" dirty="0"/>
              <a:t> may also be linked to health.</a:t>
            </a:r>
          </a:p>
          <a:p>
            <a:endParaRPr lang="en-US" dirty="0"/>
          </a:p>
          <a:p>
            <a:endParaRPr lang="en-US" dirty="0"/>
          </a:p>
        </p:txBody>
      </p:sp>
      <p:pic>
        <p:nvPicPr>
          <p:cNvPr id="5" name="Picture 4">
            <a:extLst>
              <a:ext uri="{FF2B5EF4-FFF2-40B4-BE49-F238E27FC236}">
                <a16:creationId xmlns:a16="http://schemas.microsoft.com/office/drawing/2014/main" id="{91BAB7CE-207F-4049-A944-5E6A61ECBD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66852" y="1"/>
            <a:ext cx="2425148" cy="1156998"/>
          </a:xfrm>
          <a:prstGeom prst="rect">
            <a:avLst/>
          </a:prstGeom>
        </p:spPr>
      </p:pic>
    </p:spTree>
    <p:extLst>
      <p:ext uri="{BB962C8B-B14F-4D97-AF65-F5344CB8AC3E}">
        <p14:creationId xmlns:p14="http://schemas.microsoft.com/office/powerpoint/2010/main" val="583739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to stay “Optimistic”</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9326515"/>
              </p:ext>
            </p:extLst>
          </p:nvPr>
        </p:nvGraphicFramePr>
        <p:xfrm>
          <a:off x="1103312" y="2052918"/>
          <a:ext cx="8946541" cy="4195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8BF5FFA2-82B8-41EF-8AC4-B7F636A414B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19804" y="0"/>
            <a:ext cx="2472195" cy="1179443"/>
          </a:xfrm>
          <a:prstGeom prst="rect">
            <a:avLst/>
          </a:prstGeom>
        </p:spPr>
      </p:pic>
    </p:spTree>
    <p:extLst>
      <p:ext uri="{BB962C8B-B14F-4D97-AF65-F5344CB8AC3E}">
        <p14:creationId xmlns:p14="http://schemas.microsoft.com/office/powerpoint/2010/main" val="2758239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708338"/>
            <a:ext cx="8946541" cy="5540061"/>
          </a:xfrm>
        </p:spPr>
        <p:txBody>
          <a:bodyPr>
            <a:normAutofit/>
          </a:bodyPr>
          <a:lstStyle/>
          <a:p>
            <a:pPr algn="ctr"/>
            <a:r>
              <a:rPr lang="en-US" sz="4800" dirty="0"/>
              <a:t>Questions &amp; Answers </a:t>
            </a:r>
          </a:p>
          <a:p>
            <a:endParaRPr lang="en-US" sz="4800" dirty="0"/>
          </a:p>
          <a:p>
            <a:pPr algn="ctr"/>
            <a:r>
              <a:rPr lang="en-US" sz="3600" dirty="0"/>
              <a:t>Uzma_kamranali@yahoo.com</a:t>
            </a:r>
          </a:p>
        </p:txBody>
      </p:sp>
      <p:pic>
        <p:nvPicPr>
          <p:cNvPr id="4" name="Picture 3">
            <a:extLst>
              <a:ext uri="{FF2B5EF4-FFF2-40B4-BE49-F238E27FC236}">
                <a16:creationId xmlns:a16="http://schemas.microsoft.com/office/drawing/2014/main" id="{99FD6074-571F-4F67-8571-BEEDE5DAB7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92026" y="1"/>
            <a:ext cx="2499974" cy="1192696"/>
          </a:xfrm>
          <a:prstGeom prst="rect">
            <a:avLst/>
          </a:prstGeom>
        </p:spPr>
      </p:pic>
    </p:spTree>
    <p:extLst>
      <p:ext uri="{BB962C8B-B14F-4D97-AF65-F5344CB8AC3E}">
        <p14:creationId xmlns:p14="http://schemas.microsoft.com/office/powerpoint/2010/main" val="461949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Scheme of Presentation</a:t>
            </a:r>
          </a:p>
        </p:txBody>
      </p:sp>
      <p:sp>
        <p:nvSpPr>
          <p:cNvPr id="3" name="Content Placeholder 2"/>
          <p:cNvSpPr>
            <a:spLocks noGrp="1"/>
          </p:cNvSpPr>
          <p:nvPr>
            <p:ph idx="1"/>
          </p:nvPr>
        </p:nvSpPr>
        <p:spPr/>
        <p:txBody>
          <a:bodyPr>
            <a:normAutofit/>
          </a:bodyPr>
          <a:lstStyle/>
          <a:p>
            <a:endParaRPr lang="en-US" sz="2400" dirty="0"/>
          </a:p>
          <a:p>
            <a:r>
              <a:rPr lang="en-US" sz="2400" dirty="0"/>
              <a:t>SUD and Recovery</a:t>
            </a:r>
          </a:p>
          <a:p>
            <a:r>
              <a:rPr lang="en-US" sz="2400" dirty="0"/>
              <a:t> Elements of Recovery Management</a:t>
            </a:r>
          </a:p>
          <a:p>
            <a:r>
              <a:rPr lang="en-US" sz="2400" dirty="0"/>
              <a:t>Recovery Capital</a:t>
            </a:r>
          </a:p>
          <a:p>
            <a:r>
              <a:rPr lang="en-US" sz="2400" dirty="0"/>
              <a:t>Psychological Capital, strategies to enhance in Recovery </a:t>
            </a:r>
          </a:p>
          <a:p>
            <a:r>
              <a:rPr lang="en-US" sz="2400" dirty="0"/>
              <a:t>Questions &amp; Answers </a:t>
            </a:r>
          </a:p>
          <a:p>
            <a:pPr marL="0" indent="0">
              <a:buNone/>
            </a:pPr>
            <a:endParaRPr lang="en-US" sz="2400" dirty="0"/>
          </a:p>
          <a:p>
            <a:endParaRPr lang="en-US" sz="2400" dirty="0"/>
          </a:p>
          <a:p>
            <a:endParaRPr lang="en-US" sz="2400" dirty="0"/>
          </a:p>
        </p:txBody>
      </p:sp>
      <p:pic>
        <p:nvPicPr>
          <p:cNvPr id="5" name="Picture 4">
            <a:extLst>
              <a:ext uri="{FF2B5EF4-FFF2-40B4-BE49-F238E27FC236}">
                <a16:creationId xmlns:a16="http://schemas.microsoft.com/office/drawing/2014/main" id="{C70C77A7-A679-472D-A570-DC56BDC9B9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44435" y="18851"/>
            <a:ext cx="2476504" cy="1181499"/>
          </a:xfrm>
          <a:prstGeom prst="rect">
            <a:avLst/>
          </a:prstGeom>
        </p:spPr>
      </p:pic>
    </p:spTree>
    <p:extLst>
      <p:ext uri="{BB962C8B-B14F-4D97-AF65-F5344CB8AC3E}">
        <p14:creationId xmlns:p14="http://schemas.microsoft.com/office/powerpoint/2010/main" val="152625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Substance Use Disorder: Recovery</a:t>
            </a:r>
          </a:p>
        </p:txBody>
      </p:sp>
      <p:sp>
        <p:nvSpPr>
          <p:cNvPr id="3" name="Content Placeholder 2"/>
          <p:cNvSpPr>
            <a:spLocks noGrp="1"/>
          </p:cNvSpPr>
          <p:nvPr>
            <p:ph idx="1"/>
          </p:nvPr>
        </p:nvSpPr>
        <p:spPr>
          <a:xfrm>
            <a:off x="1103312" y="1365162"/>
            <a:ext cx="8946541" cy="4883238"/>
          </a:xfrm>
        </p:spPr>
        <p:txBody>
          <a:bodyPr/>
          <a:lstStyle/>
          <a:p>
            <a:r>
              <a:rPr lang="en-US" dirty="0"/>
              <a:t>According to SA and MH services Administration Blog by SAMHSA (2011). UTC-Manual 2</a:t>
            </a:r>
          </a:p>
          <a:p>
            <a:r>
              <a:rPr lang="en-US" sz="3200" dirty="0"/>
              <a:t>Recovery is a process of change whereby individuals works to improve their own health and wellness and to live a meaningful life in a community of their choice while striving to achieve their full potentials. </a:t>
            </a:r>
          </a:p>
          <a:p>
            <a:endParaRPr lang="en-US" sz="3200" dirty="0"/>
          </a:p>
        </p:txBody>
      </p:sp>
      <p:pic>
        <p:nvPicPr>
          <p:cNvPr id="5" name="Picture 4">
            <a:extLst>
              <a:ext uri="{FF2B5EF4-FFF2-40B4-BE49-F238E27FC236}">
                <a16:creationId xmlns:a16="http://schemas.microsoft.com/office/drawing/2014/main" id="{1A13D3AF-A305-4648-B7CB-2B7FC4DDE9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03137" y="1"/>
            <a:ext cx="2388862" cy="1139686"/>
          </a:xfrm>
          <a:prstGeom prst="rect">
            <a:avLst/>
          </a:prstGeom>
        </p:spPr>
      </p:pic>
    </p:spTree>
    <p:extLst>
      <p:ext uri="{BB962C8B-B14F-4D97-AF65-F5344CB8AC3E}">
        <p14:creationId xmlns:p14="http://schemas.microsoft.com/office/powerpoint/2010/main" val="462443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Recovery Management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61201846"/>
              </p:ext>
            </p:extLst>
          </p:nvPr>
        </p:nvGraphicFramePr>
        <p:xfrm>
          <a:off x="1103312" y="1853248"/>
          <a:ext cx="8946541" cy="4395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A98E2171-377E-46F9-864C-998420F7EE4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56390" y="1"/>
            <a:ext cx="2935609" cy="1400530"/>
          </a:xfrm>
          <a:prstGeom prst="rect">
            <a:avLst/>
          </a:prstGeom>
        </p:spPr>
      </p:pic>
    </p:spTree>
    <p:extLst>
      <p:ext uri="{BB962C8B-B14F-4D97-AF65-F5344CB8AC3E}">
        <p14:creationId xmlns:p14="http://schemas.microsoft.com/office/powerpoint/2010/main" val="2112389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Recovery Capital</a:t>
            </a:r>
          </a:p>
        </p:txBody>
      </p:sp>
      <p:sp>
        <p:nvSpPr>
          <p:cNvPr id="3" name="Content Placeholder 2"/>
          <p:cNvSpPr>
            <a:spLocks noGrp="1"/>
          </p:cNvSpPr>
          <p:nvPr>
            <p:ph idx="1"/>
          </p:nvPr>
        </p:nvSpPr>
        <p:spPr>
          <a:xfrm>
            <a:off x="850006" y="1287888"/>
            <a:ext cx="10354614" cy="4960512"/>
          </a:xfrm>
        </p:spPr>
        <p:txBody>
          <a:bodyPr>
            <a:noAutofit/>
          </a:bodyPr>
          <a:lstStyle/>
          <a:p>
            <a:r>
              <a:rPr lang="en-US" sz="2800" b="1" dirty="0">
                <a:solidFill>
                  <a:srgbClr val="FFFF00"/>
                </a:solidFill>
              </a:rPr>
              <a:t>Recovery capital comprises everything you have w</a:t>
            </a:r>
            <a:r>
              <a:rPr lang="en-US" sz="2800" b="1" dirty="0"/>
              <a:t>orking to your advantage when trying to stay sober.</a:t>
            </a:r>
          </a:p>
          <a:p>
            <a:r>
              <a:rPr lang="en-US" sz="2800" b="1" dirty="0"/>
              <a:t> The more forms of recovery capital you have, and the better the quality, the easier recovery will be.</a:t>
            </a:r>
          </a:p>
          <a:p>
            <a:r>
              <a:rPr lang="en-US" sz="2800" b="1" dirty="0"/>
              <a:t> On the other hand, </a:t>
            </a:r>
            <a:r>
              <a:rPr lang="en-US" sz="2800" b="1" dirty="0">
                <a:solidFill>
                  <a:srgbClr val="FFFF00"/>
                </a:solidFill>
              </a:rPr>
              <a:t>if you have little or no recovery capital,</a:t>
            </a:r>
            <a:r>
              <a:rPr lang="en-US" sz="2800" b="1" dirty="0"/>
              <a:t> you may have trouble staying sober even if you have received quality treatment. Recovery capital falls into basically four categories.</a:t>
            </a:r>
            <a:endParaRPr lang="en-US" sz="2800" dirty="0"/>
          </a:p>
        </p:txBody>
      </p:sp>
      <p:pic>
        <p:nvPicPr>
          <p:cNvPr id="5" name="Picture 4">
            <a:extLst>
              <a:ext uri="{FF2B5EF4-FFF2-40B4-BE49-F238E27FC236}">
                <a16:creationId xmlns:a16="http://schemas.microsoft.com/office/drawing/2014/main" id="{16DE54B9-88F2-44CC-BC96-70D4E2ED26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74086" y="1"/>
            <a:ext cx="2517913" cy="1201254"/>
          </a:xfrm>
          <a:prstGeom prst="rect">
            <a:avLst/>
          </a:prstGeom>
        </p:spPr>
      </p:pic>
    </p:spTree>
    <p:extLst>
      <p:ext uri="{BB962C8B-B14F-4D97-AF65-F5344CB8AC3E}">
        <p14:creationId xmlns:p14="http://schemas.microsoft.com/office/powerpoint/2010/main" val="334050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Recovery Capital</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1886919"/>
              </p:ext>
            </p:extLst>
          </p:nvPr>
        </p:nvGraphicFramePr>
        <p:xfrm>
          <a:off x="1103312" y="2052918"/>
          <a:ext cx="8946541" cy="4195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4">
            <a:extLst>
              <a:ext uri="{FF2B5EF4-FFF2-40B4-BE49-F238E27FC236}">
                <a16:creationId xmlns:a16="http://schemas.microsoft.com/office/drawing/2014/main" id="{D2A8F2A1-EDDC-40BD-A3FF-130415CFE9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525360" y="0"/>
            <a:ext cx="2666639" cy="1272209"/>
          </a:xfrm>
          <a:prstGeom prst="rect">
            <a:avLst/>
          </a:prstGeom>
        </p:spPr>
      </p:pic>
    </p:spTree>
    <p:extLst>
      <p:ext uri="{BB962C8B-B14F-4D97-AF65-F5344CB8AC3E}">
        <p14:creationId xmlns:p14="http://schemas.microsoft.com/office/powerpoint/2010/main" val="139690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Psychological Capital</a:t>
            </a:r>
          </a:p>
        </p:txBody>
      </p:sp>
      <p:sp>
        <p:nvSpPr>
          <p:cNvPr id="3" name="Content Placeholder 2"/>
          <p:cNvSpPr>
            <a:spLocks noGrp="1"/>
          </p:cNvSpPr>
          <p:nvPr>
            <p:ph idx="1"/>
          </p:nvPr>
        </p:nvSpPr>
        <p:spPr>
          <a:xfrm>
            <a:off x="1148387" y="1545465"/>
            <a:ext cx="9519652" cy="4387726"/>
          </a:xfrm>
        </p:spPr>
        <p:txBody>
          <a:bodyPr>
            <a:normAutofit/>
          </a:bodyPr>
          <a:lstStyle/>
          <a:p>
            <a:r>
              <a:rPr lang="en-US" sz="3200" b="1" dirty="0">
                <a:solidFill>
                  <a:srgbClr val="FFFF00"/>
                </a:solidFill>
              </a:rPr>
              <a:t>Psychological capital (</a:t>
            </a:r>
            <a:r>
              <a:rPr lang="en-US" sz="3200" b="1" dirty="0" err="1">
                <a:solidFill>
                  <a:srgbClr val="FFFF00"/>
                </a:solidFill>
              </a:rPr>
              <a:t>PsyCap</a:t>
            </a:r>
            <a:r>
              <a:rPr lang="en-US" sz="3200" b="1" dirty="0">
                <a:solidFill>
                  <a:srgbClr val="FFFF00"/>
                </a:solidFill>
              </a:rPr>
              <a:t>) is </a:t>
            </a:r>
            <a:r>
              <a:rPr lang="en-US" sz="3200" dirty="0"/>
              <a:t>‘the positive psychological state of a person in the process of growth and development, which goes beyond human capital and social capital, and </a:t>
            </a:r>
            <a:r>
              <a:rPr lang="en-US" sz="3200" b="1" dirty="0">
                <a:solidFill>
                  <a:srgbClr val="FFFF00"/>
                </a:solidFill>
              </a:rPr>
              <a:t>is a psychological resource to promote personal growth and performance improvement’</a:t>
            </a:r>
            <a:r>
              <a:rPr lang="en-US" sz="3200" dirty="0"/>
              <a:t>, defined by </a:t>
            </a:r>
            <a:r>
              <a:rPr lang="en-US" sz="3200" dirty="0" err="1"/>
              <a:t>Lythans</a:t>
            </a:r>
            <a:r>
              <a:rPr lang="en-US" sz="3200" dirty="0"/>
              <a:t>  in  Kim, </a:t>
            </a:r>
            <a:r>
              <a:rPr lang="en-US" sz="3200" dirty="0" err="1"/>
              <a:t>Kaplowitz</a:t>
            </a:r>
            <a:r>
              <a:rPr lang="en-US" sz="3200" dirty="0"/>
              <a:t> and Johnston (2004).</a:t>
            </a:r>
          </a:p>
        </p:txBody>
      </p:sp>
      <p:pic>
        <p:nvPicPr>
          <p:cNvPr id="5" name="Picture 4">
            <a:extLst>
              <a:ext uri="{FF2B5EF4-FFF2-40B4-BE49-F238E27FC236}">
                <a16:creationId xmlns:a16="http://schemas.microsoft.com/office/drawing/2014/main" id="{89A0384A-CF41-4372-B9DE-C0506D3A735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60834" y="0"/>
            <a:ext cx="2531165" cy="1207577"/>
          </a:xfrm>
          <a:prstGeom prst="rect">
            <a:avLst/>
          </a:prstGeom>
        </p:spPr>
      </p:pic>
    </p:spTree>
    <p:extLst>
      <p:ext uri="{BB962C8B-B14F-4D97-AF65-F5344CB8AC3E}">
        <p14:creationId xmlns:p14="http://schemas.microsoft.com/office/powerpoint/2010/main" val="510810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259535"/>
            <a:ext cx="9404723" cy="1400530"/>
          </a:xfrm>
        </p:spPr>
        <p:txBody>
          <a:bodyPr/>
          <a:lstStyle/>
          <a:p>
            <a:r>
              <a:rPr lang="en-US" sz="2800" dirty="0"/>
              <a:t>Domains of PSY </a:t>
            </a:r>
            <a:r>
              <a:rPr lang="en-US" sz="2800" dirty="0" err="1"/>
              <a:t>CAp</a:t>
            </a:r>
            <a:r>
              <a:rPr lang="en-US" sz="2800" dirty="0"/>
              <a:t> “HERO”</a:t>
            </a:r>
            <a:br>
              <a:rPr lang="en-US" sz="2800" dirty="0"/>
            </a:br>
            <a:r>
              <a:rPr lang="en-US" sz="2800" dirty="0"/>
              <a:t>(</a:t>
            </a:r>
            <a:r>
              <a:rPr lang="en-US" sz="2800" dirty="0" err="1"/>
              <a:t>Luthans</a:t>
            </a:r>
            <a:r>
              <a:rPr lang="en-US" sz="2800" dirty="0"/>
              <a:t>,  </a:t>
            </a:r>
            <a:r>
              <a:rPr lang="en-US" sz="2800" dirty="0" err="1"/>
              <a:t>Avolio</a:t>
            </a:r>
            <a:r>
              <a:rPr lang="en-US" sz="2800" dirty="0"/>
              <a:t>  &amp; </a:t>
            </a:r>
            <a:r>
              <a:rPr lang="en-US" sz="2800" dirty="0" err="1"/>
              <a:t>Avey</a:t>
            </a:r>
            <a:r>
              <a:rPr lang="en-US" sz="2800" dirty="0"/>
              <a:t> 2007).</a:t>
            </a:r>
            <a:br>
              <a:rPr lang="en-US" sz="2800" dirty="0"/>
            </a:br>
            <a:endParaRPr lang="en-US" sz="28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1898840"/>
              </p:ext>
            </p:extLst>
          </p:nvPr>
        </p:nvGraphicFramePr>
        <p:xfrm>
          <a:off x="1103313" y="2052638"/>
          <a:ext cx="8947150" cy="419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AC84A3A4-B489-414A-A609-5CDD1FBE35E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34330" y="1"/>
            <a:ext cx="2557670" cy="1220222"/>
          </a:xfrm>
          <a:prstGeom prst="rect">
            <a:avLst/>
          </a:prstGeom>
        </p:spPr>
      </p:pic>
    </p:spTree>
    <p:extLst>
      <p:ext uri="{BB962C8B-B14F-4D97-AF65-F5344CB8AC3E}">
        <p14:creationId xmlns:p14="http://schemas.microsoft.com/office/powerpoint/2010/main" val="2054411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1-HOPE and Recovery</a:t>
            </a:r>
          </a:p>
        </p:txBody>
      </p:sp>
      <p:sp>
        <p:nvSpPr>
          <p:cNvPr id="3" name="Content Placeholder 2"/>
          <p:cNvSpPr>
            <a:spLocks noGrp="1"/>
          </p:cNvSpPr>
          <p:nvPr>
            <p:ph idx="1"/>
          </p:nvPr>
        </p:nvSpPr>
        <p:spPr>
          <a:xfrm>
            <a:off x="646111" y="1512005"/>
            <a:ext cx="10210779" cy="4631218"/>
          </a:xfrm>
        </p:spPr>
        <p:txBody>
          <a:bodyPr>
            <a:normAutofit/>
          </a:bodyPr>
          <a:lstStyle/>
          <a:p>
            <a:pPr marL="0" indent="0">
              <a:buNone/>
            </a:pPr>
            <a:r>
              <a:rPr lang="en-US" b="1" dirty="0"/>
              <a:t>HOPE </a:t>
            </a:r>
            <a:endParaRPr lang="en-US" dirty="0"/>
          </a:p>
          <a:p>
            <a:pPr marL="0" indent="0">
              <a:buNone/>
            </a:pPr>
            <a:br>
              <a:rPr lang="en-US" dirty="0"/>
            </a:br>
            <a:r>
              <a:rPr lang="en-US" b="1" dirty="0">
                <a:solidFill>
                  <a:srgbClr val="FFFF00"/>
                </a:solidFill>
              </a:rPr>
              <a:t>Belief and expectation are the key elements of hope;</a:t>
            </a:r>
          </a:p>
          <a:p>
            <a:pPr marL="0" indent="0">
              <a:buNone/>
            </a:pPr>
            <a:r>
              <a:rPr lang="en-US" dirty="0"/>
              <a:t> elements that can block pain and have important effects on both physical and physiological processes. </a:t>
            </a:r>
          </a:p>
          <a:p>
            <a:pPr marL="0" indent="0">
              <a:buNone/>
            </a:pPr>
            <a:r>
              <a:rPr lang="en-US" b="1" dirty="0">
                <a:solidFill>
                  <a:srgbClr val="FFFF00"/>
                </a:solidFill>
              </a:rPr>
              <a:t>Hope has the ability to help people heal. </a:t>
            </a:r>
          </a:p>
          <a:p>
            <a:pPr marL="0" indent="0">
              <a:buNone/>
            </a:pPr>
            <a:r>
              <a:rPr lang="en-US" dirty="0"/>
              <a:t>Instead of wishing for something to happen – hope is solid, concrete evidence that something will happen. </a:t>
            </a:r>
          </a:p>
          <a:p>
            <a:pPr marL="0" indent="0">
              <a:buNone/>
            </a:pPr>
            <a:r>
              <a:rPr lang="en-US" dirty="0"/>
              <a:t>Hope allows people to approach the challenges of life with a positive mindset; a feeling of desire for certain things to happen. </a:t>
            </a:r>
          </a:p>
          <a:p>
            <a:pPr marL="0" indent="0">
              <a:buNone/>
            </a:pPr>
            <a:r>
              <a:rPr lang="en-US" b="1" dirty="0">
                <a:solidFill>
                  <a:srgbClr val="FFFF00"/>
                </a:solidFill>
              </a:rPr>
              <a:t>Hope keeps people going.</a:t>
            </a:r>
          </a:p>
          <a:p>
            <a:pPr marL="0" indent="0">
              <a:buNone/>
            </a:pPr>
            <a:endParaRPr lang="en-US" dirty="0"/>
          </a:p>
          <a:p>
            <a:endParaRPr lang="en-US" dirty="0"/>
          </a:p>
        </p:txBody>
      </p:sp>
      <p:pic>
        <p:nvPicPr>
          <p:cNvPr id="5" name="Picture 4">
            <a:extLst>
              <a:ext uri="{FF2B5EF4-FFF2-40B4-BE49-F238E27FC236}">
                <a16:creationId xmlns:a16="http://schemas.microsoft.com/office/drawing/2014/main" id="{21106BB3-815C-47D7-99ED-56352A51F5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0916" y="1"/>
            <a:ext cx="2611083" cy="1245704"/>
          </a:xfrm>
          <a:prstGeom prst="rect">
            <a:avLst/>
          </a:prstGeom>
        </p:spPr>
      </p:pic>
    </p:spTree>
    <p:extLst>
      <p:ext uri="{BB962C8B-B14F-4D97-AF65-F5344CB8AC3E}">
        <p14:creationId xmlns:p14="http://schemas.microsoft.com/office/powerpoint/2010/main" val="26495808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169</TotalTime>
  <Words>824</Words>
  <Application>Microsoft Office PowerPoint</Application>
  <PresentationFormat>Widescreen</PresentationFormat>
  <Paragraphs>99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Century Gothic</vt:lpstr>
      <vt:lpstr>Wingdings 3</vt:lpstr>
      <vt:lpstr>Ion</vt:lpstr>
      <vt:lpstr>Psychological Capital: Substance Use Disorder &amp; Recovery Process</vt:lpstr>
      <vt:lpstr>Scheme of Presentation</vt:lpstr>
      <vt:lpstr>Substance Use Disorder: Recovery</vt:lpstr>
      <vt:lpstr>Elements of Recovery Management </vt:lpstr>
      <vt:lpstr>Recovery Capital</vt:lpstr>
      <vt:lpstr>Types of Recovery Capital</vt:lpstr>
      <vt:lpstr>Psychological Capital</vt:lpstr>
      <vt:lpstr>Domains of PSY CAp “HERO” (Luthans,  Avolio  &amp; Avey 2007). </vt:lpstr>
      <vt:lpstr>1-HOPE and Recovery</vt:lpstr>
      <vt:lpstr>Strategies to improve hope</vt:lpstr>
      <vt:lpstr>2. Self-Efficacy and Recovery</vt:lpstr>
      <vt:lpstr>7 Common Obstacles to Recovery from Addiction </vt:lpstr>
      <vt:lpstr>How to Improve Your Self Efficacy in Addiction Recovery</vt:lpstr>
      <vt:lpstr>3. Resilience &amp; Recovery</vt:lpstr>
      <vt:lpstr>Resilience-cont</vt:lpstr>
      <vt:lpstr>Strategies to improve resilience </vt:lpstr>
      <vt:lpstr>4-Optimism and Recovery </vt:lpstr>
      <vt:lpstr>Strategies to stay “Optimistic”</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Psychological Capital: Substance Use Disorder &amp; Recovery Process</dc:title>
  <dc:creator>Taimoor hussain</dc:creator>
  <cp:lastModifiedBy>saima Asghar</cp:lastModifiedBy>
  <cp:revision>47</cp:revision>
  <dcterms:created xsi:type="dcterms:W3CDTF">2020-09-27T14:27:17Z</dcterms:created>
  <dcterms:modified xsi:type="dcterms:W3CDTF">2020-09-29T20:04:49Z</dcterms:modified>
</cp:coreProperties>
</file>