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80" r:id="rId4"/>
    <p:sldId id="259" r:id="rId5"/>
    <p:sldId id="312" r:id="rId6"/>
    <p:sldId id="258" r:id="rId7"/>
    <p:sldId id="263" r:id="rId8"/>
    <p:sldId id="310" r:id="rId9"/>
    <p:sldId id="286" r:id="rId10"/>
    <p:sldId id="283" r:id="rId11"/>
    <p:sldId id="284" r:id="rId12"/>
    <p:sldId id="285" r:id="rId13"/>
    <p:sldId id="264" r:id="rId14"/>
    <p:sldId id="288" r:id="rId15"/>
    <p:sldId id="311" r:id="rId16"/>
    <p:sldId id="314" r:id="rId17"/>
    <p:sldId id="313" r:id="rId18"/>
    <p:sldId id="297" r:id="rId19"/>
    <p:sldId id="315" r:id="rId20"/>
    <p:sldId id="282" r:id="rId21"/>
    <p:sldId id="299" r:id="rId22"/>
    <p:sldId id="309" r:id="rId23"/>
    <p:sldId id="300" r:id="rId24"/>
    <p:sldId id="278" r:id="rId25"/>
    <p:sldId id="277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8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63F0A-970A-8348-B069-9D6E01D34342}" type="doc">
      <dgm:prSet loTypeId="urn:microsoft.com/office/officeart/2005/8/layout/radial4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505F8CE-1209-0E43-98D9-28BEBB608E99}">
      <dgm:prSet phldrT="[Text]"/>
      <dgm:spPr/>
      <dgm:t>
        <a:bodyPr/>
        <a:lstStyle/>
        <a:p>
          <a:r>
            <a:rPr lang="en-US" dirty="0" smtClean="0"/>
            <a:t>Outcomes</a:t>
          </a:r>
          <a:endParaRPr lang="en-US" dirty="0"/>
        </a:p>
      </dgm:t>
    </dgm:pt>
    <dgm:pt modelId="{2D7A8072-58CD-3345-AF7D-89D221A6D6AB}" type="parTrans" cxnId="{201E5594-AA26-654A-A683-D545CD0AAC3B}">
      <dgm:prSet/>
      <dgm:spPr/>
      <dgm:t>
        <a:bodyPr/>
        <a:lstStyle/>
        <a:p>
          <a:endParaRPr lang="en-US"/>
        </a:p>
      </dgm:t>
    </dgm:pt>
    <dgm:pt modelId="{3323A7C3-9318-1644-B48E-3DE1553376C8}" type="sibTrans" cxnId="{201E5594-AA26-654A-A683-D545CD0AAC3B}">
      <dgm:prSet/>
      <dgm:spPr/>
      <dgm:t>
        <a:bodyPr/>
        <a:lstStyle/>
        <a:p>
          <a:endParaRPr lang="en-US"/>
        </a:p>
      </dgm:t>
    </dgm:pt>
    <dgm:pt modelId="{7AB10357-4F19-FE46-A5F6-DA2DCDA010AB}">
      <dgm:prSet phldrT="[Text]"/>
      <dgm:spPr/>
      <dgm:t>
        <a:bodyPr/>
        <a:lstStyle/>
        <a:p>
          <a:r>
            <a:rPr lang="en-US" dirty="0" smtClean="0"/>
            <a:t>Barriers to treatment</a:t>
          </a:r>
          <a:endParaRPr lang="en-US" dirty="0"/>
        </a:p>
      </dgm:t>
    </dgm:pt>
    <dgm:pt modelId="{B33B089E-6618-1F47-ADB6-168AFBCF08FB}" type="parTrans" cxnId="{D477DCC3-A162-384A-9A6C-EA48D299EC6A}">
      <dgm:prSet/>
      <dgm:spPr/>
      <dgm:t>
        <a:bodyPr/>
        <a:lstStyle/>
        <a:p>
          <a:endParaRPr lang="en-US"/>
        </a:p>
      </dgm:t>
    </dgm:pt>
    <dgm:pt modelId="{82CB7F3C-B1DB-3341-AE6F-89860781495B}" type="sibTrans" cxnId="{D477DCC3-A162-384A-9A6C-EA48D299EC6A}">
      <dgm:prSet/>
      <dgm:spPr/>
      <dgm:t>
        <a:bodyPr/>
        <a:lstStyle/>
        <a:p>
          <a:endParaRPr lang="en-US"/>
        </a:p>
      </dgm:t>
    </dgm:pt>
    <dgm:pt modelId="{6912C824-DEB7-7F4A-87F2-6E36E87E6412}">
      <dgm:prSet phldrT="[Text]"/>
      <dgm:spPr/>
      <dgm:t>
        <a:bodyPr/>
        <a:lstStyle/>
        <a:p>
          <a:r>
            <a:rPr lang="en-US" dirty="0" smtClean="0"/>
            <a:t>Continued Victimization</a:t>
          </a:r>
          <a:endParaRPr lang="en-US" dirty="0"/>
        </a:p>
      </dgm:t>
    </dgm:pt>
    <dgm:pt modelId="{785B5DD4-3F30-CC47-9CBD-B2F66A2B7E30}" type="parTrans" cxnId="{BB3D88E1-2D21-C749-B6FA-938AD7E2B8E0}">
      <dgm:prSet/>
      <dgm:spPr/>
      <dgm:t>
        <a:bodyPr/>
        <a:lstStyle/>
        <a:p>
          <a:endParaRPr lang="en-US"/>
        </a:p>
      </dgm:t>
    </dgm:pt>
    <dgm:pt modelId="{25C82438-AF3E-3E4C-A8E7-6D0BF8DE2337}" type="sibTrans" cxnId="{BB3D88E1-2D21-C749-B6FA-938AD7E2B8E0}">
      <dgm:prSet/>
      <dgm:spPr/>
      <dgm:t>
        <a:bodyPr/>
        <a:lstStyle/>
        <a:p>
          <a:endParaRPr lang="en-US"/>
        </a:p>
      </dgm:t>
    </dgm:pt>
    <dgm:pt modelId="{B2F6D9C6-2C2B-FD4C-99C9-D57D2E61EA48}">
      <dgm:prSet phldrT="[Text]"/>
      <dgm:spPr/>
      <dgm:t>
        <a:bodyPr/>
        <a:lstStyle/>
        <a:p>
          <a:r>
            <a:rPr lang="en-US" dirty="0" smtClean="0"/>
            <a:t>Significant decline in healthy functioning</a:t>
          </a:r>
          <a:endParaRPr lang="en-US" dirty="0"/>
        </a:p>
      </dgm:t>
    </dgm:pt>
    <dgm:pt modelId="{EE559785-4D91-B840-A1BB-31FF9942A143}" type="parTrans" cxnId="{823251EB-CED9-C04D-BCA8-7139F5126C11}">
      <dgm:prSet/>
      <dgm:spPr/>
      <dgm:t>
        <a:bodyPr/>
        <a:lstStyle/>
        <a:p>
          <a:endParaRPr lang="en-US"/>
        </a:p>
      </dgm:t>
    </dgm:pt>
    <dgm:pt modelId="{B2C129F3-BA3A-1D4B-B398-49D10C66741C}" type="sibTrans" cxnId="{823251EB-CED9-C04D-BCA8-7139F5126C11}">
      <dgm:prSet/>
      <dgm:spPr/>
      <dgm:t>
        <a:bodyPr/>
        <a:lstStyle/>
        <a:p>
          <a:endParaRPr lang="en-US"/>
        </a:p>
      </dgm:t>
    </dgm:pt>
    <dgm:pt modelId="{B045EE27-078E-3542-9E5B-323F8A81D1EE}" type="pres">
      <dgm:prSet presAssocID="{B3663F0A-970A-8348-B069-9D6E01D343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AF36-ED7B-7A4A-8981-55322D88B3BA}" type="pres">
      <dgm:prSet presAssocID="{4505F8CE-1209-0E43-98D9-28BEBB608E99}" presName="centerShape" presStyleLbl="node0" presStyleIdx="0" presStyleCnt="1"/>
      <dgm:spPr/>
      <dgm:t>
        <a:bodyPr/>
        <a:lstStyle/>
        <a:p>
          <a:endParaRPr lang="en-US"/>
        </a:p>
      </dgm:t>
    </dgm:pt>
    <dgm:pt modelId="{912D566E-793A-B14F-B2A5-C6D7FB6072F7}" type="pres">
      <dgm:prSet presAssocID="{B33B089E-6618-1F47-ADB6-168AFBCF08F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FF29375-CD4A-3946-96D5-562E1E0FA3FE}" type="pres">
      <dgm:prSet presAssocID="{7AB10357-4F19-FE46-A5F6-DA2DCDA010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0DC2B-A29B-B948-B9D2-9C41439708FA}" type="pres">
      <dgm:prSet presAssocID="{785B5DD4-3F30-CC47-9CBD-B2F66A2B7E3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2D586E1-446A-1E4B-8675-21188A5D75BC}" type="pres">
      <dgm:prSet presAssocID="{6912C824-DEB7-7F4A-87F2-6E36E87E64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FE645-3175-BA4C-B36B-5BE37FE56D63}" type="pres">
      <dgm:prSet presAssocID="{EE559785-4D91-B840-A1BB-31FF9942A14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6C127B8-3991-B040-9987-7DDDF0AB208D}" type="pres">
      <dgm:prSet presAssocID="{B2F6D9C6-2C2B-FD4C-99C9-D57D2E61EA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F5188C-765D-A749-93A3-D6980F3C7CBB}" type="presOf" srcId="{B3663F0A-970A-8348-B069-9D6E01D34342}" destId="{B045EE27-078E-3542-9E5B-323F8A81D1EE}" srcOrd="0" destOrd="0" presId="urn:microsoft.com/office/officeart/2005/8/layout/radial4"/>
    <dgm:cxn modelId="{2044C903-19E0-704C-B395-13C9D33B699A}" type="presOf" srcId="{EE559785-4D91-B840-A1BB-31FF9942A143}" destId="{DFDFE645-3175-BA4C-B36B-5BE37FE56D63}" srcOrd="0" destOrd="0" presId="urn:microsoft.com/office/officeart/2005/8/layout/radial4"/>
    <dgm:cxn modelId="{5EB7E419-DAA8-3D44-9A95-7F6F59D6A0EC}" type="presOf" srcId="{6912C824-DEB7-7F4A-87F2-6E36E87E6412}" destId="{62D586E1-446A-1E4B-8675-21188A5D75BC}" srcOrd="0" destOrd="0" presId="urn:microsoft.com/office/officeart/2005/8/layout/radial4"/>
    <dgm:cxn modelId="{475687A0-4FDB-7542-BEC2-B76A1E6C5D4E}" type="presOf" srcId="{B33B089E-6618-1F47-ADB6-168AFBCF08FB}" destId="{912D566E-793A-B14F-B2A5-C6D7FB6072F7}" srcOrd="0" destOrd="0" presId="urn:microsoft.com/office/officeart/2005/8/layout/radial4"/>
    <dgm:cxn modelId="{201E5594-AA26-654A-A683-D545CD0AAC3B}" srcId="{B3663F0A-970A-8348-B069-9D6E01D34342}" destId="{4505F8CE-1209-0E43-98D9-28BEBB608E99}" srcOrd="0" destOrd="0" parTransId="{2D7A8072-58CD-3345-AF7D-89D221A6D6AB}" sibTransId="{3323A7C3-9318-1644-B48E-3DE1553376C8}"/>
    <dgm:cxn modelId="{CED60AC4-6F5D-B947-B3F8-73776AB828E5}" type="presOf" srcId="{7AB10357-4F19-FE46-A5F6-DA2DCDA010AB}" destId="{BFF29375-CD4A-3946-96D5-562E1E0FA3FE}" srcOrd="0" destOrd="0" presId="urn:microsoft.com/office/officeart/2005/8/layout/radial4"/>
    <dgm:cxn modelId="{D477DCC3-A162-384A-9A6C-EA48D299EC6A}" srcId="{4505F8CE-1209-0E43-98D9-28BEBB608E99}" destId="{7AB10357-4F19-FE46-A5F6-DA2DCDA010AB}" srcOrd="0" destOrd="0" parTransId="{B33B089E-6618-1F47-ADB6-168AFBCF08FB}" sibTransId="{82CB7F3C-B1DB-3341-AE6F-89860781495B}"/>
    <dgm:cxn modelId="{4C5AC5C0-09CD-5541-A0EF-43B90A970EF5}" type="presOf" srcId="{B2F6D9C6-2C2B-FD4C-99C9-D57D2E61EA48}" destId="{A6C127B8-3991-B040-9987-7DDDF0AB208D}" srcOrd="0" destOrd="0" presId="urn:microsoft.com/office/officeart/2005/8/layout/radial4"/>
    <dgm:cxn modelId="{8074E245-17E6-0A4E-B354-E46789FD97C2}" type="presOf" srcId="{785B5DD4-3F30-CC47-9CBD-B2F66A2B7E30}" destId="{BAC0DC2B-A29B-B948-B9D2-9C41439708FA}" srcOrd="0" destOrd="0" presId="urn:microsoft.com/office/officeart/2005/8/layout/radial4"/>
    <dgm:cxn modelId="{FBC5238C-C9BF-DA45-A69D-A3059AAD4F6A}" type="presOf" srcId="{4505F8CE-1209-0E43-98D9-28BEBB608E99}" destId="{1EDEAF36-ED7B-7A4A-8981-55322D88B3BA}" srcOrd="0" destOrd="0" presId="urn:microsoft.com/office/officeart/2005/8/layout/radial4"/>
    <dgm:cxn modelId="{BB3D88E1-2D21-C749-B6FA-938AD7E2B8E0}" srcId="{4505F8CE-1209-0E43-98D9-28BEBB608E99}" destId="{6912C824-DEB7-7F4A-87F2-6E36E87E6412}" srcOrd="1" destOrd="0" parTransId="{785B5DD4-3F30-CC47-9CBD-B2F66A2B7E30}" sibTransId="{25C82438-AF3E-3E4C-A8E7-6D0BF8DE2337}"/>
    <dgm:cxn modelId="{823251EB-CED9-C04D-BCA8-7139F5126C11}" srcId="{4505F8CE-1209-0E43-98D9-28BEBB608E99}" destId="{B2F6D9C6-2C2B-FD4C-99C9-D57D2E61EA48}" srcOrd="2" destOrd="0" parTransId="{EE559785-4D91-B840-A1BB-31FF9942A143}" sibTransId="{B2C129F3-BA3A-1D4B-B398-49D10C66741C}"/>
    <dgm:cxn modelId="{8086D6EC-49F1-9241-B15B-56AA162481B9}" type="presParOf" srcId="{B045EE27-078E-3542-9E5B-323F8A81D1EE}" destId="{1EDEAF36-ED7B-7A4A-8981-55322D88B3BA}" srcOrd="0" destOrd="0" presId="urn:microsoft.com/office/officeart/2005/8/layout/radial4"/>
    <dgm:cxn modelId="{2EEA30B8-5211-4549-91A4-787D7DF1E60D}" type="presParOf" srcId="{B045EE27-078E-3542-9E5B-323F8A81D1EE}" destId="{912D566E-793A-B14F-B2A5-C6D7FB6072F7}" srcOrd="1" destOrd="0" presId="urn:microsoft.com/office/officeart/2005/8/layout/radial4"/>
    <dgm:cxn modelId="{12DBB2BE-9541-2C46-8DDB-2AF054970467}" type="presParOf" srcId="{B045EE27-078E-3542-9E5B-323F8A81D1EE}" destId="{BFF29375-CD4A-3946-96D5-562E1E0FA3FE}" srcOrd="2" destOrd="0" presId="urn:microsoft.com/office/officeart/2005/8/layout/radial4"/>
    <dgm:cxn modelId="{99711095-E1D3-144E-961A-1C8F6C1BA430}" type="presParOf" srcId="{B045EE27-078E-3542-9E5B-323F8A81D1EE}" destId="{BAC0DC2B-A29B-B948-B9D2-9C41439708FA}" srcOrd="3" destOrd="0" presId="urn:microsoft.com/office/officeart/2005/8/layout/radial4"/>
    <dgm:cxn modelId="{9E926688-5BCD-E549-B0DD-988F2E6280E4}" type="presParOf" srcId="{B045EE27-078E-3542-9E5B-323F8A81D1EE}" destId="{62D586E1-446A-1E4B-8675-21188A5D75BC}" srcOrd="4" destOrd="0" presId="urn:microsoft.com/office/officeart/2005/8/layout/radial4"/>
    <dgm:cxn modelId="{AA98409E-3882-CB42-9CDF-20E749FD6466}" type="presParOf" srcId="{B045EE27-078E-3542-9E5B-323F8A81D1EE}" destId="{DFDFE645-3175-BA4C-B36B-5BE37FE56D63}" srcOrd="5" destOrd="0" presId="urn:microsoft.com/office/officeart/2005/8/layout/radial4"/>
    <dgm:cxn modelId="{54BD1436-B341-A747-B357-DF7835A5561B}" type="presParOf" srcId="{B045EE27-078E-3542-9E5B-323F8A81D1EE}" destId="{A6C127B8-3991-B040-9987-7DDDF0AB208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02076-2580-E748-98FF-A2D6AD7DD8DE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8276B9D2-B7E5-134F-B459-05FF28E4327A}">
      <dgm:prSet phldrT="[Text]"/>
      <dgm:spPr/>
      <dgm:t>
        <a:bodyPr/>
        <a:lstStyle/>
        <a:p>
          <a:r>
            <a:rPr lang="en-US" dirty="0" smtClean="0"/>
            <a:t>Willingness</a:t>
          </a:r>
          <a:endParaRPr lang="en-US" dirty="0"/>
        </a:p>
      </dgm:t>
    </dgm:pt>
    <dgm:pt modelId="{DAD68F61-11AE-CB48-A285-A5A15FD48918}" type="parTrans" cxnId="{1A672C3C-CB30-1444-99CD-0AD809C8A642}">
      <dgm:prSet/>
      <dgm:spPr/>
      <dgm:t>
        <a:bodyPr/>
        <a:lstStyle/>
        <a:p>
          <a:endParaRPr lang="en-US"/>
        </a:p>
      </dgm:t>
    </dgm:pt>
    <dgm:pt modelId="{66CC3295-B80C-394A-95F8-A55051D37B70}" type="sibTrans" cxnId="{1A672C3C-CB30-1444-99CD-0AD809C8A642}">
      <dgm:prSet/>
      <dgm:spPr/>
      <dgm:t>
        <a:bodyPr/>
        <a:lstStyle/>
        <a:p>
          <a:endParaRPr lang="en-US"/>
        </a:p>
      </dgm:t>
    </dgm:pt>
    <dgm:pt modelId="{55D616EA-69AA-6F45-AE71-4361257E878A}">
      <dgm:prSet phldrT="[Text]"/>
      <dgm:spPr/>
      <dgm:t>
        <a:bodyPr/>
        <a:lstStyle/>
        <a:p>
          <a:r>
            <a:rPr lang="en-US" dirty="0" smtClean="0"/>
            <a:t>Potential</a:t>
          </a:r>
          <a:endParaRPr lang="en-US" dirty="0"/>
        </a:p>
      </dgm:t>
    </dgm:pt>
    <dgm:pt modelId="{C1AECABD-E1C2-6045-B863-D1BBEC8DDDAF}" type="parTrans" cxnId="{663C0B36-6D48-B144-9ECE-5231EC451A40}">
      <dgm:prSet/>
      <dgm:spPr/>
      <dgm:t>
        <a:bodyPr/>
        <a:lstStyle/>
        <a:p>
          <a:endParaRPr lang="en-US"/>
        </a:p>
      </dgm:t>
    </dgm:pt>
    <dgm:pt modelId="{D01787AE-F253-9242-9FFD-0E15F92A9EE0}" type="sibTrans" cxnId="{663C0B36-6D48-B144-9ECE-5231EC451A40}">
      <dgm:prSet/>
      <dgm:spPr/>
      <dgm:t>
        <a:bodyPr/>
        <a:lstStyle/>
        <a:p>
          <a:endParaRPr lang="en-US"/>
        </a:p>
      </dgm:t>
    </dgm:pt>
    <dgm:pt modelId="{48B026A8-30A5-044F-8048-5883523F71CF}">
      <dgm:prSet phldrT="[Text]"/>
      <dgm:spPr/>
      <dgm:t>
        <a:bodyPr/>
        <a:lstStyle/>
        <a:p>
          <a:r>
            <a:rPr lang="en-US" dirty="0" smtClean="0"/>
            <a:t>Change</a:t>
          </a:r>
          <a:endParaRPr lang="en-US" dirty="0"/>
        </a:p>
      </dgm:t>
    </dgm:pt>
    <dgm:pt modelId="{73F890EC-C4A3-2A46-99B6-962124144EC7}" type="parTrans" cxnId="{43A617F6-BB2E-C844-9F13-43CFD2634379}">
      <dgm:prSet/>
      <dgm:spPr/>
      <dgm:t>
        <a:bodyPr/>
        <a:lstStyle/>
        <a:p>
          <a:endParaRPr lang="en-US"/>
        </a:p>
      </dgm:t>
    </dgm:pt>
    <dgm:pt modelId="{0394483A-66A4-914C-B0C8-EC2A87DA6C61}" type="sibTrans" cxnId="{43A617F6-BB2E-C844-9F13-43CFD2634379}">
      <dgm:prSet/>
      <dgm:spPr/>
      <dgm:t>
        <a:bodyPr/>
        <a:lstStyle/>
        <a:p>
          <a:endParaRPr lang="en-US"/>
        </a:p>
      </dgm:t>
    </dgm:pt>
    <dgm:pt modelId="{0716C391-8E91-D249-808B-A5DFBD8BD0BB}" type="pres">
      <dgm:prSet presAssocID="{63F02076-2580-E748-98FF-A2D6AD7DD8DE}" presName="CompostProcess" presStyleCnt="0">
        <dgm:presLayoutVars>
          <dgm:dir/>
          <dgm:resizeHandles val="exact"/>
        </dgm:presLayoutVars>
      </dgm:prSet>
      <dgm:spPr/>
    </dgm:pt>
    <dgm:pt modelId="{06246063-B997-A548-B278-E52B83CC68BD}" type="pres">
      <dgm:prSet presAssocID="{63F02076-2580-E748-98FF-A2D6AD7DD8DE}" presName="arrow" presStyleLbl="bgShp" presStyleIdx="0" presStyleCnt="1"/>
      <dgm:spPr/>
    </dgm:pt>
    <dgm:pt modelId="{1DF1B326-5086-0946-BF90-B57998489AA0}" type="pres">
      <dgm:prSet presAssocID="{63F02076-2580-E748-98FF-A2D6AD7DD8DE}" presName="linearProcess" presStyleCnt="0"/>
      <dgm:spPr/>
    </dgm:pt>
    <dgm:pt modelId="{2E3DA610-12A1-F449-86B8-B02FB0B5DE97}" type="pres">
      <dgm:prSet presAssocID="{8276B9D2-B7E5-134F-B459-05FF28E4327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C53A5-779C-9D45-9215-8BAFA196E9BA}" type="pres">
      <dgm:prSet presAssocID="{66CC3295-B80C-394A-95F8-A55051D37B70}" presName="sibTrans" presStyleCnt="0"/>
      <dgm:spPr/>
    </dgm:pt>
    <dgm:pt modelId="{3608DC16-BDAB-5943-BE5C-AC2B656DE2A7}" type="pres">
      <dgm:prSet presAssocID="{55D616EA-69AA-6F45-AE71-4361257E878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80C23-5E0E-0846-BC1E-ACE38BBA82EE}" type="pres">
      <dgm:prSet presAssocID="{D01787AE-F253-9242-9FFD-0E15F92A9EE0}" presName="sibTrans" presStyleCnt="0"/>
      <dgm:spPr/>
    </dgm:pt>
    <dgm:pt modelId="{C28FBAF7-2A89-8545-99F4-64C001A00911}" type="pres">
      <dgm:prSet presAssocID="{48B026A8-30A5-044F-8048-5883523F71C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C0B36-6D48-B144-9ECE-5231EC451A40}" srcId="{63F02076-2580-E748-98FF-A2D6AD7DD8DE}" destId="{55D616EA-69AA-6F45-AE71-4361257E878A}" srcOrd="1" destOrd="0" parTransId="{C1AECABD-E1C2-6045-B863-D1BBEC8DDDAF}" sibTransId="{D01787AE-F253-9242-9FFD-0E15F92A9EE0}"/>
    <dgm:cxn modelId="{27FFD210-227B-764A-8EEF-386A7FF2ABA6}" type="presOf" srcId="{48B026A8-30A5-044F-8048-5883523F71CF}" destId="{C28FBAF7-2A89-8545-99F4-64C001A00911}" srcOrd="0" destOrd="0" presId="urn:microsoft.com/office/officeart/2005/8/layout/hProcess9"/>
    <dgm:cxn modelId="{B8515D66-53B3-2048-909C-765D269AAB4F}" type="presOf" srcId="{63F02076-2580-E748-98FF-A2D6AD7DD8DE}" destId="{0716C391-8E91-D249-808B-A5DFBD8BD0BB}" srcOrd="0" destOrd="0" presId="urn:microsoft.com/office/officeart/2005/8/layout/hProcess9"/>
    <dgm:cxn modelId="{1A672C3C-CB30-1444-99CD-0AD809C8A642}" srcId="{63F02076-2580-E748-98FF-A2D6AD7DD8DE}" destId="{8276B9D2-B7E5-134F-B459-05FF28E4327A}" srcOrd="0" destOrd="0" parTransId="{DAD68F61-11AE-CB48-A285-A5A15FD48918}" sibTransId="{66CC3295-B80C-394A-95F8-A55051D37B70}"/>
    <dgm:cxn modelId="{E4391E2A-72DD-F346-BD1C-C11AD0AF5CFD}" type="presOf" srcId="{55D616EA-69AA-6F45-AE71-4361257E878A}" destId="{3608DC16-BDAB-5943-BE5C-AC2B656DE2A7}" srcOrd="0" destOrd="0" presId="urn:microsoft.com/office/officeart/2005/8/layout/hProcess9"/>
    <dgm:cxn modelId="{43A617F6-BB2E-C844-9F13-43CFD2634379}" srcId="{63F02076-2580-E748-98FF-A2D6AD7DD8DE}" destId="{48B026A8-30A5-044F-8048-5883523F71CF}" srcOrd="2" destOrd="0" parTransId="{73F890EC-C4A3-2A46-99B6-962124144EC7}" sibTransId="{0394483A-66A4-914C-B0C8-EC2A87DA6C61}"/>
    <dgm:cxn modelId="{FF7C990F-4C15-2A44-8476-6D643860DBDD}" type="presOf" srcId="{8276B9D2-B7E5-134F-B459-05FF28E4327A}" destId="{2E3DA610-12A1-F449-86B8-B02FB0B5DE97}" srcOrd="0" destOrd="0" presId="urn:microsoft.com/office/officeart/2005/8/layout/hProcess9"/>
    <dgm:cxn modelId="{FA6BA38B-D138-294D-8CBF-1FD4165A3D27}" type="presParOf" srcId="{0716C391-8E91-D249-808B-A5DFBD8BD0BB}" destId="{06246063-B997-A548-B278-E52B83CC68BD}" srcOrd="0" destOrd="0" presId="urn:microsoft.com/office/officeart/2005/8/layout/hProcess9"/>
    <dgm:cxn modelId="{F806CD63-23E8-6D45-82D2-B5FA7D8B7C9B}" type="presParOf" srcId="{0716C391-8E91-D249-808B-A5DFBD8BD0BB}" destId="{1DF1B326-5086-0946-BF90-B57998489AA0}" srcOrd="1" destOrd="0" presId="urn:microsoft.com/office/officeart/2005/8/layout/hProcess9"/>
    <dgm:cxn modelId="{1561F133-5722-7B44-A631-5A2D0ADCF53C}" type="presParOf" srcId="{1DF1B326-5086-0946-BF90-B57998489AA0}" destId="{2E3DA610-12A1-F449-86B8-B02FB0B5DE97}" srcOrd="0" destOrd="0" presId="urn:microsoft.com/office/officeart/2005/8/layout/hProcess9"/>
    <dgm:cxn modelId="{8BE0B83E-E9A0-3E4D-A56D-91A97AF8FDD1}" type="presParOf" srcId="{1DF1B326-5086-0946-BF90-B57998489AA0}" destId="{22BC53A5-779C-9D45-9215-8BAFA196E9BA}" srcOrd="1" destOrd="0" presId="urn:microsoft.com/office/officeart/2005/8/layout/hProcess9"/>
    <dgm:cxn modelId="{49A48ACC-724D-FB4A-B063-72556D1B337C}" type="presParOf" srcId="{1DF1B326-5086-0946-BF90-B57998489AA0}" destId="{3608DC16-BDAB-5943-BE5C-AC2B656DE2A7}" srcOrd="2" destOrd="0" presId="urn:microsoft.com/office/officeart/2005/8/layout/hProcess9"/>
    <dgm:cxn modelId="{7C2FE9E2-D616-3944-B3B9-CA060FDCFE76}" type="presParOf" srcId="{1DF1B326-5086-0946-BF90-B57998489AA0}" destId="{93680C23-5E0E-0846-BC1E-ACE38BBA82EE}" srcOrd="3" destOrd="0" presId="urn:microsoft.com/office/officeart/2005/8/layout/hProcess9"/>
    <dgm:cxn modelId="{A33D0DE1-5E15-0F4F-9C6A-850FE1573349}" type="presParOf" srcId="{1DF1B326-5086-0946-BF90-B57998489AA0}" destId="{C28FBAF7-2A89-8545-99F4-64C001A009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2A5E7-5B78-5F4C-AC38-2C4D13763864}" type="doc">
      <dgm:prSet loTypeId="urn:microsoft.com/office/officeart/2005/8/layout/chevron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6DC4CA-91E5-124A-A191-4536C33A7BE8}">
      <dgm:prSet phldrT="[Text]"/>
      <dgm:spPr/>
      <dgm:t>
        <a:bodyPr/>
        <a:lstStyle/>
        <a:p>
          <a:r>
            <a:rPr lang="en-US" dirty="0" smtClean="0"/>
            <a:t>Authoritative</a:t>
          </a:r>
          <a:endParaRPr lang="en-US" dirty="0"/>
        </a:p>
      </dgm:t>
    </dgm:pt>
    <dgm:pt modelId="{00B85F8B-E74E-0441-84D6-831A8B1E06AE}" type="parTrans" cxnId="{423581FC-9FD8-F84E-890D-2DF67F9C8352}">
      <dgm:prSet/>
      <dgm:spPr/>
      <dgm:t>
        <a:bodyPr/>
        <a:lstStyle/>
        <a:p>
          <a:endParaRPr lang="en-US"/>
        </a:p>
      </dgm:t>
    </dgm:pt>
    <dgm:pt modelId="{CF0515C5-EE1F-5D47-B4F5-49E2ED902714}" type="sibTrans" cxnId="{423581FC-9FD8-F84E-890D-2DF67F9C8352}">
      <dgm:prSet/>
      <dgm:spPr/>
      <dgm:t>
        <a:bodyPr/>
        <a:lstStyle/>
        <a:p>
          <a:endParaRPr lang="en-US"/>
        </a:p>
      </dgm:t>
    </dgm:pt>
    <dgm:pt modelId="{20252489-E417-194E-94DE-207F389DB351}">
      <dgm:prSet phldrT="[Text]"/>
      <dgm:spPr/>
      <dgm:t>
        <a:bodyPr/>
        <a:lstStyle/>
        <a:p>
          <a:r>
            <a:rPr lang="en-US" dirty="0" smtClean="0"/>
            <a:t>Active in the process</a:t>
          </a:r>
          <a:endParaRPr lang="en-US" dirty="0"/>
        </a:p>
      </dgm:t>
    </dgm:pt>
    <dgm:pt modelId="{E28337CA-07EF-B644-B47C-6BFB636E321C}" type="parTrans" cxnId="{1C38D275-32E6-784F-AF29-1C6046CFE047}">
      <dgm:prSet/>
      <dgm:spPr/>
      <dgm:t>
        <a:bodyPr/>
        <a:lstStyle/>
        <a:p>
          <a:endParaRPr lang="en-US"/>
        </a:p>
      </dgm:t>
    </dgm:pt>
    <dgm:pt modelId="{FBF1C79A-EAE6-304F-8B86-C94CC94FAF98}" type="sibTrans" cxnId="{1C38D275-32E6-784F-AF29-1C6046CFE047}">
      <dgm:prSet/>
      <dgm:spPr/>
      <dgm:t>
        <a:bodyPr/>
        <a:lstStyle/>
        <a:p>
          <a:endParaRPr lang="en-US"/>
        </a:p>
      </dgm:t>
    </dgm:pt>
    <dgm:pt modelId="{0446088B-0847-5642-8B5F-629AED02EFE9}">
      <dgm:prSet phldrT="[Text]"/>
      <dgm:spPr/>
      <dgm:t>
        <a:bodyPr/>
        <a:lstStyle/>
        <a:p>
          <a:r>
            <a:rPr lang="en-US" dirty="0" smtClean="0"/>
            <a:t>Permissive</a:t>
          </a:r>
          <a:endParaRPr lang="en-US" dirty="0"/>
        </a:p>
      </dgm:t>
    </dgm:pt>
    <dgm:pt modelId="{E90A9E6E-4E78-0142-B726-189DCBB54507}" type="parTrans" cxnId="{ECC7ADEF-87FB-D34D-9356-9A5FD393F367}">
      <dgm:prSet/>
      <dgm:spPr/>
      <dgm:t>
        <a:bodyPr/>
        <a:lstStyle/>
        <a:p>
          <a:endParaRPr lang="en-US"/>
        </a:p>
      </dgm:t>
    </dgm:pt>
    <dgm:pt modelId="{3028E411-F4F2-3940-BE85-B02ECE7B332B}" type="sibTrans" cxnId="{ECC7ADEF-87FB-D34D-9356-9A5FD393F367}">
      <dgm:prSet/>
      <dgm:spPr/>
      <dgm:t>
        <a:bodyPr/>
        <a:lstStyle/>
        <a:p>
          <a:endParaRPr lang="en-US"/>
        </a:p>
      </dgm:t>
    </dgm:pt>
    <dgm:pt modelId="{5B44180C-579F-8943-B5B3-33B3B7111C1C}">
      <dgm:prSet phldrT="[Text]"/>
      <dgm:spPr/>
      <dgm:t>
        <a:bodyPr/>
        <a:lstStyle/>
        <a:p>
          <a:r>
            <a:rPr lang="en-US" dirty="0" smtClean="0"/>
            <a:t>Passive</a:t>
          </a:r>
          <a:endParaRPr lang="en-US" dirty="0"/>
        </a:p>
      </dgm:t>
    </dgm:pt>
    <dgm:pt modelId="{57138E3B-7642-C848-8DBB-7140073402B8}" type="parTrans" cxnId="{2B740773-D18D-C84B-A47F-903691798D1A}">
      <dgm:prSet/>
      <dgm:spPr/>
      <dgm:t>
        <a:bodyPr/>
        <a:lstStyle/>
        <a:p>
          <a:endParaRPr lang="en-US"/>
        </a:p>
      </dgm:t>
    </dgm:pt>
    <dgm:pt modelId="{6CAA30B9-732C-CB45-AD1C-A8E20675E250}" type="sibTrans" cxnId="{2B740773-D18D-C84B-A47F-903691798D1A}">
      <dgm:prSet/>
      <dgm:spPr/>
      <dgm:t>
        <a:bodyPr/>
        <a:lstStyle/>
        <a:p>
          <a:endParaRPr lang="en-US"/>
        </a:p>
      </dgm:t>
    </dgm:pt>
    <dgm:pt modelId="{11FF16EF-A3E7-9145-8B19-AB86978BFD12}">
      <dgm:prSet phldrT="[Text]"/>
      <dgm:spPr/>
      <dgm:t>
        <a:bodyPr/>
        <a:lstStyle/>
        <a:p>
          <a:r>
            <a:rPr lang="en-US" dirty="0" smtClean="0"/>
            <a:t>Listens and follows</a:t>
          </a:r>
          <a:endParaRPr lang="en-US" dirty="0"/>
        </a:p>
      </dgm:t>
    </dgm:pt>
    <dgm:pt modelId="{7435348D-7AF5-9842-8545-967C3168F79A}" type="parTrans" cxnId="{E4A1ACCF-C750-5246-A579-7F6087B16C74}">
      <dgm:prSet/>
      <dgm:spPr/>
      <dgm:t>
        <a:bodyPr/>
        <a:lstStyle/>
        <a:p>
          <a:endParaRPr lang="en-US"/>
        </a:p>
      </dgm:t>
    </dgm:pt>
    <dgm:pt modelId="{63C81C5F-741B-8647-B870-9CAC83BFB06D}" type="sibTrans" cxnId="{E4A1ACCF-C750-5246-A579-7F6087B16C74}">
      <dgm:prSet/>
      <dgm:spPr/>
      <dgm:t>
        <a:bodyPr/>
        <a:lstStyle/>
        <a:p>
          <a:endParaRPr lang="en-US"/>
        </a:p>
      </dgm:t>
    </dgm:pt>
    <dgm:pt modelId="{A12CFABE-3F03-C041-A4B8-CE1E46E38869}">
      <dgm:prSet phldrT="[Text]"/>
      <dgm:spPr/>
      <dgm:t>
        <a:bodyPr/>
        <a:lstStyle/>
        <a:p>
          <a:r>
            <a:rPr lang="en-US" dirty="0" smtClean="0"/>
            <a:t>Self-hypnosis</a:t>
          </a:r>
          <a:endParaRPr lang="en-US" dirty="0"/>
        </a:p>
      </dgm:t>
    </dgm:pt>
    <dgm:pt modelId="{ABC2A333-86DB-714C-8F29-BB5D7DFDD80A}" type="parTrans" cxnId="{C3F9206D-A874-B549-9360-286D8B8B817F}">
      <dgm:prSet/>
      <dgm:spPr/>
      <dgm:t>
        <a:bodyPr/>
        <a:lstStyle/>
        <a:p>
          <a:endParaRPr lang="en-US"/>
        </a:p>
      </dgm:t>
    </dgm:pt>
    <dgm:pt modelId="{9EFB8C52-688A-A344-A7AD-2B95D6F6BE3B}" type="sibTrans" cxnId="{C3F9206D-A874-B549-9360-286D8B8B817F}">
      <dgm:prSet/>
      <dgm:spPr/>
      <dgm:t>
        <a:bodyPr/>
        <a:lstStyle/>
        <a:p>
          <a:endParaRPr lang="en-US"/>
        </a:p>
      </dgm:t>
    </dgm:pt>
    <dgm:pt modelId="{323628BE-96AA-4D43-8094-5B92693F8040}">
      <dgm:prSet phldrT="[Text]"/>
      <dgm:spPr/>
      <dgm:t>
        <a:bodyPr/>
        <a:lstStyle/>
        <a:p>
          <a:r>
            <a:rPr lang="en-US" dirty="0" smtClean="0"/>
            <a:t>Practice of inducing hypnosis on self</a:t>
          </a:r>
          <a:endParaRPr lang="en-US" dirty="0"/>
        </a:p>
      </dgm:t>
    </dgm:pt>
    <dgm:pt modelId="{D5308017-DE9F-7548-9638-7AFFEB439FB0}" type="parTrans" cxnId="{35235CE1-7F83-4E48-88FE-1AF841A84DFA}">
      <dgm:prSet/>
      <dgm:spPr/>
      <dgm:t>
        <a:bodyPr/>
        <a:lstStyle/>
        <a:p>
          <a:endParaRPr lang="en-US"/>
        </a:p>
      </dgm:t>
    </dgm:pt>
    <dgm:pt modelId="{C4539881-7D5A-5148-BFDF-93231E265CA7}" type="sibTrans" cxnId="{35235CE1-7F83-4E48-88FE-1AF841A84DFA}">
      <dgm:prSet/>
      <dgm:spPr/>
      <dgm:t>
        <a:bodyPr/>
        <a:lstStyle/>
        <a:p>
          <a:endParaRPr lang="en-US"/>
        </a:p>
      </dgm:t>
    </dgm:pt>
    <dgm:pt modelId="{2A709001-4C06-0C4E-843E-659DDF521E88}">
      <dgm:prSet phldrT="[Text]"/>
      <dgm:spPr/>
      <dgm:t>
        <a:bodyPr/>
        <a:lstStyle/>
        <a:p>
          <a:r>
            <a:rPr lang="en-US" dirty="0" smtClean="0"/>
            <a:t>Not guided by other person</a:t>
          </a:r>
          <a:endParaRPr lang="en-US" dirty="0"/>
        </a:p>
      </dgm:t>
    </dgm:pt>
    <dgm:pt modelId="{27A09396-1ECC-A14F-A0DB-853836794C44}" type="parTrans" cxnId="{E1E430B0-B1EA-D241-9709-4B739E35289E}">
      <dgm:prSet/>
      <dgm:spPr/>
      <dgm:t>
        <a:bodyPr/>
        <a:lstStyle/>
        <a:p>
          <a:endParaRPr lang="en-US"/>
        </a:p>
      </dgm:t>
    </dgm:pt>
    <dgm:pt modelId="{39290695-D24B-D149-B1CB-949409948B2C}" type="sibTrans" cxnId="{E1E430B0-B1EA-D241-9709-4B739E35289E}">
      <dgm:prSet/>
      <dgm:spPr/>
      <dgm:t>
        <a:bodyPr/>
        <a:lstStyle/>
        <a:p>
          <a:endParaRPr lang="en-US"/>
        </a:p>
      </dgm:t>
    </dgm:pt>
    <dgm:pt modelId="{910A9944-FAF8-E943-BF8B-0454DDD057A8}">
      <dgm:prSet phldrT="[Text]"/>
      <dgm:spPr/>
      <dgm:t>
        <a:bodyPr/>
        <a:lstStyle/>
        <a:p>
          <a:r>
            <a:rPr lang="en-US" dirty="0" smtClean="0"/>
            <a:t>Seek suggestions</a:t>
          </a:r>
          <a:endParaRPr lang="en-US" dirty="0"/>
        </a:p>
      </dgm:t>
    </dgm:pt>
    <dgm:pt modelId="{2CC619FD-DEB7-A642-8D66-D5F4FDBC664F}" type="parTrans" cxnId="{EEEDFF1C-23E9-E549-8F2D-ABFB530A17B7}">
      <dgm:prSet/>
      <dgm:spPr/>
      <dgm:t>
        <a:bodyPr/>
        <a:lstStyle/>
        <a:p>
          <a:endParaRPr lang="en-US"/>
        </a:p>
      </dgm:t>
    </dgm:pt>
    <dgm:pt modelId="{7626883F-E1C0-CB4F-9E49-DBA4F4E1C8DC}" type="sibTrans" cxnId="{EEEDFF1C-23E9-E549-8F2D-ABFB530A17B7}">
      <dgm:prSet/>
      <dgm:spPr/>
      <dgm:t>
        <a:bodyPr/>
        <a:lstStyle/>
        <a:p>
          <a:endParaRPr lang="en-US"/>
        </a:p>
      </dgm:t>
    </dgm:pt>
    <dgm:pt modelId="{A5147D3E-CBFC-3F41-A7A6-5CF94D329B45}" type="pres">
      <dgm:prSet presAssocID="{DDA2A5E7-5B78-5F4C-AC38-2C4D13763864}" presName="linearFlow" presStyleCnt="0">
        <dgm:presLayoutVars>
          <dgm:dir/>
          <dgm:animLvl val="lvl"/>
          <dgm:resizeHandles val="exact"/>
        </dgm:presLayoutVars>
      </dgm:prSet>
      <dgm:spPr/>
    </dgm:pt>
    <dgm:pt modelId="{CD588475-68A4-B247-99D7-07F39FEE9F4D}" type="pres">
      <dgm:prSet presAssocID="{736DC4CA-91E5-124A-A191-4536C33A7BE8}" presName="composite" presStyleCnt="0"/>
      <dgm:spPr/>
    </dgm:pt>
    <dgm:pt modelId="{4818F203-E7B8-5D44-9C01-804E0FA679D0}" type="pres">
      <dgm:prSet presAssocID="{736DC4CA-91E5-124A-A191-4536C33A7BE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E659437-690C-E840-9D10-3EAA320DC579}" type="pres">
      <dgm:prSet presAssocID="{736DC4CA-91E5-124A-A191-4536C33A7BE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ABE12-9FAC-CB4C-9B1F-27569183043D}" type="pres">
      <dgm:prSet presAssocID="{CF0515C5-EE1F-5D47-B4F5-49E2ED902714}" presName="sp" presStyleCnt="0"/>
      <dgm:spPr/>
    </dgm:pt>
    <dgm:pt modelId="{6270098D-C9FE-B046-BDC8-F9DA0675A48E}" type="pres">
      <dgm:prSet presAssocID="{0446088B-0847-5642-8B5F-629AED02EFE9}" presName="composite" presStyleCnt="0"/>
      <dgm:spPr/>
    </dgm:pt>
    <dgm:pt modelId="{167DDBED-0273-1244-9D80-073899DC31E9}" type="pres">
      <dgm:prSet presAssocID="{0446088B-0847-5642-8B5F-629AED02EFE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83584A0-D02B-1749-8A6A-DDE48741EC72}" type="pres">
      <dgm:prSet presAssocID="{0446088B-0847-5642-8B5F-629AED02EFE9}" presName="descendantText" presStyleLbl="alignAcc1" presStyleIdx="1" presStyleCnt="3">
        <dgm:presLayoutVars>
          <dgm:bulletEnabled val="1"/>
        </dgm:presLayoutVars>
      </dgm:prSet>
      <dgm:spPr/>
    </dgm:pt>
    <dgm:pt modelId="{3F7275B9-5B27-0C48-81A9-D1D990D990EA}" type="pres">
      <dgm:prSet presAssocID="{3028E411-F4F2-3940-BE85-B02ECE7B332B}" presName="sp" presStyleCnt="0"/>
      <dgm:spPr/>
    </dgm:pt>
    <dgm:pt modelId="{441011FD-6C86-554A-8919-4499E2519707}" type="pres">
      <dgm:prSet presAssocID="{A12CFABE-3F03-C041-A4B8-CE1E46E38869}" presName="composite" presStyleCnt="0"/>
      <dgm:spPr/>
    </dgm:pt>
    <dgm:pt modelId="{324AF803-B8CD-6546-83DA-71905C603805}" type="pres">
      <dgm:prSet presAssocID="{A12CFABE-3F03-C041-A4B8-CE1E46E3886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53EEF91-0CE2-6141-B62C-8B90605B6385}" type="pres">
      <dgm:prSet presAssocID="{A12CFABE-3F03-C041-A4B8-CE1E46E3886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F9206D-A874-B549-9360-286D8B8B817F}" srcId="{DDA2A5E7-5B78-5F4C-AC38-2C4D13763864}" destId="{A12CFABE-3F03-C041-A4B8-CE1E46E38869}" srcOrd="2" destOrd="0" parTransId="{ABC2A333-86DB-714C-8F29-BB5D7DFDD80A}" sibTransId="{9EFB8C52-688A-A344-A7AD-2B95D6F6BE3B}"/>
    <dgm:cxn modelId="{1C38D275-32E6-784F-AF29-1C6046CFE047}" srcId="{736DC4CA-91E5-124A-A191-4536C33A7BE8}" destId="{20252489-E417-194E-94DE-207F389DB351}" srcOrd="0" destOrd="0" parTransId="{E28337CA-07EF-B644-B47C-6BFB636E321C}" sibTransId="{FBF1C79A-EAE6-304F-8B86-C94CC94FAF98}"/>
    <dgm:cxn modelId="{423581FC-9FD8-F84E-890D-2DF67F9C8352}" srcId="{DDA2A5E7-5B78-5F4C-AC38-2C4D13763864}" destId="{736DC4CA-91E5-124A-A191-4536C33A7BE8}" srcOrd="0" destOrd="0" parTransId="{00B85F8B-E74E-0441-84D6-831A8B1E06AE}" sibTransId="{CF0515C5-EE1F-5D47-B4F5-49E2ED902714}"/>
    <dgm:cxn modelId="{35235CE1-7F83-4E48-88FE-1AF841A84DFA}" srcId="{A12CFABE-3F03-C041-A4B8-CE1E46E38869}" destId="{323628BE-96AA-4D43-8094-5B92693F8040}" srcOrd="0" destOrd="0" parTransId="{D5308017-DE9F-7548-9638-7AFFEB439FB0}" sibTransId="{C4539881-7D5A-5148-BFDF-93231E265CA7}"/>
    <dgm:cxn modelId="{ECC7ADEF-87FB-D34D-9356-9A5FD393F367}" srcId="{DDA2A5E7-5B78-5F4C-AC38-2C4D13763864}" destId="{0446088B-0847-5642-8B5F-629AED02EFE9}" srcOrd="1" destOrd="0" parTransId="{E90A9E6E-4E78-0142-B726-189DCBB54507}" sibTransId="{3028E411-F4F2-3940-BE85-B02ECE7B332B}"/>
    <dgm:cxn modelId="{A05B7A25-DEE4-6348-9948-7B0705852F58}" type="presOf" srcId="{20252489-E417-194E-94DE-207F389DB351}" destId="{1E659437-690C-E840-9D10-3EAA320DC579}" srcOrd="0" destOrd="0" presId="urn:microsoft.com/office/officeart/2005/8/layout/chevron2"/>
    <dgm:cxn modelId="{810C5E7E-81CC-8B4A-822C-527F3CB8CA2C}" type="presOf" srcId="{736DC4CA-91E5-124A-A191-4536C33A7BE8}" destId="{4818F203-E7B8-5D44-9C01-804E0FA679D0}" srcOrd="0" destOrd="0" presId="urn:microsoft.com/office/officeart/2005/8/layout/chevron2"/>
    <dgm:cxn modelId="{7491CA8E-5574-3345-9388-B6B69E858EA0}" type="presOf" srcId="{A12CFABE-3F03-C041-A4B8-CE1E46E38869}" destId="{324AF803-B8CD-6546-83DA-71905C603805}" srcOrd="0" destOrd="0" presId="urn:microsoft.com/office/officeart/2005/8/layout/chevron2"/>
    <dgm:cxn modelId="{C4AD3715-8AA8-504A-B224-5F08A4106EC3}" type="presOf" srcId="{11FF16EF-A3E7-9145-8B19-AB86978BFD12}" destId="{983584A0-D02B-1749-8A6A-DDE48741EC72}" srcOrd="0" destOrd="1" presId="urn:microsoft.com/office/officeart/2005/8/layout/chevron2"/>
    <dgm:cxn modelId="{F36B1D17-5142-9445-BBD8-54DD605B144E}" type="presOf" srcId="{0446088B-0847-5642-8B5F-629AED02EFE9}" destId="{167DDBED-0273-1244-9D80-073899DC31E9}" srcOrd="0" destOrd="0" presId="urn:microsoft.com/office/officeart/2005/8/layout/chevron2"/>
    <dgm:cxn modelId="{E4A1ACCF-C750-5246-A579-7F6087B16C74}" srcId="{0446088B-0847-5642-8B5F-629AED02EFE9}" destId="{11FF16EF-A3E7-9145-8B19-AB86978BFD12}" srcOrd="1" destOrd="0" parTransId="{7435348D-7AF5-9842-8545-967C3168F79A}" sibTransId="{63C81C5F-741B-8647-B870-9CAC83BFB06D}"/>
    <dgm:cxn modelId="{CA5D8B8B-4C40-B34E-8D53-C7A58D1E5954}" type="presOf" srcId="{2A709001-4C06-0C4E-843E-659DDF521E88}" destId="{F53EEF91-0CE2-6141-B62C-8B90605B6385}" srcOrd="0" destOrd="1" presId="urn:microsoft.com/office/officeart/2005/8/layout/chevron2"/>
    <dgm:cxn modelId="{BE2A10F8-5306-4B47-8927-76696C1DE099}" type="presOf" srcId="{910A9944-FAF8-E943-BF8B-0454DDD057A8}" destId="{1E659437-690C-E840-9D10-3EAA320DC579}" srcOrd="0" destOrd="1" presId="urn:microsoft.com/office/officeart/2005/8/layout/chevron2"/>
    <dgm:cxn modelId="{2B740773-D18D-C84B-A47F-903691798D1A}" srcId="{0446088B-0847-5642-8B5F-629AED02EFE9}" destId="{5B44180C-579F-8943-B5B3-33B3B7111C1C}" srcOrd="0" destOrd="0" parTransId="{57138E3B-7642-C848-8DBB-7140073402B8}" sibTransId="{6CAA30B9-732C-CB45-AD1C-A8E20675E250}"/>
    <dgm:cxn modelId="{EEEDFF1C-23E9-E549-8F2D-ABFB530A17B7}" srcId="{736DC4CA-91E5-124A-A191-4536C33A7BE8}" destId="{910A9944-FAF8-E943-BF8B-0454DDD057A8}" srcOrd="1" destOrd="0" parTransId="{2CC619FD-DEB7-A642-8D66-D5F4FDBC664F}" sibTransId="{7626883F-E1C0-CB4F-9E49-DBA4F4E1C8DC}"/>
    <dgm:cxn modelId="{7D14F1EF-3E1C-CB47-A64F-EB4180E6D6E1}" type="presOf" srcId="{5B44180C-579F-8943-B5B3-33B3B7111C1C}" destId="{983584A0-D02B-1749-8A6A-DDE48741EC72}" srcOrd="0" destOrd="0" presId="urn:microsoft.com/office/officeart/2005/8/layout/chevron2"/>
    <dgm:cxn modelId="{E1E430B0-B1EA-D241-9709-4B739E35289E}" srcId="{A12CFABE-3F03-C041-A4B8-CE1E46E38869}" destId="{2A709001-4C06-0C4E-843E-659DDF521E88}" srcOrd="1" destOrd="0" parTransId="{27A09396-1ECC-A14F-A0DB-853836794C44}" sibTransId="{39290695-D24B-D149-B1CB-949409948B2C}"/>
    <dgm:cxn modelId="{0B31A39C-B76F-564F-B1FD-5ACEFBBC340E}" type="presOf" srcId="{323628BE-96AA-4D43-8094-5B92693F8040}" destId="{F53EEF91-0CE2-6141-B62C-8B90605B6385}" srcOrd="0" destOrd="0" presId="urn:microsoft.com/office/officeart/2005/8/layout/chevron2"/>
    <dgm:cxn modelId="{27BDD875-CE95-7641-8A35-146D988EEFD3}" type="presOf" srcId="{DDA2A5E7-5B78-5F4C-AC38-2C4D13763864}" destId="{A5147D3E-CBFC-3F41-A7A6-5CF94D329B45}" srcOrd="0" destOrd="0" presId="urn:microsoft.com/office/officeart/2005/8/layout/chevron2"/>
    <dgm:cxn modelId="{90B3DCCA-EE27-3243-B06F-D78E5533B75F}" type="presParOf" srcId="{A5147D3E-CBFC-3F41-A7A6-5CF94D329B45}" destId="{CD588475-68A4-B247-99D7-07F39FEE9F4D}" srcOrd="0" destOrd="0" presId="urn:microsoft.com/office/officeart/2005/8/layout/chevron2"/>
    <dgm:cxn modelId="{2A7CFC99-A885-E840-AE2B-D8EBA9233982}" type="presParOf" srcId="{CD588475-68A4-B247-99D7-07F39FEE9F4D}" destId="{4818F203-E7B8-5D44-9C01-804E0FA679D0}" srcOrd="0" destOrd="0" presId="urn:microsoft.com/office/officeart/2005/8/layout/chevron2"/>
    <dgm:cxn modelId="{66AE38B3-7F03-F440-9D9B-4844407134AD}" type="presParOf" srcId="{CD588475-68A4-B247-99D7-07F39FEE9F4D}" destId="{1E659437-690C-E840-9D10-3EAA320DC579}" srcOrd="1" destOrd="0" presId="urn:microsoft.com/office/officeart/2005/8/layout/chevron2"/>
    <dgm:cxn modelId="{0DE173D1-83AF-1341-A443-F013A68E4B91}" type="presParOf" srcId="{A5147D3E-CBFC-3F41-A7A6-5CF94D329B45}" destId="{2F6ABE12-9FAC-CB4C-9B1F-27569183043D}" srcOrd="1" destOrd="0" presId="urn:microsoft.com/office/officeart/2005/8/layout/chevron2"/>
    <dgm:cxn modelId="{CAF9E998-AEF0-2F4D-BC54-D386F1440533}" type="presParOf" srcId="{A5147D3E-CBFC-3F41-A7A6-5CF94D329B45}" destId="{6270098D-C9FE-B046-BDC8-F9DA0675A48E}" srcOrd="2" destOrd="0" presId="urn:microsoft.com/office/officeart/2005/8/layout/chevron2"/>
    <dgm:cxn modelId="{B115BCFC-BA50-8D47-B67C-AADA63A19A20}" type="presParOf" srcId="{6270098D-C9FE-B046-BDC8-F9DA0675A48E}" destId="{167DDBED-0273-1244-9D80-073899DC31E9}" srcOrd="0" destOrd="0" presId="urn:microsoft.com/office/officeart/2005/8/layout/chevron2"/>
    <dgm:cxn modelId="{14D77936-9757-7341-9FB1-3D938ED529DF}" type="presParOf" srcId="{6270098D-C9FE-B046-BDC8-F9DA0675A48E}" destId="{983584A0-D02B-1749-8A6A-DDE48741EC72}" srcOrd="1" destOrd="0" presId="urn:microsoft.com/office/officeart/2005/8/layout/chevron2"/>
    <dgm:cxn modelId="{1E5C92F1-EF7E-704F-A13D-9390E3797F0F}" type="presParOf" srcId="{A5147D3E-CBFC-3F41-A7A6-5CF94D329B45}" destId="{3F7275B9-5B27-0C48-81A9-D1D990D990EA}" srcOrd="3" destOrd="0" presId="urn:microsoft.com/office/officeart/2005/8/layout/chevron2"/>
    <dgm:cxn modelId="{F7376D69-EE6A-BE45-B063-BDC95EEE28F3}" type="presParOf" srcId="{A5147D3E-CBFC-3F41-A7A6-5CF94D329B45}" destId="{441011FD-6C86-554A-8919-4499E2519707}" srcOrd="4" destOrd="0" presId="urn:microsoft.com/office/officeart/2005/8/layout/chevron2"/>
    <dgm:cxn modelId="{BBC09CDD-7033-4F4F-811A-1F6AD086B437}" type="presParOf" srcId="{441011FD-6C86-554A-8919-4499E2519707}" destId="{324AF803-B8CD-6546-83DA-71905C603805}" srcOrd="0" destOrd="0" presId="urn:microsoft.com/office/officeart/2005/8/layout/chevron2"/>
    <dgm:cxn modelId="{D93062CA-2625-F34B-9CCF-62DD9DAEF199}" type="presParOf" srcId="{441011FD-6C86-554A-8919-4499E2519707}" destId="{F53EEF91-0CE2-6141-B62C-8B90605B63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CD936D-9509-B146-A880-45E46725AF7F}" type="doc">
      <dgm:prSet loTypeId="urn:microsoft.com/office/officeart/2008/layout/PictureAccent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147E7E4-6FDF-2B46-AD12-0064CD15FCF8}">
      <dgm:prSet phldrT="[Text]"/>
      <dgm:spPr/>
      <dgm:t>
        <a:bodyPr/>
        <a:lstStyle/>
        <a:p>
          <a:r>
            <a:rPr lang="en-US" dirty="0" smtClean="0"/>
            <a:t>Absorption</a:t>
          </a:r>
          <a:endParaRPr lang="en-US" dirty="0"/>
        </a:p>
      </dgm:t>
    </dgm:pt>
    <dgm:pt modelId="{17CEA377-7E47-E544-B3C1-11A5520BEAB8}" type="parTrans" cxnId="{537AABD5-B2E3-9841-A2CC-4F2F5A4B4054}">
      <dgm:prSet/>
      <dgm:spPr/>
      <dgm:t>
        <a:bodyPr/>
        <a:lstStyle/>
        <a:p>
          <a:endParaRPr lang="en-US"/>
        </a:p>
      </dgm:t>
    </dgm:pt>
    <dgm:pt modelId="{92A0AE66-86A3-8747-9144-C0E89163C9B4}" type="sibTrans" cxnId="{537AABD5-B2E3-9841-A2CC-4F2F5A4B4054}">
      <dgm:prSet/>
      <dgm:spPr/>
      <dgm:t>
        <a:bodyPr/>
        <a:lstStyle/>
        <a:p>
          <a:endParaRPr lang="en-US"/>
        </a:p>
      </dgm:t>
    </dgm:pt>
    <dgm:pt modelId="{4C283B9E-5F2E-9B40-B6DC-661DB059CF64}">
      <dgm:prSet phldrT="[Text]"/>
      <dgm:spPr/>
      <dgm:t>
        <a:bodyPr/>
        <a:lstStyle/>
        <a:p>
          <a:r>
            <a:rPr lang="en-US" dirty="0" smtClean="0"/>
            <a:t>Dissociation</a:t>
          </a:r>
          <a:endParaRPr lang="en-US" dirty="0"/>
        </a:p>
      </dgm:t>
    </dgm:pt>
    <dgm:pt modelId="{5FF752E0-A2BF-7143-A8B0-D5ADB7E4298B}" type="parTrans" cxnId="{EFAF7E32-1D1A-3041-B564-9E98D2D6E0F8}">
      <dgm:prSet/>
      <dgm:spPr/>
      <dgm:t>
        <a:bodyPr/>
        <a:lstStyle/>
        <a:p>
          <a:endParaRPr lang="en-US"/>
        </a:p>
      </dgm:t>
    </dgm:pt>
    <dgm:pt modelId="{DC74EC9B-6AB2-6840-A4FE-9B6E849A40AB}" type="sibTrans" cxnId="{EFAF7E32-1D1A-3041-B564-9E98D2D6E0F8}">
      <dgm:prSet/>
      <dgm:spPr/>
      <dgm:t>
        <a:bodyPr/>
        <a:lstStyle/>
        <a:p>
          <a:endParaRPr lang="en-US"/>
        </a:p>
      </dgm:t>
    </dgm:pt>
    <dgm:pt modelId="{D309F961-CD40-B042-BB74-C83D8EB70722}">
      <dgm:prSet phldrT="[Text]"/>
      <dgm:spPr/>
      <dgm:t>
        <a:bodyPr/>
        <a:lstStyle/>
        <a:p>
          <a:r>
            <a:rPr lang="en-US" dirty="0" smtClean="0"/>
            <a:t>Trance</a:t>
          </a:r>
          <a:endParaRPr lang="en-US" dirty="0"/>
        </a:p>
      </dgm:t>
    </dgm:pt>
    <dgm:pt modelId="{05D56F33-3916-8840-9B8B-C2C591CED886}" type="parTrans" cxnId="{0819B684-D799-3246-9A6D-C0C8F607A68E}">
      <dgm:prSet/>
      <dgm:spPr/>
      <dgm:t>
        <a:bodyPr/>
        <a:lstStyle/>
        <a:p>
          <a:endParaRPr lang="en-US"/>
        </a:p>
      </dgm:t>
    </dgm:pt>
    <dgm:pt modelId="{D0B71A82-7FB3-2A42-8B97-053320F414D3}" type="sibTrans" cxnId="{0819B684-D799-3246-9A6D-C0C8F607A68E}">
      <dgm:prSet/>
      <dgm:spPr/>
      <dgm:t>
        <a:bodyPr/>
        <a:lstStyle/>
        <a:p>
          <a:endParaRPr lang="en-US"/>
        </a:p>
      </dgm:t>
    </dgm:pt>
    <dgm:pt modelId="{9A0D34A4-B6B0-D646-8435-27757A36E706}" type="pres">
      <dgm:prSet presAssocID="{9BCD936D-9509-B146-A880-45E46725AF7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FE9B3F9-C72A-0643-ADCD-589C336EEF64}" type="pres">
      <dgm:prSet presAssocID="{7147E7E4-6FDF-2B46-AD12-0064CD15FCF8}" presName="root" presStyleCnt="0">
        <dgm:presLayoutVars>
          <dgm:chMax/>
          <dgm:chPref val="4"/>
        </dgm:presLayoutVars>
      </dgm:prSet>
      <dgm:spPr/>
    </dgm:pt>
    <dgm:pt modelId="{0EB4C377-E5E1-6F4C-8F1E-82B5D4F9C2E6}" type="pres">
      <dgm:prSet presAssocID="{7147E7E4-6FDF-2B46-AD12-0064CD15FCF8}" presName="rootComposite" presStyleCnt="0">
        <dgm:presLayoutVars/>
      </dgm:prSet>
      <dgm:spPr/>
    </dgm:pt>
    <dgm:pt modelId="{75E41ED6-9101-994D-A45C-445F0676B596}" type="pres">
      <dgm:prSet presAssocID="{7147E7E4-6FDF-2B46-AD12-0064CD15FCF8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1A4EB86-435F-9A47-940A-BD9D8C3C5DC0}" type="pres">
      <dgm:prSet presAssocID="{7147E7E4-6FDF-2B46-AD12-0064CD15FCF8}" presName="childShape" presStyleCnt="0">
        <dgm:presLayoutVars>
          <dgm:chMax val="0"/>
          <dgm:chPref val="0"/>
        </dgm:presLayoutVars>
      </dgm:prSet>
      <dgm:spPr/>
    </dgm:pt>
    <dgm:pt modelId="{DF555F51-2439-8C47-8B95-C930FA131BF3}" type="pres">
      <dgm:prSet presAssocID="{4C283B9E-5F2E-9B40-B6DC-661DB059CF64}" presName="childComposite" presStyleCnt="0">
        <dgm:presLayoutVars>
          <dgm:chMax val="0"/>
          <dgm:chPref val="0"/>
        </dgm:presLayoutVars>
      </dgm:prSet>
      <dgm:spPr/>
    </dgm:pt>
    <dgm:pt modelId="{63092DCB-C072-FB48-9364-9AD697AC7BA4}" type="pres">
      <dgm:prSet presAssocID="{4C283B9E-5F2E-9B40-B6DC-661DB059CF64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7A232F-E32B-2249-868F-767FB098B82F}" type="pres">
      <dgm:prSet presAssocID="{4C283B9E-5F2E-9B40-B6DC-661DB059CF64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09182C07-2C54-F845-A577-2F550FDE23D4}" type="pres">
      <dgm:prSet presAssocID="{D309F961-CD40-B042-BB74-C83D8EB70722}" presName="childComposite" presStyleCnt="0">
        <dgm:presLayoutVars>
          <dgm:chMax val="0"/>
          <dgm:chPref val="0"/>
        </dgm:presLayoutVars>
      </dgm:prSet>
      <dgm:spPr/>
    </dgm:pt>
    <dgm:pt modelId="{EF4FD6E8-F14E-DE49-AD35-24CADD1AF794}" type="pres">
      <dgm:prSet presAssocID="{D309F961-CD40-B042-BB74-C83D8EB70722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038649-E623-E443-BB42-3541203698E2}" type="pres">
      <dgm:prSet presAssocID="{D309F961-CD40-B042-BB74-C83D8EB7072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52F22F5-127E-AF41-A592-689C43AEEE7C}" type="presOf" srcId="{9BCD936D-9509-B146-A880-45E46725AF7F}" destId="{9A0D34A4-B6B0-D646-8435-27757A36E706}" srcOrd="0" destOrd="0" presId="urn:microsoft.com/office/officeart/2008/layout/PictureAccentList"/>
    <dgm:cxn modelId="{F366E4E7-94BB-C74D-A0BE-C11C551CA53D}" type="presOf" srcId="{7147E7E4-6FDF-2B46-AD12-0064CD15FCF8}" destId="{75E41ED6-9101-994D-A45C-445F0676B596}" srcOrd="0" destOrd="0" presId="urn:microsoft.com/office/officeart/2008/layout/PictureAccentList"/>
    <dgm:cxn modelId="{0819B684-D799-3246-9A6D-C0C8F607A68E}" srcId="{7147E7E4-6FDF-2B46-AD12-0064CD15FCF8}" destId="{D309F961-CD40-B042-BB74-C83D8EB70722}" srcOrd="1" destOrd="0" parTransId="{05D56F33-3916-8840-9B8B-C2C591CED886}" sibTransId="{D0B71A82-7FB3-2A42-8B97-053320F414D3}"/>
    <dgm:cxn modelId="{537AABD5-B2E3-9841-A2CC-4F2F5A4B4054}" srcId="{9BCD936D-9509-B146-A880-45E46725AF7F}" destId="{7147E7E4-6FDF-2B46-AD12-0064CD15FCF8}" srcOrd="0" destOrd="0" parTransId="{17CEA377-7E47-E544-B3C1-11A5520BEAB8}" sibTransId="{92A0AE66-86A3-8747-9144-C0E89163C9B4}"/>
    <dgm:cxn modelId="{B2D2A48A-B0C0-604C-9B0C-C7F59AAD6771}" type="presOf" srcId="{4C283B9E-5F2E-9B40-B6DC-661DB059CF64}" destId="{F17A232F-E32B-2249-868F-767FB098B82F}" srcOrd="0" destOrd="0" presId="urn:microsoft.com/office/officeart/2008/layout/PictureAccentList"/>
    <dgm:cxn modelId="{1C5FAC1D-AA88-7542-8DFE-8EB0F766556E}" type="presOf" srcId="{D309F961-CD40-B042-BB74-C83D8EB70722}" destId="{7D038649-E623-E443-BB42-3541203698E2}" srcOrd="0" destOrd="0" presId="urn:microsoft.com/office/officeart/2008/layout/PictureAccentList"/>
    <dgm:cxn modelId="{EFAF7E32-1D1A-3041-B564-9E98D2D6E0F8}" srcId="{7147E7E4-6FDF-2B46-AD12-0064CD15FCF8}" destId="{4C283B9E-5F2E-9B40-B6DC-661DB059CF64}" srcOrd="0" destOrd="0" parTransId="{5FF752E0-A2BF-7143-A8B0-D5ADB7E4298B}" sibTransId="{DC74EC9B-6AB2-6840-A4FE-9B6E849A40AB}"/>
    <dgm:cxn modelId="{379B49D5-8D48-EE42-9BF0-D2A38828A4B0}" type="presParOf" srcId="{9A0D34A4-B6B0-D646-8435-27757A36E706}" destId="{CFE9B3F9-C72A-0643-ADCD-589C336EEF64}" srcOrd="0" destOrd="0" presId="urn:microsoft.com/office/officeart/2008/layout/PictureAccentList"/>
    <dgm:cxn modelId="{38EE2448-C447-3140-BB21-B8E217BA9846}" type="presParOf" srcId="{CFE9B3F9-C72A-0643-ADCD-589C336EEF64}" destId="{0EB4C377-E5E1-6F4C-8F1E-82B5D4F9C2E6}" srcOrd="0" destOrd="0" presId="urn:microsoft.com/office/officeart/2008/layout/PictureAccentList"/>
    <dgm:cxn modelId="{AA8DC49D-C9DE-CE41-BEAE-15416DE0C1A9}" type="presParOf" srcId="{0EB4C377-E5E1-6F4C-8F1E-82B5D4F9C2E6}" destId="{75E41ED6-9101-994D-A45C-445F0676B596}" srcOrd="0" destOrd="0" presId="urn:microsoft.com/office/officeart/2008/layout/PictureAccentList"/>
    <dgm:cxn modelId="{46A5CBEC-8B9B-F842-BB76-221CEDB30F0C}" type="presParOf" srcId="{CFE9B3F9-C72A-0643-ADCD-589C336EEF64}" destId="{61A4EB86-435F-9A47-940A-BD9D8C3C5DC0}" srcOrd="1" destOrd="0" presId="urn:microsoft.com/office/officeart/2008/layout/PictureAccentList"/>
    <dgm:cxn modelId="{757D49D3-8429-714B-85D9-0EC3BB64B711}" type="presParOf" srcId="{61A4EB86-435F-9A47-940A-BD9D8C3C5DC0}" destId="{DF555F51-2439-8C47-8B95-C930FA131BF3}" srcOrd="0" destOrd="0" presId="urn:microsoft.com/office/officeart/2008/layout/PictureAccentList"/>
    <dgm:cxn modelId="{0CAED01F-5BF9-8D43-AA1C-684AD4F511ED}" type="presParOf" srcId="{DF555F51-2439-8C47-8B95-C930FA131BF3}" destId="{63092DCB-C072-FB48-9364-9AD697AC7BA4}" srcOrd="0" destOrd="0" presId="urn:microsoft.com/office/officeart/2008/layout/PictureAccentList"/>
    <dgm:cxn modelId="{9D64F2CB-9CF3-BC44-94D8-1D0268699808}" type="presParOf" srcId="{DF555F51-2439-8C47-8B95-C930FA131BF3}" destId="{F17A232F-E32B-2249-868F-767FB098B82F}" srcOrd="1" destOrd="0" presId="urn:microsoft.com/office/officeart/2008/layout/PictureAccentList"/>
    <dgm:cxn modelId="{96913384-B27A-CB4B-B982-E857688F41D2}" type="presParOf" srcId="{61A4EB86-435F-9A47-940A-BD9D8C3C5DC0}" destId="{09182C07-2C54-F845-A577-2F550FDE23D4}" srcOrd="1" destOrd="0" presId="urn:microsoft.com/office/officeart/2008/layout/PictureAccentList"/>
    <dgm:cxn modelId="{0C81084A-77D7-3D4C-BD1F-1EC28BE7BDF0}" type="presParOf" srcId="{09182C07-2C54-F845-A577-2F550FDE23D4}" destId="{EF4FD6E8-F14E-DE49-AD35-24CADD1AF794}" srcOrd="0" destOrd="0" presId="urn:microsoft.com/office/officeart/2008/layout/PictureAccentList"/>
    <dgm:cxn modelId="{1904181E-4C08-4C48-9703-B926320F34A5}" type="presParOf" srcId="{09182C07-2C54-F845-A577-2F550FDE23D4}" destId="{7D038649-E623-E443-BB42-3541203698E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75BB41-7BD4-CB4D-AE82-9EADA550C5CA}" type="doc">
      <dgm:prSet loTypeId="urn:microsoft.com/office/officeart/2005/8/layout/hierarchy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0169E1-55F3-294E-BC4E-F702B7523A74}">
      <dgm:prSet phldrT="[Text]"/>
      <dgm:spPr/>
      <dgm:t>
        <a:bodyPr/>
        <a:lstStyle/>
        <a:p>
          <a:r>
            <a:rPr lang="en-US" dirty="0" smtClean="0"/>
            <a:t>Use with other interventions</a:t>
          </a:r>
          <a:endParaRPr lang="en-US" dirty="0"/>
        </a:p>
      </dgm:t>
    </dgm:pt>
    <dgm:pt modelId="{DC415A7D-7349-3E49-904C-65DB02FBBB86}" type="parTrans" cxnId="{E6E6791F-BE00-BA48-A4A1-9244DE44ADCF}">
      <dgm:prSet/>
      <dgm:spPr/>
      <dgm:t>
        <a:bodyPr/>
        <a:lstStyle/>
        <a:p>
          <a:endParaRPr lang="en-US"/>
        </a:p>
      </dgm:t>
    </dgm:pt>
    <dgm:pt modelId="{E9028047-6827-DD46-8295-85D61599ADC9}" type="sibTrans" cxnId="{E6E6791F-BE00-BA48-A4A1-9244DE44ADCF}">
      <dgm:prSet/>
      <dgm:spPr/>
      <dgm:t>
        <a:bodyPr/>
        <a:lstStyle/>
        <a:p>
          <a:endParaRPr lang="en-US"/>
        </a:p>
      </dgm:t>
    </dgm:pt>
    <dgm:pt modelId="{3E863FFB-70CF-8943-BC4B-3819B8B39215}">
      <dgm:prSet phldrT="[Text]"/>
      <dgm:spPr/>
      <dgm:t>
        <a:bodyPr/>
        <a:lstStyle/>
        <a:p>
          <a:r>
            <a:rPr lang="en-US" dirty="0" smtClean="0"/>
            <a:t>May deal with symptoms</a:t>
          </a:r>
          <a:endParaRPr lang="en-US" dirty="0"/>
        </a:p>
      </dgm:t>
    </dgm:pt>
    <dgm:pt modelId="{19CB8195-BC92-BB4A-8956-A6CAD0917894}" type="parTrans" cxnId="{18F044C4-3595-DF4A-A0B1-3F4DD1A74AD5}">
      <dgm:prSet/>
      <dgm:spPr/>
      <dgm:t>
        <a:bodyPr/>
        <a:lstStyle/>
        <a:p>
          <a:endParaRPr lang="en-US"/>
        </a:p>
      </dgm:t>
    </dgm:pt>
    <dgm:pt modelId="{D707E913-620F-9543-8DC8-4B2D121D7038}" type="sibTrans" cxnId="{18F044C4-3595-DF4A-A0B1-3F4DD1A74AD5}">
      <dgm:prSet/>
      <dgm:spPr/>
      <dgm:t>
        <a:bodyPr/>
        <a:lstStyle/>
        <a:p>
          <a:endParaRPr lang="en-US"/>
        </a:p>
      </dgm:t>
    </dgm:pt>
    <dgm:pt modelId="{E76C0381-FDE6-BC43-8036-4586BB9E4A4B}">
      <dgm:prSet phldrT="[Text]"/>
      <dgm:spPr/>
      <dgm:t>
        <a:bodyPr/>
        <a:lstStyle/>
        <a:p>
          <a:r>
            <a:rPr lang="en-US" dirty="0" smtClean="0"/>
            <a:t>Works like magic</a:t>
          </a:r>
          <a:endParaRPr lang="en-US" dirty="0"/>
        </a:p>
      </dgm:t>
    </dgm:pt>
    <dgm:pt modelId="{1EBA342B-ABFD-9A43-A4DC-98F818BAC3EC}" type="parTrans" cxnId="{51258F37-1506-4E45-9C61-B2AAF0DB7A83}">
      <dgm:prSet/>
      <dgm:spPr/>
      <dgm:t>
        <a:bodyPr/>
        <a:lstStyle/>
        <a:p>
          <a:endParaRPr lang="en-US"/>
        </a:p>
      </dgm:t>
    </dgm:pt>
    <dgm:pt modelId="{5D638F8D-16F6-FF41-B090-E784DA6C0F6D}" type="sibTrans" cxnId="{51258F37-1506-4E45-9C61-B2AAF0DB7A83}">
      <dgm:prSet/>
      <dgm:spPr/>
      <dgm:t>
        <a:bodyPr/>
        <a:lstStyle/>
        <a:p>
          <a:endParaRPr lang="en-US"/>
        </a:p>
      </dgm:t>
    </dgm:pt>
    <dgm:pt modelId="{0FD736DB-6021-DB48-A1CB-B1E6AB864A16}">
      <dgm:prSet phldrT="[Text]"/>
      <dgm:spPr/>
      <dgm:t>
        <a:bodyPr/>
        <a:lstStyle/>
        <a:p>
          <a:r>
            <a:rPr lang="en-US" dirty="0" smtClean="0"/>
            <a:t>May improve insight</a:t>
          </a:r>
          <a:endParaRPr lang="en-US" dirty="0"/>
        </a:p>
      </dgm:t>
    </dgm:pt>
    <dgm:pt modelId="{2AADB2D9-2A78-F545-B291-A4752459CB2F}" type="parTrans" cxnId="{ADF5C034-B336-3548-9BFE-36CB997D7A16}">
      <dgm:prSet/>
      <dgm:spPr/>
      <dgm:t>
        <a:bodyPr/>
        <a:lstStyle/>
        <a:p>
          <a:endParaRPr lang="en-US"/>
        </a:p>
      </dgm:t>
    </dgm:pt>
    <dgm:pt modelId="{5A203015-44A1-9146-80B1-35FCB4E96D73}" type="sibTrans" cxnId="{ADF5C034-B336-3548-9BFE-36CB997D7A16}">
      <dgm:prSet/>
      <dgm:spPr/>
      <dgm:t>
        <a:bodyPr/>
        <a:lstStyle/>
        <a:p>
          <a:endParaRPr lang="en-US"/>
        </a:p>
      </dgm:t>
    </dgm:pt>
    <dgm:pt modelId="{2DE3413C-1050-DC43-9391-5AC211B18357}">
      <dgm:prSet phldrT="[Text]"/>
      <dgm:spPr/>
      <dgm:t>
        <a:bodyPr/>
        <a:lstStyle/>
        <a:p>
          <a:r>
            <a:rPr lang="en-US" dirty="0" smtClean="0"/>
            <a:t>Swish all addiction at once</a:t>
          </a:r>
          <a:endParaRPr lang="en-US" dirty="0"/>
        </a:p>
      </dgm:t>
    </dgm:pt>
    <dgm:pt modelId="{04379BF0-D5B8-D944-9080-B240D3E9ACD0}" type="parTrans" cxnId="{09A4537E-C2AC-BD40-9337-6AD3A201EB4C}">
      <dgm:prSet/>
      <dgm:spPr/>
      <dgm:t>
        <a:bodyPr/>
        <a:lstStyle/>
        <a:p>
          <a:endParaRPr lang="en-US"/>
        </a:p>
      </dgm:t>
    </dgm:pt>
    <dgm:pt modelId="{6ED117F0-B28A-9E48-9EBC-10A33BA07428}" type="sibTrans" cxnId="{09A4537E-C2AC-BD40-9337-6AD3A201EB4C}">
      <dgm:prSet/>
      <dgm:spPr/>
      <dgm:t>
        <a:bodyPr/>
        <a:lstStyle/>
        <a:p>
          <a:endParaRPr lang="en-US"/>
        </a:p>
      </dgm:t>
    </dgm:pt>
    <dgm:pt modelId="{104F4E5E-E779-6747-B02B-8A764DA2DAC3}">
      <dgm:prSet phldrT="[Text]"/>
      <dgm:spPr/>
      <dgm:t>
        <a:bodyPr/>
        <a:lstStyle/>
        <a:p>
          <a:r>
            <a:rPr lang="en-US" dirty="0" smtClean="0"/>
            <a:t>Given by trained therapist</a:t>
          </a:r>
          <a:endParaRPr lang="en-US" dirty="0"/>
        </a:p>
      </dgm:t>
    </dgm:pt>
    <dgm:pt modelId="{75D209B2-8B2C-C743-A321-DDAB2F030679}" type="parTrans" cxnId="{2A94E444-65AB-A640-99CE-240CC4B73388}">
      <dgm:prSet/>
      <dgm:spPr/>
      <dgm:t>
        <a:bodyPr/>
        <a:lstStyle/>
        <a:p>
          <a:endParaRPr lang="en-US"/>
        </a:p>
      </dgm:t>
    </dgm:pt>
    <dgm:pt modelId="{3A231CD5-DF96-ED4A-9986-EB4C706F5957}" type="sibTrans" cxnId="{2A94E444-65AB-A640-99CE-240CC4B73388}">
      <dgm:prSet/>
      <dgm:spPr/>
      <dgm:t>
        <a:bodyPr/>
        <a:lstStyle/>
        <a:p>
          <a:endParaRPr lang="en-US"/>
        </a:p>
      </dgm:t>
    </dgm:pt>
    <dgm:pt modelId="{35DED637-B18A-C241-B4A6-3CB616E330A7}" type="pres">
      <dgm:prSet presAssocID="{D175BB41-7BD4-CB4D-AE82-9EADA550C5C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CB88C0-2EE3-6E47-A7AF-03DAF8B207D2}" type="pres">
      <dgm:prSet presAssocID="{660169E1-55F3-294E-BC4E-F702B7523A74}" presName="vertOne" presStyleCnt="0"/>
      <dgm:spPr/>
    </dgm:pt>
    <dgm:pt modelId="{729C0686-7732-F94A-803D-F040ED62E2B3}" type="pres">
      <dgm:prSet presAssocID="{660169E1-55F3-294E-BC4E-F702B7523A7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A46969-2467-3A48-8686-9DB4C9525F90}" type="pres">
      <dgm:prSet presAssocID="{660169E1-55F3-294E-BC4E-F702B7523A74}" presName="parTransOne" presStyleCnt="0"/>
      <dgm:spPr/>
    </dgm:pt>
    <dgm:pt modelId="{3A0727D1-6034-3341-8D00-608CEE06681A}" type="pres">
      <dgm:prSet presAssocID="{660169E1-55F3-294E-BC4E-F702B7523A74}" presName="horzOne" presStyleCnt="0"/>
      <dgm:spPr/>
    </dgm:pt>
    <dgm:pt modelId="{AEAF698B-83AB-2E4A-91B2-A3DCD5A3BE35}" type="pres">
      <dgm:prSet presAssocID="{3E863FFB-70CF-8943-BC4B-3819B8B39215}" presName="vertTwo" presStyleCnt="0"/>
      <dgm:spPr/>
    </dgm:pt>
    <dgm:pt modelId="{35F0AE41-5286-9C47-82C6-DF1B07F49B56}" type="pres">
      <dgm:prSet presAssocID="{3E863FFB-70CF-8943-BC4B-3819B8B3921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06021A-1254-1C40-8042-473B5B4948E6}" type="pres">
      <dgm:prSet presAssocID="{3E863FFB-70CF-8943-BC4B-3819B8B39215}" presName="parTransTwo" presStyleCnt="0"/>
      <dgm:spPr/>
    </dgm:pt>
    <dgm:pt modelId="{DD0F75C9-F040-604E-8BDC-A4BF801FCFD6}" type="pres">
      <dgm:prSet presAssocID="{3E863FFB-70CF-8943-BC4B-3819B8B39215}" presName="horzTwo" presStyleCnt="0"/>
      <dgm:spPr/>
    </dgm:pt>
    <dgm:pt modelId="{8DC10A5F-8F3E-5640-90B3-258CBC9CFCFD}" type="pres">
      <dgm:prSet presAssocID="{E76C0381-FDE6-BC43-8036-4586BB9E4A4B}" presName="vertThree" presStyleCnt="0"/>
      <dgm:spPr/>
    </dgm:pt>
    <dgm:pt modelId="{73362C22-C344-3D4F-BE2F-7815549D282A}" type="pres">
      <dgm:prSet presAssocID="{E76C0381-FDE6-BC43-8036-4586BB9E4A4B}" presName="txThree" presStyleLbl="node3" presStyleIdx="0" presStyleCnt="3">
        <dgm:presLayoutVars>
          <dgm:chPref val="3"/>
        </dgm:presLayoutVars>
      </dgm:prSet>
      <dgm:spPr/>
    </dgm:pt>
    <dgm:pt modelId="{3C5C4361-0074-E643-8446-81998FB0B94B}" type="pres">
      <dgm:prSet presAssocID="{E76C0381-FDE6-BC43-8036-4586BB9E4A4B}" presName="horzThree" presStyleCnt="0"/>
      <dgm:spPr/>
    </dgm:pt>
    <dgm:pt modelId="{4FA848AD-5CD7-9D46-AE68-650E8511DA26}" type="pres">
      <dgm:prSet presAssocID="{5D638F8D-16F6-FF41-B090-E784DA6C0F6D}" presName="sibSpaceThree" presStyleCnt="0"/>
      <dgm:spPr/>
    </dgm:pt>
    <dgm:pt modelId="{3D0D039D-71D8-4948-81CC-C05D973ED882}" type="pres">
      <dgm:prSet presAssocID="{0FD736DB-6021-DB48-A1CB-B1E6AB864A16}" presName="vertThree" presStyleCnt="0"/>
      <dgm:spPr/>
    </dgm:pt>
    <dgm:pt modelId="{D9F685A7-D88F-8849-BA78-CDDC96C2BA60}" type="pres">
      <dgm:prSet presAssocID="{0FD736DB-6021-DB48-A1CB-B1E6AB864A1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FB2448-F2ED-D44F-8A8E-ACD86D9808F6}" type="pres">
      <dgm:prSet presAssocID="{0FD736DB-6021-DB48-A1CB-B1E6AB864A16}" presName="horzThree" presStyleCnt="0"/>
      <dgm:spPr/>
    </dgm:pt>
    <dgm:pt modelId="{1FC12101-A11B-FB4A-9E71-322AD1256F2F}" type="pres">
      <dgm:prSet presAssocID="{D707E913-620F-9543-8DC8-4B2D121D7038}" presName="sibSpaceTwo" presStyleCnt="0"/>
      <dgm:spPr/>
    </dgm:pt>
    <dgm:pt modelId="{72428606-B006-F44A-B603-9C796D757744}" type="pres">
      <dgm:prSet presAssocID="{2DE3413C-1050-DC43-9391-5AC211B18357}" presName="vertTwo" presStyleCnt="0"/>
      <dgm:spPr/>
    </dgm:pt>
    <dgm:pt modelId="{2087A786-112C-504E-9065-2FF699F226E3}" type="pres">
      <dgm:prSet presAssocID="{2DE3413C-1050-DC43-9391-5AC211B18357}" presName="txTwo" presStyleLbl="node2" presStyleIdx="1" presStyleCnt="2">
        <dgm:presLayoutVars>
          <dgm:chPref val="3"/>
        </dgm:presLayoutVars>
      </dgm:prSet>
      <dgm:spPr/>
    </dgm:pt>
    <dgm:pt modelId="{42CB6247-4CA4-0744-AC38-4A5A3F5E039A}" type="pres">
      <dgm:prSet presAssocID="{2DE3413C-1050-DC43-9391-5AC211B18357}" presName="parTransTwo" presStyleCnt="0"/>
      <dgm:spPr/>
    </dgm:pt>
    <dgm:pt modelId="{2D474399-4725-D44E-916F-2BF3EE673B05}" type="pres">
      <dgm:prSet presAssocID="{2DE3413C-1050-DC43-9391-5AC211B18357}" presName="horzTwo" presStyleCnt="0"/>
      <dgm:spPr/>
    </dgm:pt>
    <dgm:pt modelId="{D7117EAF-8977-9F42-9126-EB9C602CDB2E}" type="pres">
      <dgm:prSet presAssocID="{104F4E5E-E779-6747-B02B-8A764DA2DAC3}" presName="vertThree" presStyleCnt="0"/>
      <dgm:spPr/>
    </dgm:pt>
    <dgm:pt modelId="{282F3667-5ECD-234B-9AF3-40832311FAB8}" type="pres">
      <dgm:prSet presAssocID="{104F4E5E-E779-6747-B02B-8A764DA2DAC3}" presName="txThree" presStyleLbl="node3" presStyleIdx="2" presStyleCnt="3">
        <dgm:presLayoutVars>
          <dgm:chPref val="3"/>
        </dgm:presLayoutVars>
      </dgm:prSet>
      <dgm:spPr/>
    </dgm:pt>
    <dgm:pt modelId="{EF0757A4-78F9-1E4B-8C95-1AA67F42E70D}" type="pres">
      <dgm:prSet presAssocID="{104F4E5E-E779-6747-B02B-8A764DA2DAC3}" presName="horzThree" presStyleCnt="0"/>
      <dgm:spPr/>
    </dgm:pt>
  </dgm:ptLst>
  <dgm:cxnLst>
    <dgm:cxn modelId="{51258F37-1506-4E45-9C61-B2AAF0DB7A83}" srcId="{3E863FFB-70CF-8943-BC4B-3819B8B39215}" destId="{E76C0381-FDE6-BC43-8036-4586BB9E4A4B}" srcOrd="0" destOrd="0" parTransId="{1EBA342B-ABFD-9A43-A4DC-98F818BAC3EC}" sibTransId="{5D638F8D-16F6-FF41-B090-E784DA6C0F6D}"/>
    <dgm:cxn modelId="{DD45E898-485F-0440-86FD-DC059C7AFD64}" type="presOf" srcId="{104F4E5E-E779-6747-B02B-8A764DA2DAC3}" destId="{282F3667-5ECD-234B-9AF3-40832311FAB8}" srcOrd="0" destOrd="0" presId="urn:microsoft.com/office/officeart/2005/8/layout/hierarchy4"/>
    <dgm:cxn modelId="{8DF21A83-2BB9-A647-B8B6-AB7A5D19EAF8}" type="presOf" srcId="{660169E1-55F3-294E-BC4E-F702B7523A74}" destId="{729C0686-7732-F94A-803D-F040ED62E2B3}" srcOrd="0" destOrd="0" presId="urn:microsoft.com/office/officeart/2005/8/layout/hierarchy4"/>
    <dgm:cxn modelId="{4F2AB7EC-F29B-AA44-942C-250F550D71EC}" type="presOf" srcId="{2DE3413C-1050-DC43-9391-5AC211B18357}" destId="{2087A786-112C-504E-9065-2FF699F226E3}" srcOrd="0" destOrd="0" presId="urn:microsoft.com/office/officeart/2005/8/layout/hierarchy4"/>
    <dgm:cxn modelId="{90D1327D-5A5D-CA47-87E3-786E4E48897E}" type="presOf" srcId="{3E863FFB-70CF-8943-BC4B-3819B8B39215}" destId="{35F0AE41-5286-9C47-82C6-DF1B07F49B56}" srcOrd="0" destOrd="0" presId="urn:microsoft.com/office/officeart/2005/8/layout/hierarchy4"/>
    <dgm:cxn modelId="{18F044C4-3595-DF4A-A0B1-3F4DD1A74AD5}" srcId="{660169E1-55F3-294E-BC4E-F702B7523A74}" destId="{3E863FFB-70CF-8943-BC4B-3819B8B39215}" srcOrd="0" destOrd="0" parTransId="{19CB8195-BC92-BB4A-8956-A6CAD0917894}" sibTransId="{D707E913-620F-9543-8DC8-4B2D121D7038}"/>
    <dgm:cxn modelId="{896244A6-049F-954E-9545-7CE39FE9BEC9}" type="presOf" srcId="{E76C0381-FDE6-BC43-8036-4586BB9E4A4B}" destId="{73362C22-C344-3D4F-BE2F-7815549D282A}" srcOrd="0" destOrd="0" presId="urn:microsoft.com/office/officeart/2005/8/layout/hierarchy4"/>
    <dgm:cxn modelId="{09A4537E-C2AC-BD40-9337-6AD3A201EB4C}" srcId="{660169E1-55F3-294E-BC4E-F702B7523A74}" destId="{2DE3413C-1050-DC43-9391-5AC211B18357}" srcOrd="1" destOrd="0" parTransId="{04379BF0-D5B8-D944-9080-B240D3E9ACD0}" sibTransId="{6ED117F0-B28A-9E48-9EBC-10A33BA07428}"/>
    <dgm:cxn modelId="{56E91020-737D-7241-A358-19DD07F4F1F6}" type="presOf" srcId="{0FD736DB-6021-DB48-A1CB-B1E6AB864A16}" destId="{D9F685A7-D88F-8849-BA78-CDDC96C2BA60}" srcOrd="0" destOrd="0" presId="urn:microsoft.com/office/officeart/2005/8/layout/hierarchy4"/>
    <dgm:cxn modelId="{E6E6791F-BE00-BA48-A4A1-9244DE44ADCF}" srcId="{D175BB41-7BD4-CB4D-AE82-9EADA550C5CA}" destId="{660169E1-55F3-294E-BC4E-F702B7523A74}" srcOrd="0" destOrd="0" parTransId="{DC415A7D-7349-3E49-904C-65DB02FBBB86}" sibTransId="{E9028047-6827-DD46-8295-85D61599ADC9}"/>
    <dgm:cxn modelId="{ADF5C034-B336-3548-9BFE-36CB997D7A16}" srcId="{3E863FFB-70CF-8943-BC4B-3819B8B39215}" destId="{0FD736DB-6021-DB48-A1CB-B1E6AB864A16}" srcOrd="1" destOrd="0" parTransId="{2AADB2D9-2A78-F545-B291-A4752459CB2F}" sibTransId="{5A203015-44A1-9146-80B1-35FCB4E96D73}"/>
    <dgm:cxn modelId="{2A94E444-65AB-A640-99CE-240CC4B73388}" srcId="{2DE3413C-1050-DC43-9391-5AC211B18357}" destId="{104F4E5E-E779-6747-B02B-8A764DA2DAC3}" srcOrd="0" destOrd="0" parTransId="{75D209B2-8B2C-C743-A321-DDAB2F030679}" sibTransId="{3A231CD5-DF96-ED4A-9986-EB4C706F5957}"/>
    <dgm:cxn modelId="{507F781A-FE22-0541-B26F-DB7A3785FB26}" type="presOf" srcId="{D175BB41-7BD4-CB4D-AE82-9EADA550C5CA}" destId="{35DED637-B18A-C241-B4A6-3CB616E330A7}" srcOrd="0" destOrd="0" presId="urn:microsoft.com/office/officeart/2005/8/layout/hierarchy4"/>
    <dgm:cxn modelId="{6BE2B6BB-8FD7-954C-982E-579135273C0D}" type="presParOf" srcId="{35DED637-B18A-C241-B4A6-3CB616E330A7}" destId="{8DCB88C0-2EE3-6E47-A7AF-03DAF8B207D2}" srcOrd="0" destOrd="0" presId="urn:microsoft.com/office/officeart/2005/8/layout/hierarchy4"/>
    <dgm:cxn modelId="{67D4815C-7EAD-F145-B735-52BF4D02C72A}" type="presParOf" srcId="{8DCB88C0-2EE3-6E47-A7AF-03DAF8B207D2}" destId="{729C0686-7732-F94A-803D-F040ED62E2B3}" srcOrd="0" destOrd="0" presId="urn:microsoft.com/office/officeart/2005/8/layout/hierarchy4"/>
    <dgm:cxn modelId="{93437A97-BC06-A54B-A819-2DB8062C97C2}" type="presParOf" srcId="{8DCB88C0-2EE3-6E47-A7AF-03DAF8B207D2}" destId="{D6A46969-2467-3A48-8686-9DB4C9525F90}" srcOrd="1" destOrd="0" presId="urn:microsoft.com/office/officeart/2005/8/layout/hierarchy4"/>
    <dgm:cxn modelId="{3D329EAB-5BD0-7049-83E4-2255912C3708}" type="presParOf" srcId="{8DCB88C0-2EE3-6E47-A7AF-03DAF8B207D2}" destId="{3A0727D1-6034-3341-8D00-608CEE06681A}" srcOrd="2" destOrd="0" presId="urn:microsoft.com/office/officeart/2005/8/layout/hierarchy4"/>
    <dgm:cxn modelId="{A53DB8F8-1CEC-9948-9EDA-BC1ED57819BB}" type="presParOf" srcId="{3A0727D1-6034-3341-8D00-608CEE06681A}" destId="{AEAF698B-83AB-2E4A-91B2-A3DCD5A3BE35}" srcOrd="0" destOrd="0" presId="urn:microsoft.com/office/officeart/2005/8/layout/hierarchy4"/>
    <dgm:cxn modelId="{BAF6E07F-E146-F640-913F-3C9BB99F4629}" type="presParOf" srcId="{AEAF698B-83AB-2E4A-91B2-A3DCD5A3BE35}" destId="{35F0AE41-5286-9C47-82C6-DF1B07F49B56}" srcOrd="0" destOrd="0" presId="urn:microsoft.com/office/officeart/2005/8/layout/hierarchy4"/>
    <dgm:cxn modelId="{6FE64C4F-5A58-2545-BE56-379CA49D7531}" type="presParOf" srcId="{AEAF698B-83AB-2E4A-91B2-A3DCD5A3BE35}" destId="{4006021A-1254-1C40-8042-473B5B4948E6}" srcOrd="1" destOrd="0" presId="urn:microsoft.com/office/officeart/2005/8/layout/hierarchy4"/>
    <dgm:cxn modelId="{771A78D4-E9EC-F64E-981A-FB0B5BE49C6C}" type="presParOf" srcId="{AEAF698B-83AB-2E4A-91B2-A3DCD5A3BE35}" destId="{DD0F75C9-F040-604E-8BDC-A4BF801FCFD6}" srcOrd="2" destOrd="0" presId="urn:microsoft.com/office/officeart/2005/8/layout/hierarchy4"/>
    <dgm:cxn modelId="{8838C152-8503-9F43-99D7-559EC01EBA3A}" type="presParOf" srcId="{DD0F75C9-F040-604E-8BDC-A4BF801FCFD6}" destId="{8DC10A5F-8F3E-5640-90B3-258CBC9CFCFD}" srcOrd="0" destOrd="0" presId="urn:microsoft.com/office/officeart/2005/8/layout/hierarchy4"/>
    <dgm:cxn modelId="{C001A8A9-0089-BA48-BABA-FC1AB085E395}" type="presParOf" srcId="{8DC10A5F-8F3E-5640-90B3-258CBC9CFCFD}" destId="{73362C22-C344-3D4F-BE2F-7815549D282A}" srcOrd="0" destOrd="0" presId="urn:microsoft.com/office/officeart/2005/8/layout/hierarchy4"/>
    <dgm:cxn modelId="{1CC07D44-D75A-474B-A5C3-E17B3F5887B9}" type="presParOf" srcId="{8DC10A5F-8F3E-5640-90B3-258CBC9CFCFD}" destId="{3C5C4361-0074-E643-8446-81998FB0B94B}" srcOrd="1" destOrd="0" presId="urn:microsoft.com/office/officeart/2005/8/layout/hierarchy4"/>
    <dgm:cxn modelId="{C84BAC17-A07C-4149-9317-16EC3A353BE1}" type="presParOf" srcId="{DD0F75C9-F040-604E-8BDC-A4BF801FCFD6}" destId="{4FA848AD-5CD7-9D46-AE68-650E8511DA26}" srcOrd="1" destOrd="0" presId="urn:microsoft.com/office/officeart/2005/8/layout/hierarchy4"/>
    <dgm:cxn modelId="{4567732C-6D29-BF49-B0C7-80B0EA8D6E2A}" type="presParOf" srcId="{DD0F75C9-F040-604E-8BDC-A4BF801FCFD6}" destId="{3D0D039D-71D8-4948-81CC-C05D973ED882}" srcOrd="2" destOrd="0" presId="urn:microsoft.com/office/officeart/2005/8/layout/hierarchy4"/>
    <dgm:cxn modelId="{CFB192A0-6C22-8341-BD96-37DA2472A5CA}" type="presParOf" srcId="{3D0D039D-71D8-4948-81CC-C05D973ED882}" destId="{D9F685A7-D88F-8849-BA78-CDDC96C2BA60}" srcOrd="0" destOrd="0" presId="urn:microsoft.com/office/officeart/2005/8/layout/hierarchy4"/>
    <dgm:cxn modelId="{3FB245A8-C39A-8143-BD22-0B4E0D14CA3A}" type="presParOf" srcId="{3D0D039D-71D8-4948-81CC-C05D973ED882}" destId="{A9FB2448-F2ED-D44F-8A8E-ACD86D9808F6}" srcOrd="1" destOrd="0" presId="urn:microsoft.com/office/officeart/2005/8/layout/hierarchy4"/>
    <dgm:cxn modelId="{50C5A698-9719-134D-849E-1D7C74F1D769}" type="presParOf" srcId="{3A0727D1-6034-3341-8D00-608CEE06681A}" destId="{1FC12101-A11B-FB4A-9E71-322AD1256F2F}" srcOrd="1" destOrd="0" presId="urn:microsoft.com/office/officeart/2005/8/layout/hierarchy4"/>
    <dgm:cxn modelId="{DDD4FCC1-117D-9C4B-873A-F7F3489C0940}" type="presParOf" srcId="{3A0727D1-6034-3341-8D00-608CEE06681A}" destId="{72428606-B006-F44A-B603-9C796D757744}" srcOrd="2" destOrd="0" presId="urn:microsoft.com/office/officeart/2005/8/layout/hierarchy4"/>
    <dgm:cxn modelId="{509A73B0-C0CF-9447-BAE4-7DBC793CFCD2}" type="presParOf" srcId="{72428606-B006-F44A-B603-9C796D757744}" destId="{2087A786-112C-504E-9065-2FF699F226E3}" srcOrd="0" destOrd="0" presId="urn:microsoft.com/office/officeart/2005/8/layout/hierarchy4"/>
    <dgm:cxn modelId="{1EF61CCF-F42B-D541-B6DE-EAA88EE34671}" type="presParOf" srcId="{72428606-B006-F44A-B603-9C796D757744}" destId="{42CB6247-4CA4-0744-AC38-4A5A3F5E039A}" srcOrd="1" destOrd="0" presId="urn:microsoft.com/office/officeart/2005/8/layout/hierarchy4"/>
    <dgm:cxn modelId="{D511B887-633A-AE42-B52E-ED94AA3F4297}" type="presParOf" srcId="{72428606-B006-F44A-B603-9C796D757744}" destId="{2D474399-4725-D44E-916F-2BF3EE673B05}" srcOrd="2" destOrd="0" presId="urn:microsoft.com/office/officeart/2005/8/layout/hierarchy4"/>
    <dgm:cxn modelId="{6578ADAA-D3CD-4841-B313-85489A6601C7}" type="presParOf" srcId="{2D474399-4725-D44E-916F-2BF3EE673B05}" destId="{D7117EAF-8977-9F42-9126-EB9C602CDB2E}" srcOrd="0" destOrd="0" presId="urn:microsoft.com/office/officeart/2005/8/layout/hierarchy4"/>
    <dgm:cxn modelId="{2A3CF516-8226-9A47-9C88-536935B4EB35}" type="presParOf" srcId="{D7117EAF-8977-9F42-9126-EB9C602CDB2E}" destId="{282F3667-5ECD-234B-9AF3-40832311FAB8}" srcOrd="0" destOrd="0" presId="urn:microsoft.com/office/officeart/2005/8/layout/hierarchy4"/>
    <dgm:cxn modelId="{DB4FA8C3-D119-0941-8904-2BB03AFA48AD}" type="presParOf" srcId="{D7117EAF-8977-9F42-9126-EB9C602CDB2E}" destId="{EF0757A4-78F9-1E4B-8C95-1AA67F42E7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D30A86-CBAA-CB4B-A304-4F88298E7A56}" type="doc">
      <dgm:prSet loTypeId="urn:microsoft.com/office/officeart/2005/8/layout/hierarchy1" loCatId="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F73273B-5022-914F-BB3A-EFBB8E9E3B96}">
      <dgm:prSet phldrT="[Text]"/>
      <dgm:spPr/>
      <dgm:t>
        <a:bodyPr/>
        <a:lstStyle/>
        <a:p>
          <a:r>
            <a:rPr lang="en-US" dirty="0" smtClean="0"/>
            <a:t>Prevention strategies</a:t>
          </a:r>
          <a:endParaRPr lang="en-US" dirty="0"/>
        </a:p>
      </dgm:t>
    </dgm:pt>
    <dgm:pt modelId="{872F3374-4020-F148-9AC2-0810024373CB}" type="parTrans" cxnId="{772CC02F-D07B-9747-BD4A-2A636508CD8A}">
      <dgm:prSet/>
      <dgm:spPr/>
      <dgm:t>
        <a:bodyPr/>
        <a:lstStyle/>
        <a:p>
          <a:endParaRPr lang="en-US"/>
        </a:p>
      </dgm:t>
    </dgm:pt>
    <dgm:pt modelId="{32FCF34E-09B5-E94F-B73F-523DF480C51F}" type="sibTrans" cxnId="{772CC02F-D07B-9747-BD4A-2A636508CD8A}">
      <dgm:prSet/>
      <dgm:spPr/>
      <dgm:t>
        <a:bodyPr/>
        <a:lstStyle/>
        <a:p>
          <a:endParaRPr lang="en-US"/>
        </a:p>
      </dgm:t>
    </dgm:pt>
    <dgm:pt modelId="{1121384D-7F95-FD44-9A1D-10586C0142DF}">
      <dgm:prSet phldrT="[Text]"/>
      <dgm:spPr/>
      <dgm:t>
        <a:bodyPr/>
        <a:lstStyle/>
        <a:p>
          <a:r>
            <a:rPr lang="en-US" dirty="0" smtClean="0"/>
            <a:t>Treatment</a:t>
          </a:r>
          <a:endParaRPr lang="en-US" dirty="0"/>
        </a:p>
      </dgm:t>
    </dgm:pt>
    <dgm:pt modelId="{4246B21D-3878-E547-B3BE-1A252E8BA234}" type="parTrans" cxnId="{23286F8C-8C2A-B549-A502-AF2616D1EF9D}">
      <dgm:prSet/>
      <dgm:spPr/>
      <dgm:t>
        <a:bodyPr/>
        <a:lstStyle/>
        <a:p>
          <a:endParaRPr lang="en-US"/>
        </a:p>
      </dgm:t>
    </dgm:pt>
    <dgm:pt modelId="{F8D38A02-E94B-D14F-92B9-DF4CCC8E9FD5}" type="sibTrans" cxnId="{23286F8C-8C2A-B549-A502-AF2616D1EF9D}">
      <dgm:prSet/>
      <dgm:spPr/>
      <dgm:t>
        <a:bodyPr/>
        <a:lstStyle/>
        <a:p>
          <a:endParaRPr lang="en-US"/>
        </a:p>
      </dgm:t>
    </dgm:pt>
    <dgm:pt modelId="{356E6D57-43B4-D043-87FC-CE568882A329}">
      <dgm:prSet phldrT="[Text]"/>
      <dgm:spPr/>
      <dgm:t>
        <a:bodyPr/>
        <a:lstStyle/>
        <a:p>
          <a:r>
            <a:rPr lang="en-US" dirty="0" smtClean="0"/>
            <a:t>Social integration</a:t>
          </a:r>
          <a:endParaRPr lang="en-US" dirty="0"/>
        </a:p>
      </dgm:t>
    </dgm:pt>
    <dgm:pt modelId="{B3B63806-8DC9-4F47-8B15-1887BD88F072}" type="parTrans" cxnId="{65A3D1D8-83CD-C648-B2C0-14CE33569728}">
      <dgm:prSet/>
      <dgm:spPr/>
      <dgm:t>
        <a:bodyPr/>
        <a:lstStyle/>
        <a:p>
          <a:endParaRPr lang="en-US"/>
        </a:p>
      </dgm:t>
    </dgm:pt>
    <dgm:pt modelId="{E60B1074-BDFB-4040-86CF-F3375D781764}" type="sibTrans" cxnId="{65A3D1D8-83CD-C648-B2C0-14CE33569728}">
      <dgm:prSet/>
      <dgm:spPr/>
      <dgm:t>
        <a:bodyPr/>
        <a:lstStyle/>
        <a:p>
          <a:endParaRPr lang="en-US"/>
        </a:p>
      </dgm:t>
    </dgm:pt>
    <dgm:pt modelId="{FB6CC094-EEE5-FF4A-82F2-AF2A22B11E07}">
      <dgm:prSet phldrT="[Text]"/>
      <dgm:spPr/>
      <dgm:t>
        <a:bodyPr/>
        <a:lstStyle/>
        <a:p>
          <a:r>
            <a:rPr lang="en-US" dirty="0" smtClean="0"/>
            <a:t>Capital maximization</a:t>
          </a:r>
          <a:endParaRPr lang="en-US" dirty="0"/>
        </a:p>
      </dgm:t>
    </dgm:pt>
    <dgm:pt modelId="{4E79388F-ED8A-734E-82C0-535C363B403F}" type="parTrans" cxnId="{7594FC4B-661E-D246-80C0-0C456113640A}">
      <dgm:prSet/>
      <dgm:spPr/>
      <dgm:t>
        <a:bodyPr/>
        <a:lstStyle/>
        <a:p>
          <a:endParaRPr lang="en-US"/>
        </a:p>
      </dgm:t>
    </dgm:pt>
    <dgm:pt modelId="{73D8D059-E190-3E4D-B983-563FE876BC78}" type="sibTrans" cxnId="{7594FC4B-661E-D246-80C0-0C456113640A}">
      <dgm:prSet/>
      <dgm:spPr/>
      <dgm:t>
        <a:bodyPr/>
        <a:lstStyle/>
        <a:p>
          <a:endParaRPr lang="en-US"/>
        </a:p>
      </dgm:t>
    </dgm:pt>
    <dgm:pt modelId="{F635B27A-DF09-4F43-B343-3A44B18B72F5}">
      <dgm:prSet phldrT="[Text]"/>
      <dgm:spPr/>
      <dgm:t>
        <a:bodyPr/>
        <a:lstStyle/>
        <a:p>
          <a:r>
            <a:rPr lang="en-US" dirty="0" smtClean="0"/>
            <a:t>Recovery</a:t>
          </a:r>
          <a:endParaRPr lang="en-US" dirty="0"/>
        </a:p>
      </dgm:t>
    </dgm:pt>
    <dgm:pt modelId="{C746D895-9251-284C-A684-610FC8267051}" type="parTrans" cxnId="{26B529E1-4DB6-3E47-A3E5-26D2C49D78EE}">
      <dgm:prSet/>
      <dgm:spPr/>
      <dgm:t>
        <a:bodyPr/>
        <a:lstStyle/>
        <a:p>
          <a:endParaRPr lang="en-US"/>
        </a:p>
      </dgm:t>
    </dgm:pt>
    <dgm:pt modelId="{1795AA18-6E3D-D14D-B40A-B7185A9DFD95}" type="sibTrans" cxnId="{26B529E1-4DB6-3E47-A3E5-26D2C49D78EE}">
      <dgm:prSet/>
      <dgm:spPr/>
      <dgm:t>
        <a:bodyPr/>
        <a:lstStyle/>
        <a:p>
          <a:endParaRPr lang="en-US"/>
        </a:p>
      </dgm:t>
    </dgm:pt>
    <dgm:pt modelId="{86759A86-DA8F-9548-82CE-1568CCA2BF60}">
      <dgm:prSet phldrT="[Text]"/>
      <dgm:spPr/>
      <dgm:t>
        <a:bodyPr/>
        <a:lstStyle/>
        <a:p>
          <a:r>
            <a:rPr lang="en-US" dirty="0" smtClean="0"/>
            <a:t>Relapse Prevention</a:t>
          </a:r>
          <a:endParaRPr lang="en-US" dirty="0"/>
        </a:p>
      </dgm:t>
    </dgm:pt>
    <dgm:pt modelId="{03385FA1-E18F-A548-86F2-0993D252750A}" type="parTrans" cxnId="{81E7E848-DBF2-C84E-AD91-9D5309E7E806}">
      <dgm:prSet/>
      <dgm:spPr/>
      <dgm:t>
        <a:bodyPr/>
        <a:lstStyle/>
        <a:p>
          <a:endParaRPr lang="en-US"/>
        </a:p>
      </dgm:t>
    </dgm:pt>
    <dgm:pt modelId="{6EEC4F3F-E44C-AB47-9E96-AB20D748E5EB}" type="sibTrans" cxnId="{81E7E848-DBF2-C84E-AD91-9D5309E7E806}">
      <dgm:prSet/>
      <dgm:spPr/>
      <dgm:t>
        <a:bodyPr/>
        <a:lstStyle/>
        <a:p>
          <a:endParaRPr lang="en-US"/>
        </a:p>
      </dgm:t>
    </dgm:pt>
    <dgm:pt modelId="{9551A0D4-4F3A-A34C-B5A3-D64553C4DB33}" type="pres">
      <dgm:prSet presAssocID="{F4D30A86-CBAA-CB4B-A304-4F88298E7A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913870-7D9D-A642-8838-C08CD6B78280}" type="pres">
      <dgm:prSet presAssocID="{EF73273B-5022-914F-BB3A-EFBB8E9E3B96}" presName="hierRoot1" presStyleCnt="0"/>
      <dgm:spPr/>
      <dgm:t>
        <a:bodyPr/>
        <a:lstStyle/>
        <a:p>
          <a:endParaRPr lang="en-US"/>
        </a:p>
      </dgm:t>
    </dgm:pt>
    <dgm:pt modelId="{3C88956D-076E-3B43-9273-FE9B59973FBE}" type="pres">
      <dgm:prSet presAssocID="{EF73273B-5022-914F-BB3A-EFBB8E9E3B96}" presName="composite" presStyleCnt="0"/>
      <dgm:spPr/>
      <dgm:t>
        <a:bodyPr/>
        <a:lstStyle/>
        <a:p>
          <a:endParaRPr lang="en-US"/>
        </a:p>
      </dgm:t>
    </dgm:pt>
    <dgm:pt modelId="{592881AD-07C6-7741-AF91-40BD7EFCE6A1}" type="pres">
      <dgm:prSet presAssocID="{EF73273B-5022-914F-BB3A-EFBB8E9E3B96}" presName="background" presStyleLbl="node0" presStyleIdx="0" presStyleCnt="1"/>
      <dgm:spPr/>
      <dgm:t>
        <a:bodyPr/>
        <a:lstStyle/>
        <a:p>
          <a:endParaRPr lang="en-US"/>
        </a:p>
      </dgm:t>
    </dgm:pt>
    <dgm:pt modelId="{2F3DAA04-EC17-5641-A713-3CD03AAB1031}" type="pres">
      <dgm:prSet presAssocID="{EF73273B-5022-914F-BB3A-EFBB8E9E3B9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722AD9-EEB7-AD4E-990F-10E06E6D60AF}" type="pres">
      <dgm:prSet presAssocID="{EF73273B-5022-914F-BB3A-EFBB8E9E3B96}" presName="hierChild2" presStyleCnt="0"/>
      <dgm:spPr/>
      <dgm:t>
        <a:bodyPr/>
        <a:lstStyle/>
        <a:p>
          <a:endParaRPr lang="en-US"/>
        </a:p>
      </dgm:t>
    </dgm:pt>
    <dgm:pt modelId="{DBF1B9BF-C1DB-4847-802F-4A3A3ADD52B3}" type="pres">
      <dgm:prSet presAssocID="{4246B21D-3878-E547-B3BE-1A252E8BA23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CACDFC1-7D7C-6441-AC50-5AE738AE1785}" type="pres">
      <dgm:prSet presAssocID="{1121384D-7F95-FD44-9A1D-10586C0142DF}" presName="hierRoot2" presStyleCnt="0"/>
      <dgm:spPr/>
      <dgm:t>
        <a:bodyPr/>
        <a:lstStyle/>
        <a:p>
          <a:endParaRPr lang="en-US"/>
        </a:p>
      </dgm:t>
    </dgm:pt>
    <dgm:pt modelId="{02B13718-31D2-4C47-AC64-21936ABE1E58}" type="pres">
      <dgm:prSet presAssocID="{1121384D-7F95-FD44-9A1D-10586C0142DF}" presName="composite2" presStyleCnt="0"/>
      <dgm:spPr/>
      <dgm:t>
        <a:bodyPr/>
        <a:lstStyle/>
        <a:p>
          <a:endParaRPr lang="en-US"/>
        </a:p>
      </dgm:t>
    </dgm:pt>
    <dgm:pt modelId="{3A651DBA-E207-2140-B3F3-DABEC77EDF23}" type="pres">
      <dgm:prSet presAssocID="{1121384D-7F95-FD44-9A1D-10586C0142DF}" presName="background2" presStyleLbl="node2" presStyleIdx="0" presStyleCnt="2"/>
      <dgm:spPr/>
      <dgm:t>
        <a:bodyPr/>
        <a:lstStyle/>
        <a:p>
          <a:endParaRPr lang="en-US"/>
        </a:p>
      </dgm:t>
    </dgm:pt>
    <dgm:pt modelId="{AA0B565A-0BC6-0242-9F9D-0513E4B0DAFD}" type="pres">
      <dgm:prSet presAssocID="{1121384D-7F95-FD44-9A1D-10586C0142D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36B1FE-7BB2-CF46-837A-1871CAED1C37}" type="pres">
      <dgm:prSet presAssocID="{1121384D-7F95-FD44-9A1D-10586C0142DF}" presName="hierChild3" presStyleCnt="0"/>
      <dgm:spPr/>
      <dgm:t>
        <a:bodyPr/>
        <a:lstStyle/>
        <a:p>
          <a:endParaRPr lang="en-US"/>
        </a:p>
      </dgm:t>
    </dgm:pt>
    <dgm:pt modelId="{91DBC1BF-13D4-2845-B8C2-293BACEC9687}" type="pres">
      <dgm:prSet presAssocID="{B3B63806-8DC9-4F47-8B15-1887BD88F072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6E677FC-9746-0249-A99C-AA8F7C3839A1}" type="pres">
      <dgm:prSet presAssocID="{356E6D57-43B4-D043-87FC-CE568882A329}" presName="hierRoot3" presStyleCnt="0"/>
      <dgm:spPr/>
      <dgm:t>
        <a:bodyPr/>
        <a:lstStyle/>
        <a:p>
          <a:endParaRPr lang="en-US"/>
        </a:p>
      </dgm:t>
    </dgm:pt>
    <dgm:pt modelId="{1DF5F805-EC93-3E44-90AF-98C16FA88DFD}" type="pres">
      <dgm:prSet presAssocID="{356E6D57-43B4-D043-87FC-CE568882A329}" presName="composite3" presStyleCnt="0"/>
      <dgm:spPr/>
      <dgm:t>
        <a:bodyPr/>
        <a:lstStyle/>
        <a:p>
          <a:endParaRPr lang="en-US"/>
        </a:p>
      </dgm:t>
    </dgm:pt>
    <dgm:pt modelId="{81C69C1F-E44E-0D4E-9F11-94F38EC71C8E}" type="pres">
      <dgm:prSet presAssocID="{356E6D57-43B4-D043-87FC-CE568882A329}" presName="background3" presStyleLbl="node3" presStyleIdx="0" presStyleCnt="3"/>
      <dgm:spPr/>
      <dgm:t>
        <a:bodyPr/>
        <a:lstStyle/>
        <a:p>
          <a:endParaRPr lang="en-US"/>
        </a:p>
      </dgm:t>
    </dgm:pt>
    <dgm:pt modelId="{07B1C7D2-C023-5540-A083-C05E6CD07F1F}" type="pres">
      <dgm:prSet presAssocID="{356E6D57-43B4-D043-87FC-CE568882A329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189543-EF46-7245-8335-81F5424B845A}" type="pres">
      <dgm:prSet presAssocID="{356E6D57-43B4-D043-87FC-CE568882A329}" presName="hierChild4" presStyleCnt="0"/>
      <dgm:spPr/>
      <dgm:t>
        <a:bodyPr/>
        <a:lstStyle/>
        <a:p>
          <a:endParaRPr lang="en-US"/>
        </a:p>
      </dgm:t>
    </dgm:pt>
    <dgm:pt modelId="{5B36F5FB-0713-6C41-84AC-CBA8EC5E42E6}" type="pres">
      <dgm:prSet presAssocID="{4E79388F-ED8A-734E-82C0-535C363B403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5762ABE-6D71-3B4A-A3EC-9A468AADAA25}" type="pres">
      <dgm:prSet presAssocID="{FB6CC094-EEE5-FF4A-82F2-AF2A22B11E07}" presName="hierRoot3" presStyleCnt="0"/>
      <dgm:spPr/>
      <dgm:t>
        <a:bodyPr/>
        <a:lstStyle/>
        <a:p>
          <a:endParaRPr lang="en-US"/>
        </a:p>
      </dgm:t>
    </dgm:pt>
    <dgm:pt modelId="{FDC473C7-E442-EA40-9D19-AA2280A1A427}" type="pres">
      <dgm:prSet presAssocID="{FB6CC094-EEE5-FF4A-82F2-AF2A22B11E07}" presName="composite3" presStyleCnt="0"/>
      <dgm:spPr/>
      <dgm:t>
        <a:bodyPr/>
        <a:lstStyle/>
        <a:p>
          <a:endParaRPr lang="en-US"/>
        </a:p>
      </dgm:t>
    </dgm:pt>
    <dgm:pt modelId="{D7277A8B-46A8-FA42-85C4-9D196E612097}" type="pres">
      <dgm:prSet presAssocID="{FB6CC094-EEE5-FF4A-82F2-AF2A22B11E07}" presName="background3" presStyleLbl="node3" presStyleIdx="1" presStyleCnt="3"/>
      <dgm:spPr/>
      <dgm:t>
        <a:bodyPr/>
        <a:lstStyle/>
        <a:p>
          <a:endParaRPr lang="en-US"/>
        </a:p>
      </dgm:t>
    </dgm:pt>
    <dgm:pt modelId="{0515D9E4-6B12-DC46-AE3A-7B1E655587D2}" type="pres">
      <dgm:prSet presAssocID="{FB6CC094-EEE5-FF4A-82F2-AF2A22B11E0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0BF76B-2574-7F4C-B7A4-D1A3F7EA3508}" type="pres">
      <dgm:prSet presAssocID="{FB6CC094-EEE5-FF4A-82F2-AF2A22B11E07}" presName="hierChild4" presStyleCnt="0"/>
      <dgm:spPr/>
      <dgm:t>
        <a:bodyPr/>
        <a:lstStyle/>
        <a:p>
          <a:endParaRPr lang="en-US"/>
        </a:p>
      </dgm:t>
    </dgm:pt>
    <dgm:pt modelId="{9B8B7129-EBED-E645-B920-EE80B3416FA8}" type="pres">
      <dgm:prSet presAssocID="{C746D895-9251-284C-A684-610FC826705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AE853A2-C876-044B-90FC-90A2645DD99D}" type="pres">
      <dgm:prSet presAssocID="{F635B27A-DF09-4F43-B343-3A44B18B72F5}" presName="hierRoot2" presStyleCnt="0"/>
      <dgm:spPr/>
      <dgm:t>
        <a:bodyPr/>
        <a:lstStyle/>
        <a:p>
          <a:endParaRPr lang="en-US"/>
        </a:p>
      </dgm:t>
    </dgm:pt>
    <dgm:pt modelId="{86605322-BFDB-4445-B39B-80DFF3C962D5}" type="pres">
      <dgm:prSet presAssocID="{F635B27A-DF09-4F43-B343-3A44B18B72F5}" presName="composite2" presStyleCnt="0"/>
      <dgm:spPr/>
      <dgm:t>
        <a:bodyPr/>
        <a:lstStyle/>
        <a:p>
          <a:endParaRPr lang="en-US"/>
        </a:p>
      </dgm:t>
    </dgm:pt>
    <dgm:pt modelId="{19F8F014-D3E8-B543-A30A-F93844D9A5C7}" type="pres">
      <dgm:prSet presAssocID="{F635B27A-DF09-4F43-B343-3A44B18B72F5}" presName="background2" presStyleLbl="node2" presStyleIdx="1" presStyleCnt="2"/>
      <dgm:spPr/>
      <dgm:t>
        <a:bodyPr/>
        <a:lstStyle/>
        <a:p>
          <a:endParaRPr lang="en-US"/>
        </a:p>
      </dgm:t>
    </dgm:pt>
    <dgm:pt modelId="{35240C55-3561-554C-9106-413C1C541D12}" type="pres">
      <dgm:prSet presAssocID="{F635B27A-DF09-4F43-B343-3A44B18B72F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728F9-5983-F54B-A64F-B688543C9953}" type="pres">
      <dgm:prSet presAssocID="{F635B27A-DF09-4F43-B343-3A44B18B72F5}" presName="hierChild3" presStyleCnt="0"/>
      <dgm:spPr/>
      <dgm:t>
        <a:bodyPr/>
        <a:lstStyle/>
        <a:p>
          <a:endParaRPr lang="en-US"/>
        </a:p>
      </dgm:t>
    </dgm:pt>
    <dgm:pt modelId="{D15720E5-CB81-254D-9265-C2C3FA8FE7E2}" type="pres">
      <dgm:prSet presAssocID="{03385FA1-E18F-A548-86F2-0993D252750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357356A-F079-724E-86AD-1DCCF8B01F21}" type="pres">
      <dgm:prSet presAssocID="{86759A86-DA8F-9548-82CE-1568CCA2BF60}" presName="hierRoot3" presStyleCnt="0"/>
      <dgm:spPr/>
      <dgm:t>
        <a:bodyPr/>
        <a:lstStyle/>
        <a:p>
          <a:endParaRPr lang="en-US"/>
        </a:p>
      </dgm:t>
    </dgm:pt>
    <dgm:pt modelId="{257321A4-1A15-BE4E-80EF-CC9DFEEF5BFA}" type="pres">
      <dgm:prSet presAssocID="{86759A86-DA8F-9548-82CE-1568CCA2BF60}" presName="composite3" presStyleCnt="0"/>
      <dgm:spPr/>
      <dgm:t>
        <a:bodyPr/>
        <a:lstStyle/>
        <a:p>
          <a:endParaRPr lang="en-US"/>
        </a:p>
      </dgm:t>
    </dgm:pt>
    <dgm:pt modelId="{7BE45F64-9AFE-7B40-8DD9-AC99EBEB7A1F}" type="pres">
      <dgm:prSet presAssocID="{86759A86-DA8F-9548-82CE-1568CCA2BF60}" presName="background3" presStyleLbl="node3" presStyleIdx="2" presStyleCnt="3"/>
      <dgm:spPr/>
      <dgm:t>
        <a:bodyPr/>
        <a:lstStyle/>
        <a:p>
          <a:endParaRPr lang="en-US"/>
        </a:p>
      </dgm:t>
    </dgm:pt>
    <dgm:pt modelId="{75BC86EB-28BB-8348-AF0A-9458DA3EE728}" type="pres">
      <dgm:prSet presAssocID="{86759A86-DA8F-9548-82CE-1568CCA2BF6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6F95FF-6737-E64A-BD38-8A10915913B8}" type="pres">
      <dgm:prSet presAssocID="{86759A86-DA8F-9548-82CE-1568CCA2BF60}" presName="hierChild4" presStyleCnt="0"/>
      <dgm:spPr/>
      <dgm:t>
        <a:bodyPr/>
        <a:lstStyle/>
        <a:p>
          <a:endParaRPr lang="en-US"/>
        </a:p>
      </dgm:t>
    </dgm:pt>
  </dgm:ptLst>
  <dgm:cxnLst>
    <dgm:cxn modelId="{65A3D1D8-83CD-C648-B2C0-14CE33569728}" srcId="{1121384D-7F95-FD44-9A1D-10586C0142DF}" destId="{356E6D57-43B4-D043-87FC-CE568882A329}" srcOrd="0" destOrd="0" parTransId="{B3B63806-8DC9-4F47-8B15-1887BD88F072}" sibTransId="{E60B1074-BDFB-4040-86CF-F3375D781764}"/>
    <dgm:cxn modelId="{772CC02F-D07B-9747-BD4A-2A636508CD8A}" srcId="{F4D30A86-CBAA-CB4B-A304-4F88298E7A56}" destId="{EF73273B-5022-914F-BB3A-EFBB8E9E3B96}" srcOrd="0" destOrd="0" parTransId="{872F3374-4020-F148-9AC2-0810024373CB}" sibTransId="{32FCF34E-09B5-E94F-B73F-523DF480C51F}"/>
    <dgm:cxn modelId="{D2310BC9-AE5F-594D-95BD-9D7471F6D2EA}" type="presOf" srcId="{86759A86-DA8F-9548-82CE-1568CCA2BF60}" destId="{75BC86EB-28BB-8348-AF0A-9458DA3EE728}" srcOrd="0" destOrd="0" presId="urn:microsoft.com/office/officeart/2005/8/layout/hierarchy1"/>
    <dgm:cxn modelId="{9699630F-9869-0A4D-96A4-F287195246B3}" type="presOf" srcId="{356E6D57-43B4-D043-87FC-CE568882A329}" destId="{07B1C7D2-C023-5540-A083-C05E6CD07F1F}" srcOrd="0" destOrd="0" presId="urn:microsoft.com/office/officeart/2005/8/layout/hierarchy1"/>
    <dgm:cxn modelId="{AF11A02F-5D13-444C-A392-3850DCACFB13}" type="presOf" srcId="{F4D30A86-CBAA-CB4B-A304-4F88298E7A56}" destId="{9551A0D4-4F3A-A34C-B5A3-D64553C4DB33}" srcOrd="0" destOrd="0" presId="urn:microsoft.com/office/officeart/2005/8/layout/hierarchy1"/>
    <dgm:cxn modelId="{7D6AA7FE-7557-734F-A3A2-AFFD1D07C984}" type="presOf" srcId="{1121384D-7F95-FD44-9A1D-10586C0142DF}" destId="{AA0B565A-0BC6-0242-9F9D-0513E4B0DAFD}" srcOrd="0" destOrd="0" presId="urn:microsoft.com/office/officeart/2005/8/layout/hierarchy1"/>
    <dgm:cxn modelId="{FDBA0698-3B1F-254D-8232-4ECF86715001}" type="presOf" srcId="{F635B27A-DF09-4F43-B343-3A44B18B72F5}" destId="{35240C55-3561-554C-9106-413C1C541D12}" srcOrd="0" destOrd="0" presId="urn:microsoft.com/office/officeart/2005/8/layout/hierarchy1"/>
    <dgm:cxn modelId="{88572820-0B3B-F94A-8B0A-56CBF1AC7CAC}" type="presOf" srcId="{03385FA1-E18F-A548-86F2-0993D252750A}" destId="{D15720E5-CB81-254D-9265-C2C3FA8FE7E2}" srcOrd="0" destOrd="0" presId="urn:microsoft.com/office/officeart/2005/8/layout/hierarchy1"/>
    <dgm:cxn modelId="{23286F8C-8C2A-B549-A502-AF2616D1EF9D}" srcId="{EF73273B-5022-914F-BB3A-EFBB8E9E3B96}" destId="{1121384D-7F95-FD44-9A1D-10586C0142DF}" srcOrd="0" destOrd="0" parTransId="{4246B21D-3878-E547-B3BE-1A252E8BA234}" sibTransId="{F8D38A02-E94B-D14F-92B9-DF4CCC8E9FD5}"/>
    <dgm:cxn modelId="{7594FC4B-661E-D246-80C0-0C456113640A}" srcId="{1121384D-7F95-FD44-9A1D-10586C0142DF}" destId="{FB6CC094-EEE5-FF4A-82F2-AF2A22B11E07}" srcOrd="1" destOrd="0" parTransId="{4E79388F-ED8A-734E-82C0-535C363B403F}" sibTransId="{73D8D059-E190-3E4D-B983-563FE876BC78}"/>
    <dgm:cxn modelId="{1110EA5A-4AEF-074F-8DB8-C3FC3F76817D}" type="presOf" srcId="{FB6CC094-EEE5-FF4A-82F2-AF2A22B11E07}" destId="{0515D9E4-6B12-DC46-AE3A-7B1E655587D2}" srcOrd="0" destOrd="0" presId="urn:microsoft.com/office/officeart/2005/8/layout/hierarchy1"/>
    <dgm:cxn modelId="{81E7E848-DBF2-C84E-AD91-9D5309E7E806}" srcId="{F635B27A-DF09-4F43-B343-3A44B18B72F5}" destId="{86759A86-DA8F-9548-82CE-1568CCA2BF60}" srcOrd="0" destOrd="0" parTransId="{03385FA1-E18F-A548-86F2-0993D252750A}" sibTransId="{6EEC4F3F-E44C-AB47-9E96-AB20D748E5EB}"/>
    <dgm:cxn modelId="{1F59C1BF-4ACB-704C-B5F3-E05DF440D781}" type="presOf" srcId="{EF73273B-5022-914F-BB3A-EFBB8E9E3B96}" destId="{2F3DAA04-EC17-5641-A713-3CD03AAB1031}" srcOrd="0" destOrd="0" presId="urn:microsoft.com/office/officeart/2005/8/layout/hierarchy1"/>
    <dgm:cxn modelId="{26B529E1-4DB6-3E47-A3E5-26D2C49D78EE}" srcId="{EF73273B-5022-914F-BB3A-EFBB8E9E3B96}" destId="{F635B27A-DF09-4F43-B343-3A44B18B72F5}" srcOrd="1" destOrd="0" parTransId="{C746D895-9251-284C-A684-610FC8267051}" sibTransId="{1795AA18-6E3D-D14D-B40A-B7185A9DFD95}"/>
    <dgm:cxn modelId="{A17DD9B1-1006-9945-95A8-310AB7538DA4}" type="presOf" srcId="{B3B63806-8DC9-4F47-8B15-1887BD88F072}" destId="{91DBC1BF-13D4-2845-B8C2-293BACEC9687}" srcOrd="0" destOrd="0" presId="urn:microsoft.com/office/officeart/2005/8/layout/hierarchy1"/>
    <dgm:cxn modelId="{70C0F892-E72A-2C47-9510-B615481AADED}" type="presOf" srcId="{4246B21D-3878-E547-B3BE-1A252E8BA234}" destId="{DBF1B9BF-C1DB-4847-802F-4A3A3ADD52B3}" srcOrd="0" destOrd="0" presId="urn:microsoft.com/office/officeart/2005/8/layout/hierarchy1"/>
    <dgm:cxn modelId="{A317ECC8-D02B-FA48-9BAD-DC5056056BF1}" type="presOf" srcId="{C746D895-9251-284C-A684-610FC8267051}" destId="{9B8B7129-EBED-E645-B920-EE80B3416FA8}" srcOrd="0" destOrd="0" presId="urn:microsoft.com/office/officeart/2005/8/layout/hierarchy1"/>
    <dgm:cxn modelId="{414EDD31-DD3F-C141-AD11-1E9AC3655E3F}" type="presOf" srcId="{4E79388F-ED8A-734E-82C0-535C363B403F}" destId="{5B36F5FB-0713-6C41-84AC-CBA8EC5E42E6}" srcOrd="0" destOrd="0" presId="urn:microsoft.com/office/officeart/2005/8/layout/hierarchy1"/>
    <dgm:cxn modelId="{9BCE4BDF-475E-9149-836D-5D67DB9CF808}" type="presParOf" srcId="{9551A0D4-4F3A-A34C-B5A3-D64553C4DB33}" destId="{E7913870-7D9D-A642-8838-C08CD6B78280}" srcOrd="0" destOrd="0" presId="urn:microsoft.com/office/officeart/2005/8/layout/hierarchy1"/>
    <dgm:cxn modelId="{E902C499-000E-A742-A858-3C0B55102463}" type="presParOf" srcId="{E7913870-7D9D-A642-8838-C08CD6B78280}" destId="{3C88956D-076E-3B43-9273-FE9B59973FBE}" srcOrd="0" destOrd="0" presId="urn:microsoft.com/office/officeart/2005/8/layout/hierarchy1"/>
    <dgm:cxn modelId="{AD7BE214-8735-7040-8B8A-4C66C50AF9EF}" type="presParOf" srcId="{3C88956D-076E-3B43-9273-FE9B59973FBE}" destId="{592881AD-07C6-7741-AF91-40BD7EFCE6A1}" srcOrd="0" destOrd="0" presId="urn:microsoft.com/office/officeart/2005/8/layout/hierarchy1"/>
    <dgm:cxn modelId="{66609BA7-70A6-794B-B784-3276D8B5E247}" type="presParOf" srcId="{3C88956D-076E-3B43-9273-FE9B59973FBE}" destId="{2F3DAA04-EC17-5641-A713-3CD03AAB1031}" srcOrd="1" destOrd="0" presId="urn:microsoft.com/office/officeart/2005/8/layout/hierarchy1"/>
    <dgm:cxn modelId="{32485166-2093-644E-A9AC-56519E2DE547}" type="presParOf" srcId="{E7913870-7D9D-A642-8838-C08CD6B78280}" destId="{76722AD9-EEB7-AD4E-990F-10E06E6D60AF}" srcOrd="1" destOrd="0" presId="urn:microsoft.com/office/officeart/2005/8/layout/hierarchy1"/>
    <dgm:cxn modelId="{C2ACC3E1-D4B4-C943-812E-348643165C06}" type="presParOf" srcId="{76722AD9-EEB7-AD4E-990F-10E06E6D60AF}" destId="{DBF1B9BF-C1DB-4847-802F-4A3A3ADD52B3}" srcOrd="0" destOrd="0" presId="urn:microsoft.com/office/officeart/2005/8/layout/hierarchy1"/>
    <dgm:cxn modelId="{8AC0509E-3440-4A46-8FD7-338696A164E6}" type="presParOf" srcId="{76722AD9-EEB7-AD4E-990F-10E06E6D60AF}" destId="{1CACDFC1-7D7C-6441-AC50-5AE738AE1785}" srcOrd="1" destOrd="0" presId="urn:microsoft.com/office/officeart/2005/8/layout/hierarchy1"/>
    <dgm:cxn modelId="{FF61F0C4-4191-FA4F-8A6B-D5EBDC331551}" type="presParOf" srcId="{1CACDFC1-7D7C-6441-AC50-5AE738AE1785}" destId="{02B13718-31D2-4C47-AC64-21936ABE1E58}" srcOrd="0" destOrd="0" presId="urn:microsoft.com/office/officeart/2005/8/layout/hierarchy1"/>
    <dgm:cxn modelId="{9E781CE0-1D90-BC43-BD0E-942221E197E2}" type="presParOf" srcId="{02B13718-31D2-4C47-AC64-21936ABE1E58}" destId="{3A651DBA-E207-2140-B3F3-DABEC77EDF23}" srcOrd="0" destOrd="0" presId="urn:microsoft.com/office/officeart/2005/8/layout/hierarchy1"/>
    <dgm:cxn modelId="{BAF1EB6E-C31E-D84D-8A38-22DCC8D618CB}" type="presParOf" srcId="{02B13718-31D2-4C47-AC64-21936ABE1E58}" destId="{AA0B565A-0BC6-0242-9F9D-0513E4B0DAFD}" srcOrd="1" destOrd="0" presId="urn:microsoft.com/office/officeart/2005/8/layout/hierarchy1"/>
    <dgm:cxn modelId="{573D4B3F-69E8-154E-BD95-7A86F40BD341}" type="presParOf" srcId="{1CACDFC1-7D7C-6441-AC50-5AE738AE1785}" destId="{1536B1FE-7BB2-CF46-837A-1871CAED1C37}" srcOrd="1" destOrd="0" presId="urn:microsoft.com/office/officeart/2005/8/layout/hierarchy1"/>
    <dgm:cxn modelId="{253FB0F3-8CD5-8649-A8F5-8369D3570E24}" type="presParOf" srcId="{1536B1FE-7BB2-CF46-837A-1871CAED1C37}" destId="{91DBC1BF-13D4-2845-B8C2-293BACEC9687}" srcOrd="0" destOrd="0" presId="urn:microsoft.com/office/officeart/2005/8/layout/hierarchy1"/>
    <dgm:cxn modelId="{C5AF9EEA-A397-0B45-A6A8-6A54805C3E2C}" type="presParOf" srcId="{1536B1FE-7BB2-CF46-837A-1871CAED1C37}" destId="{66E677FC-9746-0249-A99C-AA8F7C3839A1}" srcOrd="1" destOrd="0" presId="urn:microsoft.com/office/officeart/2005/8/layout/hierarchy1"/>
    <dgm:cxn modelId="{556EAEE1-4CC1-DA47-9E03-9AE6068FF04E}" type="presParOf" srcId="{66E677FC-9746-0249-A99C-AA8F7C3839A1}" destId="{1DF5F805-EC93-3E44-90AF-98C16FA88DFD}" srcOrd="0" destOrd="0" presId="urn:microsoft.com/office/officeart/2005/8/layout/hierarchy1"/>
    <dgm:cxn modelId="{3E7DF9EB-328C-274E-8B85-C3081D037A07}" type="presParOf" srcId="{1DF5F805-EC93-3E44-90AF-98C16FA88DFD}" destId="{81C69C1F-E44E-0D4E-9F11-94F38EC71C8E}" srcOrd="0" destOrd="0" presId="urn:microsoft.com/office/officeart/2005/8/layout/hierarchy1"/>
    <dgm:cxn modelId="{7C73D8CF-ACF8-834A-8AD8-622265216CC8}" type="presParOf" srcId="{1DF5F805-EC93-3E44-90AF-98C16FA88DFD}" destId="{07B1C7D2-C023-5540-A083-C05E6CD07F1F}" srcOrd="1" destOrd="0" presId="urn:microsoft.com/office/officeart/2005/8/layout/hierarchy1"/>
    <dgm:cxn modelId="{C4D3D01F-B41D-1243-9FB8-AEC65C3BA2DB}" type="presParOf" srcId="{66E677FC-9746-0249-A99C-AA8F7C3839A1}" destId="{05189543-EF46-7245-8335-81F5424B845A}" srcOrd="1" destOrd="0" presId="urn:microsoft.com/office/officeart/2005/8/layout/hierarchy1"/>
    <dgm:cxn modelId="{CDF8B009-A13A-AC42-8472-E4F6E03507F8}" type="presParOf" srcId="{1536B1FE-7BB2-CF46-837A-1871CAED1C37}" destId="{5B36F5FB-0713-6C41-84AC-CBA8EC5E42E6}" srcOrd="2" destOrd="0" presId="urn:microsoft.com/office/officeart/2005/8/layout/hierarchy1"/>
    <dgm:cxn modelId="{3360D526-3EA7-6344-8898-1F22D784F0D7}" type="presParOf" srcId="{1536B1FE-7BB2-CF46-837A-1871CAED1C37}" destId="{25762ABE-6D71-3B4A-A3EC-9A468AADAA25}" srcOrd="3" destOrd="0" presId="urn:microsoft.com/office/officeart/2005/8/layout/hierarchy1"/>
    <dgm:cxn modelId="{1A719994-0E3E-8845-8A6A-8CA33555AE76}" type="presParOf" srcId="{25762ABE-6D71-3B4A-A3EC-9A468AADAA25}" destId="{FDC473C7-E442-EA40-9D19-AA2280A1A427}" srcOrd="0" destOrd="0" presId="urn:microsoft.com/office/officeart/2005/8/layout/hierarchy1"/>
    <dgm:cxn modelId="{1605A70F-C115-974F-A985-13954F244B0F}" type="presParOf" srcId="{FDC473C7-E442-EA40-9D19-AA2280A1A427}" destId="{D7277A8B-46A8-FA42-85C4-9D196E612097}" srcOrd="0" destOrd="0" presId="urn:microsoft.com/office/officeart/2005/8/layout/hierarchy1"/>
    <dgm:cxn modelId="{AE65551C-13C6-3E4E-A554-D90E38B0DDD0}" type="presParOf" srcId="{FDC473C7-E442-EA40-9D19-AA2280A1A427}" destId="{0515D9E4-6B12-DC46-AE3A-7B1E655587D2}" srcOrd="1" destOrd="0" presId="urn:microsoft.com/office/officeart/2005/8/layout/hierarchy1"/>
    <dgm:cxn modelId="{6CF467D9-2C2A-A94B-B180-88AED8CA6682}" type="presParOf" srcId="{25762ABE-6D71-3B4A-A3EC-9A468AADAA25}" destId="{8A0BF76B-2574-7F4C-B7A4-D1A3F7EA3508}" srcOrd="1" destOrd="0" presId="urn:microsoft.com/office/officeart/2005/8/layout/hierarchy1"/>
    <dgm:cxn modelId="{9CAE8249-6563-5240-82BB-8D9862EED10B}" type="presParOf" srcId="{76722AD9-EEB7-AD4E-990F-10E06E6D60AF}" destId="{9B8B7129-EBED-E645-B920-EE80B3416FA8}" srcOrd="2" destOrd="0" presId="urn:microsoft.com/office/officeart/2005/8/layout/hierarchy1"/>
    <dgm:cxn modelId="{89B603CD-E54D-0645-A326-A8A854F6ED75}" type="presParOf" srcId="{76722AD9-EEB7-AD4E-990F-10E06E6D60AF}" destId="{2AE853A2-C876-044B-90FC-90A2645DD99D}" srcOrd="3" destOrd="0" presId="urn:microsoft.com/office/officeart/2005/8/layout/hierarchy1"/>
    <dgm:cxn modelId="{54ED76BD-9B44-CB45-94F7-19EBB48F5B9F}" type="presParOf" srcId="{2AE853A2-C876-044B-90FC-90A2645DD99D}" destId="{86605322-BFDB-4445-B39B-80DFF3C962D5}" srcOrd="0" destOrd="0" presId="urn:microsoft.com/office/officeart/2005/8/layout/hierarchy1"/>
    <dgm:cxn modelId="{F7E48BE5-41B3-B54A-AF04-47FEE091A816}" type="presParOf" srcId="{86605322-BFDB-4445-B39B-80DFF3C962D5}" destId="{19F8F014-D3E8-B543-A30A-F93844D9A5C7}" srcOrd="0" destOrd="0" presId="urn:microsoft.com/office/officeart/2005/8/layout/hierarchy1"/>
    <dgm:cxn modelId="{9971F033-2BE6-6242-BEED-F90093D01D65}" type="presParOf" srcId="{86605322-BFDB-4445-B39B-80DFF3C962D5}" destId="{35240C55-3561-554C-9106-413C1C541D12}" srcOrd="1" destOrd="0" presId="urn:microsoft.com/office/officeart/2005/8/layout/hierarchy1"/>
    <dgm:cxn modelId="{8CFBEDA8-1731-E342-8848-25D3520D0102}" type="presParOf" srcId="{2AE853A2-C876-044B-90FC-90A2645DD99D}" destId="{64A728F9-5983-F54B-A64F-B688543C9953}" srcOrd="1" destOrd="0" presId="urn:microsoft.com/office/officeart/2005/8/layout/hierarchy1"/>
    <dgm:cxn modelId="{5FBEFAB7-617B-E24B-AFFD-914DC4E526B7}" type="presParOf" srcId="{64A728F9-5983-F54B-A64F-B688543C9953}" destId="{D15720E5-CB81-254D-9265-C2C3FA8FE7E2}" srcOrd="0" destOrd="0" presId="urn:microsoft.com/office/officeart/2005/8/layout/hierarchy1"/>
    <dgm:cxn modelId="{A7545763-0B41-CD4F-8E1B-5DD0ED66D6FF}" type="presParOf" srcId="{64A728F9-5983-F54B-A64F-B688543C9953}" destId="{8357356A-F079-724E-86AD-1DCCF8B01F21}" srcOrd="1" destOrd="0" presId="urn:microsoft.com/office/officeart/2005/8/layout/hierarchy1"/>
    <dgm:cxn modelId="{61DDDCDB-8F39-9141-A137-1EC4F63B1346}" type="presParOf" srcId="{8357356A-F079-724E-86AD-1DCCF8B01F21}" destId="{257321A4-1A15-BE4E-80EF-CC9DFEEF5BFA}" srcOrd="0" destOrd="0" presId="urn:microsoft.com/office/officeart/2005/8/layout/hierarchy1"/>
    <dgm:cxn modelId="{C2EB0A91-9E07-7F48-AEDC-E985D507E842}" type="presParOf" srcId="{257321A4-1A15-BE4E-80EF-CC9DFEEF5BFA}" destId="{7BE45F64-9AFE-7B40-8DD9-AC99EBEB7A1F}" srcOrd="0" destOrd="0" presId="urn:microsoft.com/office/officeart/2005/8/layout/hierarchy1"/>
    <dgm:cxn modelId="{83E27B8B-71FE-3F4B-AC62-FD31432C97C7}" type="presParOf" srcId="{257321A4-1A15-BE4E-80EF-CC9DFEEF5BFA}" destId="{75BC86EB-28BB-8348-AF0A-9458DA3EE728}" srcOrd="1" destOrd="0" presId="urn:microsoft.com/office/officeart/2005/8/layout/hierarchy1"/>
    <dgm:cxn modelId="{4131430B-2E6C-0E48-A6E2-05D40167CBA6}" type="presParOf" srcId="{8357356A-F079-724E-86AD-1DCCF8B01F21}" destId="{936F95FF-6737-E64A-BD38-8A10915913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EAF36-ED7B-7A4A-8981-55322D88B3BA}">
      <dsp:nvSpPr>
        <dsp:cNvPr id="0" name=""/>
        <dsp:cNvSpPr/>
      </dsp:nvSpPr>
      <dsp:spPr>
        <a:xfrm>
          <a:off x="3229060" y="2802511"/>
          <a:ext cx="2353609" cy="23536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Outcomes</a:t>
          </a:r>
          <a:endParaRPr lang="en-US" sz="2800" kern="1200" dirty="0"/>
        </a:p>
      </dsp:txBody>
      <dsp:txXfrm>
        <a:off x="3573738" y="3147189"/>
        <a:ext cx="1664253" cy="1664253"/>
      </dsp:txXfrm>
    </dsp:sp>
    <dsp:sp modelId="{912D566E-793A-B14F-B2A5-C6D7FB6072F7}">
      <dsp:nvSpPr>
        <dsp:cNvPr id="0" name=""/>
        <dsp:cNvSpPr/>
      </dsp:nvSpPr>
      <dsp:spPr>
        <a:xfrm rot="12900000">
          <a:off x="1716380" y="2391812"/>
          <a:ext cx="1802558" cy="6707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F29375-CD4A-3946-96D5-562E1E0FA3FE}">
      <dsp:nvSpPr>
        <dsp:cNvPr id="0" name=""/>
        <dsp:cNvSpPr/>
      </dsp:nvSpPr>
      <dsp:spPr>
        <a:xfrm>
          <a:off x="761410" y="1315877"/>
          <a:ext cx="2235929" cy="178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Barriers to treatment</a:t>
          </a:r>
          <a:endParaRPr lang="en-US" sz="2800" kern="1200" dirty="0"/>
        </a:p>
      </dsp:txBody>
      <dsp:txXfrm>
        <a:off x="813800" y="1368267"/>
        <a:ext cx="2131149" cy="1683963"/>
      </dsp:txXfrm>
    </dsp:sp>
    <dsp:sp modelId="{BAC0DC2B-A29B-B948-B9D2-9C41439708FA}">
      <dsp:nvSpPr>
        <dsp:cNvPr id="0" name=""/>
        <dsp:cNvSpPr/>
      </dsp:nvSpPr>
      <dsp:spPr>
        <a:xfrm rot="16200000">
          <a:off x="3504585" y="1460932"/>
          <a:ext cx="1802558" cy="6707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73000"/>
                <a:satMod val="150000"/>
              </a:schemeClr>
            </a:gs>
            <a:gs pos="25000">
              <a:schemeClr val="accent3">
                <a:hueOff val="5625133"/>
                <a:satOff val="-8440"/>
                <a:lumOff val="-1373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5625133"/>
                <a:satOff val="-8440"/>
                <a:lumOff val="-1373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5625133"/>
                <a:satOff val="-8440"/>
                <a:lumOff val="-1373"/>
                <a:alphaOff val="0"/>
                <a:shade val="57000"/>
                <a:satMod val="12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56000"/>
                <a:satMod val="145000"/>
              </a:schemeClr>
            </a:gs>
            <a:gs pos="88000">
              <a:schemeClr val="accent3">
                <a:hueOff val="5625133"/>
                <a:satOff val="-8440"/>
                <a:lumOff val="-1373"/>
                <a:alphaOff val="0"/>
                <a:shade val="63000"/>
                <a:satMod val="16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5625133"/>
              <a:satOff val="-8440"/>
              <a:lumOff val="-137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D586E1-446A-1E4B-8675-21188A5D75BC}">
      <dsp:nvSpPr>
        <dsp:cNvPr id="0" name=""/>
        <dsp:cNvSpPr/>
      </dsp:nvSpPr>
      <dsp:spPr>
        <a:xfrm>
          <a:off x="3287900" y="670"/>
          <a:ext cx="2235929" cy="178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73000"/>
                <a:satMod val="150000"/>
              </a:schemeClr>
            </a:gs>
            <a:gs pos="25000">
              <a:schemeClr val="accent3">
                <a:hueOff val="5625133"/>
                <a:satOff val="-8440"/>
                <a:lumOff val="-1373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5625133"/>
                <a:satOff val="-8440"/>
                <a:lumOff val="-1373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5625133"/>
                <a:satOff val="-8440"/>
                <a:lumOff val="-1373"/>
                <a:alphaOff val="0"/>
                <a:shade val="57000"/>
                <a:satMod val="12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56000"/>
                <a:satMod val="145000"/>
              </a:schemeClr>
            </a:gs>
            <a:gs pos="88000">
              <a:schemeClr val="accent3">
                <a:hueOff val="5625133"/>
                <a:satOff val="-8440"/>
                <a:lumOff val="-1373"/>
                <a:alphaOff val="0"/>
                <a:shade val="63000"/>
                <a:satMod val="16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5625133"/>
              <a:satOff val="-8440"/>
              <a:lumOff val="-137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Continued Victimization</a:t>
          </a:r>
          <a:endParaRPr lang="en-US" sz="2800" kern="1200" dirty="0"/>
        </a:p>
      </dsp:txBody>
      <dsp:txXfrm>
        <a:off x="3340290" y="53060"/>
        <a:ext cx="2131149" cy="1683963"/>
      </dsp:txXfrm>
    </dsp:sp>
    <dsp:sp modelId="{DFDFE645-3175-BA4C-B36B-5BE37FE56D63}">
      <dsp:nvSpPr>
        <dsp:cNvPr id="0" name=""/>
        <dsp:cNvSpPr/>
      </dsp:nvSpPr>
      <dsp:spPr>
        <a:xfrm rot="19500000">
          <a:off x="5292790" y="2391812"/>
          <a:ext cx="1802558" cy="6707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73000"/>
                <a:satMod val="150000"/>
              </a:schemeClr>
            </a:gs>
            <a:gs pos="25000">
              <a:schemeClr val="accent3">
                <a:hueOff val="11250266"/>
                <a:satOff val="-16880"/>
                <a:lumOff val="-2745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11250266"/>
                <a:satOff val="-16880"/>
                <a:lumOff val="-2745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11250266"/>
                <a:satOff val="-16880"/>
                <a:lumOff val="-2745"/>
                <a:alphaOff val="0"/>
                <a:shade val="57000"/>
                <a:satMod val="12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56000"/>
                <a:satMod val="145000"/>
              </a:schemeClr>
            </a:gs>
            <a:gs pos="88000">
              <a:schemeClr val="accent3">
                <a:hueOff val="11250266"/>
                <a:satOff val="-16880"/>
                <a:lumOff val="-2745"/>
                <a:alphaOff val="0"/>
                <a:shade val="63000"/>
                <a:satMod val="16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11250266"/>
              <a:satOff val="-16880"/>
              <a:lumOff val="-274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C127B8-3991-B040-9987-7DDDF0AB208D}">
      <dsp:nvSpPr>
        <dsp:cNvPr id="0" name=""/>
        <dsp:cNvSpPr/>
      </dsp:nvSpPr>
      <dsp:spPr>
        <a:xfrm>
          <a:off x="5814390" y="1315877"/>
          <a:ext cx="2235929" cy="178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73000"/>
                <a:satMod val="150000"/>
              </a:schemeClr>
            </a:gs>
            <a:gs pos="25000">
              <a:schemeClr val="accent3">
                <a:hueOff val="11250266"/>
                <a:satOff val="-16880"/>
                <a:lumOff val="-2745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11250266"/>
                <a:satOff val="-16880"/>
                <a:lumOff val="-2745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11250266"/>
                <a:satOff val="-16880"/>
                <a:lumOff val="-2745"/>
                <a:alphaOff val="0"/>
                <a:shade val="57000"/>
                <a:satMod val="12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56000"/>
                <a:satMod val="145000"/>
              </a:schemeClr>
            </a:gs>
            <a:gs pos="88000">
              <a:schemeClr val="accent3">
                <a:hueOff val="11250266"/>
                <a:satOff val="-16880"/>
                <a:lumOff val="-2745"/>
                <a:alphaOff val="0"/>
                <a:shade val="63000"/>
                <a:satMod val="16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11250266"/>
              <a:satOff val="-16880"/>
              <a:lumOff val="-274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Significant decline in healthy functioning</a:t>
          </a:r>
          <a:endParaRPr lang="en-US" sz="2800" kern="1200" dirty="0"/>
        </a:p>
      </dsp:txBody>
      <dsp:txXfrm>
        <a:off x="5866780" y="1368267"/>
        <a:ext cx="2131149" cy="1683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46063-B997-A548-B278-E52B83CC68BD}">
      <dsp:nvSpPr>
        <dsp:cNvPr id="0" name=""/>
        <dsp:cNvSpPr/>
      </dsp:nvSpPr>
      <dsp:spPr>
        <a:xfrm>
          <a:off x="651509" y="0"/>
          <a:ext cx="7383780" cy="599445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3DA610-12A1-F449-86B8-B02FB0B5DE97}">
      <dsp:nvSpPr>
        <dsp:cNvPr id="0" name=""/>
        <dsp:cNvSpPr/>
      </dsp:nvSpPr>
      <dsp:spPr>
        <a:xfrm>
          <a:off x="4559" y="1798335"/>
          <a:ext cx="2736469" cy="2397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Willingness</a:t>
          </a:r>
          <a:endParaRPr lang="en-US" sz="3400" kern="1200" dirty="0"/>
        </a:p>
      </dsp:txBody>
      <dsp:txXfrm>
        <a:off x="121609" y="1915385"/>
        <a:ext cx="2502369" cy="2163680"/>
      </dsp:txXfrm>
    </dsp:sp>
    <dsp:sp modelId="{3608DC16-BDAB-5943-BE5C-AC2B656DE2A7}">
      <dsp:nvSpPr>
        <dsp:cNvPr id="0" name=""/>
        <dsp:cNvSpPr/>
      </dsp:nvSpPr>
      <dsp:spPr>
        <a:xfrm>
          <a:off x="2975165" y="1798335"/>
          <a:ext cx="2736469" cy="23977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Potential</a:t>
          </a:r>
          <a:endParaRPr lang="en-US" sz="3400" kern="1200" dirty="0"/>
        </a:p>
      </dsp:txBody>
      <dsp:txXfrm>
        <a:off x="3092215" y="1915385"/>
        <a:ext cx="2502369" cy="2163680"/>
      </dsp:txXfrm>
    </dsp:sp>
    <dsp:sp modelId="{C28FBAF7-2A89-8545-99F4-64C001A00911}">
      <dsp:nvSpPr>
        <dsp:cNvPr id="0" name=""/>
        <dsp:cNvSpPr/>
      </dsp:nvSpPr>
      <dsp:spPr>
        <a:xfrm>
          <a:off x="5945771" y="1798335"/>
          <a:ext cx="2736469" cy="23977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Change</a:t>
          </a:r>
          <a:endParaRPr lang="en-US" sz="3400" kern="1200" dirty="0"/>
        </a:p>
      </dsp:txBody>
      <dsp:txXfrm>
        <a:off x="6062821" y="1915385"/>
        <a:ext cx="2502369" cy="2163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8F203-E7B8-5D44-9C01-804E0FA679D0}">
      <dsp:nvSpPr>
        <dsp:cNvPr id="0" name=""/>
        <dsp:cNvSpPr/>
      </dsp:nvSpPr>
      <dsp:spPr>
        <a:xfrm rot="5400000">
          <a:off x="-326115" y="329306"/>
          <a:ext cx="2174102" cy="152187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Authoritative</a:t>
          </a:r>
          <a:endParaRPr lang="en-US" sz="2100" kern="1200" dirty="0"/>
        </a:p>
      </dsp:txBody>
      <dsp:txXfrm rot="-5400000">
        <a:off x="1" y="764127"/>
        <a:ext cx="1521871" cy="652231"/>
      </dsp:txXfrm>
    </dsp:sp>
    <dsp:sp modelId="{1E659437-690C-E840-9D10-3EAA320DC579}">
      <dsp:nvSpPr>
        <dsp:cNvPr id="0" name=""/>
        <dsp:cNvSpPr/>
      </dsp:nvSpPr>
      <dsp:spPr>
        <a:xfrm rot="5400000">
          <a:off x="4427821" y="-2902758"/>
          <a:ext cx="1413166" cy="722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Active in the process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Seek suggestions</a:t>
          </a:r>
          <a:endParaRPr lang="en-US" sz="3200" kern="1200" dirty="0"/>
        </a:p>
      </dsp:txBody>
      <dsp:txXfrm rot="-5400000">
        <a:off x="1521872" y="72176"/>
        <a:ext cx="7156080" cy="1275196"/>
      </dsp:txXfrm>
    </dsp:sp>
    <dsp:sp modelId="{167DDBED-0273-1244-9D80-073899DC31E9}">
      <dsp:nvSpPr>
        <dsp:cNvPr id="0" name=""/>
        <dsp:cNvSpPr/>
      </dsp:nvSpPr>
      <dsp:spPr>
        <a:xfrm rot="5400000">
          <a:off x="-326115" y="2314037"/>
          <a:ext cx="2174102" cy="1521871"/>
        </a:xfrm>
        <a:prstGeom prst="chevron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73000"/>
                <a:satMod val="150000"/>
              </a:schemeClr>
            </a:gs>
            <a:gs pos="25000">
              <a:schemeClr val="accent4">
                <a:hueOff val="-2232386"/>
                <a:satOff val="13449"/>
                <a:lumOff val="1078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2232386"/>
                <a:satOff val="13449"/>
                <a:lumOff val="1078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2232386"/>
                <a:satOff val="13449"/>
                <a:lumOff val="1078"/>
                <a:alphaOff val="0"/>
                <a:shade val="57000"/>
                <a:satMod val="12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56000"/>
                <a:satMod val="145000"/>
              </a:schemeClr>
            </a:gs>
            <a:gs pos="88000">
              <a:schemeClr val="accent4">
                <a:hueOff val="-2232386"/>
                <a:satOff val="13449"/>
                <a:lumOff val="1078"/>
                <a:alphaOff val="0"/>
                <a:shade val="63000"/>
                <a:satMod val="16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>
          <a:glow rad="70000">
            <a:schemeClr val="accent4">
              <a:hueOff val="-2232386"/>
              <a:satOff val="13449"/>
              <a:lumOff val="1078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Permissive</a:t>
          </a:r>
          <a:endParaRPr lang="en-US" sz="2100" kern="1200" dirty="0"/>
        </a:p>
      </dsp:txBody>
      <dsp:txXfrm rot="-5400000">
        <a:off x="1" y="2748858"/>
        <a:ext cx="1521871" cy="652231"/>
      </dsp:txXfrm>
    </dsp:sp>
    <dsp:sp modelId="{983584A0-D02B-1749-8A6A-DDE48741EC72}">
      <dsp:nvSpPr>
        <dsp:cNvPr id="0" name=""/>
        <dsp:cNvSpPr/>
      </dsp:nvSpPr>
      <dsp:spPr>
        <a:xfrm rot="5400000">
          <a:off x="4427821" y="-918027"/>
          <a:ext cx="1413166" cy="722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Passive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Listens and follows</a:t>
          </a:r>
          <a:endParaRPr lang="en-US" sz="3200" kern="1200" dirty="0"/>
        </a:p>
      </dsp:txBody>
      <dsp:txXfrm rot="-5400000">
        <a:off x="1521872" y="2056907"/>
        <a:ext cx="7156080" cy="1275196"/>
      </dsp:txXfrm>
    </dsp:sp>
    <dsp:sp modelId="{324AF803-B8CD-6546-83DA-71905C603805}">
      <dsp:nvSpPr>
        <dsp:cNvPr id="0" name=""/>
        <dsp:cNvSpPr/>
      </dsp:nvSpPr>
      <dsp:spPr>
        <a:xfrm rot="5400000">
          <a:off x="-326115" y="4298768"/>
          <a:ext cx="2174102" cy="1521871"/>
        </a:xfrm>
        <a:prstGeom prst="chevron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73000"/>
                <a:satMod val="150000"/>
              </a:schemeClr>
            </a:gs>
            <a:gs pos="25000">
              <a:schemeClr val="accent4">
                <a:hueOff val="-4464771"/>
                <a:satOff val="26899"/>
                <a:lumOff val="21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4464771"/>
                <a:satOff val="26899"/>
                <a:lumOff val="21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4464771"/>
                <a:satOff val="26899"/>
                <a:lumOff val="2156"/>
                <a:alphaOff val="0"/>
                <a:shade val="57000"/>
                <a:satMod val="12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56000"/>
                <a:satMod val="145000"/>
              </a:schemeClr>
            </a:gs>
            <a:gs pos="88000">
              <a:schemeClr val="accent4">
                <a:hueOff val="-4464771"/>
                <a:satOff val="26899"/>
                <a:lumOff val="2156"/>
                <a:alphaOff val="0"/>
                <a:shade val="63000"/>
                <a:satMod val="16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>
          <a:glow rad="70000">
            <a:schemeClr val="accent4">
              <a:hueOff val="-4464771"/>
              <a:satOff val="26899"/>
              <a:lumOff val="21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Self-hypnosis</a:t>
          </a:r>
          <a:endParaRPr lang="en-US" sz="2100" kern="1200" dirty="0"/>
        </a:p>
      </dsp:txBody>
      <dsp:txXfrm rot="-5400000">
        <a:off x="1" y="4733589"/>
        <a:ext cx="1521871" cy="652231"/>
      </dsp:txXfrm>
    </dsp:sp>
    <dsp:sp modelId="{F53EEF91-0CE2-6141-B62C-8B90605B6385}">
      <dsp:nvSpPr>
        <dsp:cNvPr id="0" name=""/>
        <dsp:cNvSpPr/>
      </dsp:nvSpPr>
      <dsp:spPr>
        <a:xfrm rot="5400000">
          <a:off x="4427821" y="1066704"/>
          <a:ext cx="1413166" cy="722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Practice of inducing hypnosis on self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Not guided by other person</a:t>
          </a:r>
          <a:endParaRPr lang="en-US" sz="3200" kern="1200" dirty="0"/>
        </a:p>
      </dsp:txBody>
      <dsp:txXfrm rot="-5400000">
        <a:off x="1521872" y="4041639"/>
        <a:ext cx="7156080" cy="1275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41ED6-9101-994D-A45C-445F0676B596}">
      <dsp:nvSpPr>
        <dsp:cNvPr id="0" name=""/>
        <dsp:cNvSpPr/>
      </dsp:nvSpPr>
      <dsp:spPr>
        <a:xfrm>
          <a:off x="0" y="561930"/>
          <a:ext cx="7334908" cy="1605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Absorption</a:t>
          </a:r>
          <a:endParaRPr lang="en-US" sz="6500" kern="1200" dirty="0"/>
        </a:p>
      </dsp:txBody>
      <dsp:txXfrm>
        <a:off x="47024" y="608954"/>
        <a:ext cx="7240860" cy="1511468"/>
      </dsp:txXfrm>
    </dsp:sp>
    <dsp:sp modelId="{63092DCB-C072-FB48-9364-9AD697AC7BA4}">
      <dsp:nvSpPr>
        <dsp:cNvPr id="0" name=""/>
        <dsp:cNvSpPr/>
      </dsp:nvSpPr>
      <dsp:spPr>
        <a:xfrm>
          <a:off x="0" y="2456439"/>
          <a:ext cx="1605516" cy="160551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7A232F-E32B-2249-868F-767FB098B82F}">
      <dsp:nvSpPr>
        <dsp:cNvPr id="0" name=""/>
        <dsp:cNvSpPr/>
      </dsp:nvSpPr>
      <dsp:spPr>
        <a:xfrm>
          <a:off x="1701846" y="2456439"/>
          <a:ext cx="5633061" cy="16055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Dissociation</a:t>
          </a:r>
          <a:endParaRPr lang="en-US" sz="5100" kern="1200" dirty="0"/>
        </a:p>
      </dsp:txBody>
      <dsp:txXfrm>
        <a:off x="1780235" y="2534828"/>
        <a:ext cx="5476283" cy="1448738"/>
      </dsp:txXfrm>
    </dsp:sp>
    <dsp:sp modelId="{EF4FD6E8-F14E-DE49-AD35-24CADD1AF794}">
      <dsp:nvSpPr>
        <dsp:cNvPr id="0" name=""/>
        <dsp:cNvSpPr/>
      </dsp:nvSpPr>
      <dsp:spPr>
        <a:xfrm>
          <a:off x="0" y="4254617"/>
          <a:ext cx="1605516" cy="160551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70000">
            <a:schemeClr val="accent4">
              <a:hueOff val="-4464771"/>
              <a:satOff val="26899"/>
              <a:lumOff val="21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38649-E623-E443-BB42-3541203698E2}">
      <dsp:nvSpPr>
        <dsp:cNvPr id="0" name=""/>
        <dsp:cNvSpPr/>
      </dsp:nvSpPr>
      <dsp:spPr>
        <a:xfrm>
          <a:off x="1701846" y="4254617"/>
          <a:ext cx="5633061" cy="16055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73000"/>
                <a:satMod val="150000"/>
              </a:schemeClr>
            </a:gs>
            <a:gs pos="25000">
              <a:schemeClr val="accent4">
                <a:hueOff val="-4464771"/>
                <a:satOff val="26899"/>
                <a:lumOff val="21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4464771"/>
                <a:satOff val="26899"/>
                <a:lumOff val="21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4464771"/>
                <a:satOff val="26899"/>
                <a:lumOff val="2156"/>
                <a:alphaOff val="0"/>
                <a:shade val="57000"/>
                <a:satMod val="12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56000"/>
                <a:satMod val="145000"/>
              </a:schemeClr>
            </a:gs>
            <a:gs pos="88000">
              <a:schemeClr val="accent4">
                <a:hueOff val="-4464771"/>
                <a:satOff val="26899"/>
                <a:lumOff val="2156"/>
                <a:alphaOff val="0"/>
                <a:shade val="63000"/>
                <a:satMod val="16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4">
              <a:hueOff val="-4464771"/>
              <a:satOff val="26899"/>
              <a:lumOff val="2156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Trance</a:t>
          </a:r>
          <a:endParaRPr lang="en-US" sz="5100" kern="1200" dirty="0"/>
        </a:p>
      </dsp:txBody>
      <dsp:txXfrm>
        <a:off x="1780235" y="4333006"/>
        <a:ext cx="5476283" cy="14487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C0686-7732-F94A-803D-F040ED62E2B3}">
      <dsp:nvSpPr>
        <dsp:cNvPr id="0" name=""/>
        <dsp:cNvSpPr/>
      </dsp:nvSpPr>
      <dsp:spPr>
        <a:xfrm>
          <a:off x="874" y="3641"/>
          <a:ext cx="7618251" cy="1727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Use with other interventions</a:t>
          </a:r>
          <a:endParaRPr lang="en-US" sz="4600" kern="1200" dirty="0"/>
        </a:p>
      </dsp:txBody>
      <dsp:txXfrm>
        <a:off x="51482" y="54249"/>
        <a:ext cx="7517035" cy="1626678"/>
      </dsp:txXfrm>
    </dsp:sp>
    <dsp:sp modelId="{35F0AE41-5286-9C47-82C6-DF1B07F49B56}">
      <dsp:nvSpPr>
        <dsp:cNvPr id="0" name=""/>
        <dsp:cNvSpPr/>
      </dsp:nvSpPr>
      <dsp:spPr>
        <a:xfrm>
          <a:off x="874" y="1866552"/>
          <a:ext cx="4976477" cy="1727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May deal with symptoms</a:t>
          </a:r>
          <a:endParaRPr lang="en-US" sz="3300" kern="1200" dirty="0"/>
        </a:p>
      </dsp:txBody>
      <dsp:txXfrm>
        <a:off x="51482" y="1917160"/>
        <a:ext cx="4875261" cy="1626678"/>
      </dsp:txXfrm>
    </dsp:sp>
    <dsp:sp modelId="{73362C22-C344-3D4F-BE2F-7815549D282A}">
      <dsp:nvSpPr>
        <dsp:cNvPr id="0" name=""/>
        <dsp:cNvSpPr/>
      </dsp:nvSpPr>
      <dsp:spPr>
        <a:xfrm>
          <a:off x="874" y="3729464"/>
          <a:ext cx="2437060" cy="1727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Works like magic</a:t>
          </a:r>
          <a:endParaRPr lang="en-US" sz="3300" kern="1200" dirty="0"/>
        </a:p>
      </dsp:txBody>
      <dsp:txXfrm>
        <a:off x="51482" y="3780072"/>
        <a:ext cx="2335844" cy="1626678"/>
      </dsp:txXfrm>
    </dsp:sp>
    <dsp:sp modelId="{D9F685A7-D88F-8849-BA78-CDDC96C2BA60}">
      <dsp:nvSpPr>
        <dsp:cNvPr id="0" name=""/>
        <dsp:cNvSpPr/>
      </dsp:nvSpPr>
      <dsp:spPr>
        <a:xfrm>
          <a:off x="2540291" y="3729464"/>
          <a:ext cx="2437060" cy="1727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May improve insight</a:t>
          </a:r>
          <a:endParaRPr lang="en-US" sz="3300" kern="1200" dirty="0"/>
        </a:p>
      </dsp:txBody>
      <dsp:txXfrm>
        <a:off x="2590899" y="3780072"/>
        <a:ext cx="2335844" cy="1626678"/>
      </dsp:txXfrm>
    </dsp:sp>
    <dsp:sp modelId="{2087A786-112C-504E-9065-2FF699F226E3}">
      <dsp:nvSpPr>
        <dsp:cNvPr id="0" name=""/>
        <dsp:cNvSpPr/>
      </dsp:nvSpPr>
      <dsp:spPr>
        <a:xfrm>
          <a:off x="5182065" y="1866552"/>
          <a:ext cx="2437060" cy="1727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Swish all addiction at once</a:t>
          </a:r>
          <a:endParaRPr lang="en-US" sz="3300" kern="1200" dirty="0"/>
        </a:p>
      </dsp:txBody>
      <dsp:txXfrm>
        <a:off x="5232673" y="1917160"/>
        <a:ext cx="2335844" cy="1626678"/>
      </dsp:txXfrm>
    </dsp:sp>
    <dsp:sp modelId="{282F3667-5ECD-234B-9AF3-40832311FAB8}">
      <dsp:nvSpPr>
        <dsp:cNvPr id="0" name=""/>
        <dsp:cNvSpPr/>
      </dsp:nvSpPr>
      <dsp:spPr>
        <a:xfrm>
          <a:off x="5182065" y="3729464"/>
          <a:ext cx="2437060" cy="1727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Given by trained therapist</a:t>
          </a:r>
          <a:endParaRPr lang="en-US" sz="3300" kern="1200" dirty="0"/>
        </a:p>
      </dsp:txBody>
      <dsp:txXfrm>
        <a:off x="5232673" y="3780072"/>
        <a:ext cx="2335844" cy="1626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720E5-CB81-254D-9265-C2C3FA8FE7E2}">
      <dsp:nvSpPr>
        <dsp:cNvPr id="0" name=""/>
        <dsp:cNvSpPr/>
      </dsp:nvSpPr>
      <dsp:spPr>
        <a:xfrm>
          <a:off x="6688559" y="3145881"/>
          <a:ext cx="91440" cy="585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2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B7129-EBED-E645-B920-EE80B3416FA8}">
      <dsp:nvSpPr>
        <dsp:cNvPr id="0" name=""/>
        <dsp:cNvSpPr/>
      </dsp:nvSpPr>
      <dsp:spPr>
        <a:xfrm>
          <a:off x="4889538" y="1282693"/>
          <a:ext cx="1844741" cy="585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55"/>
              </a:lnTo>
              <a:lnTo>
                <a:pt x="1844741" y="398855"/>
              </a:lnTo>
              <a:lnTo>
                <a:pt x="1844741" y="58528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6F5FB-0713-6C41-84AC-CBA8EC5E42E6}">
      <dsp:nvSpPr>
        <dsp:cNvPr id="0" name=""/>
        <dsp:cNvSpPr/>
      </dsp:nvSpPr>
      <dsp:spPr>
        <a:xfrm>
          <a:off x="3044797" y="3145881"/>
          <a:ext cx="1229827" cy="585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55"/>
              </a:lnTo>
              <a:lnTo>
                <a:pt x="1229827" y="398855"/>
              </a:lnTo>
              <a:lnTo>
                <a:pt x="1229827" y="5852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BC1BF-13D4-2845-B8C2-293BACEC9687}">
      <dsp:nvSpPr>
        <dsp:cNvPr id="0" name=""/>
        <dsp:cNvSpPr/>
      </dsp:nvSpPr>
      <dsp:spPr>
        <a:xfrm>
          <a:off x="1814969" y="3145881"/>
          <a:ext cx="1229827" cy="585286"/>
        </a:xfrm>
        <a:custGeom>
          <a:avLst/>
          <a:gdLst/>
          <a:ahLst/>
          <a:cxnLst/>
          <a:rect l="0" t="0" r="0" b="0"/>
          <a:pathLst>
            <a:path>
              <a:moveTo>
                <a:pt x="1229827" y="0"/>
              </a:moveTo>
              <a:lnTo>
                <a:pt x="1229827" y="398855"/>
              </a:lnTo>
              <a:lnTo>
                <a:pt x="0" y="398855"/>
              </a:lnTo>
              <a:lnTo>
                <a:pt x="0" y="5852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1B9BF-C1DB-4847-802F-4A3A3ADD52B3}">
      <dsp:nvSpPr>
        <dsp:cNvPr id="0" name=""/>
        <dsp:cNvSpPr/>
      </dsp:nvSpPr>
      <dsp:spPr>
        <a:xfrm>
          <a:off x="3044797" y="1282693"/>
          <a:ext cx="1844741" cy="585286"/>
        </a:xfrm>
        <a:custGeom>
          <a:avLst/>
          <a:gdLst/>
          <a:ahLst/>
          <a:cxnLst/>
          <a:rect l="0" t="0" r="0" b="0"/>
          <a:pathLst>
            <a:path>
              <a:moveTo>
                <a:pt x="1844741" y="0"/>
              </a:moveTo>
              <a:lnTo>
                <a:pt x="1844741" y="398855"/>
              </a:lnTo>
              <a:lnTo>
                <a:pt x="0" y="398855"/>
              </a:lnTo>
              <a:lnTo>
                <a:pt x="0" y="58528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881AD-07C6-7741-AF91-40BD7EFCE6A1}">
      <dsp:nvSpPr>
        <dsp:cNvPr id="0" name=""/>
        <dsp:cNvSpPr/>
      </dsp:nvSpPr>
      <dsp:spPr>
        <a:xfrm>
          <a:off x="3883315" y="4791"/>
          <a:ext cx="2012444" cy="12779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DAA04-EC17-5641-A713-3CD03AAB1031}">
      <dsp:nvSpPr>
        <dsp:cNvPr id="0" name=""/>
        <dsp:cNvSpPr/>
      </dsp:nvSpPr>
      <dsp:spPr>
        <a:xfrm>
          <a:off x="4106920" y="217215"/>
          <a:ext cx="2012444" cy="1277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Prevention strategies</a:t>
          </a:r>
          <a:endParaRPr lang="en-US" sz="2300" kern="1200" dirty="0"/>
        </a:p>
      </dsp:txBody>
      <dsp:txXfrm>
        <a:off x="4144348" y="254643"/>
        <a:ext cx="1937588" cy="1203046"/>
      </dsp:txXfrm>
    </dsp:sp>
    <dsp:sp modelId="{3A651DBA-E207-2140-B3F3-DABEC77EDF23}">
      <dsp:nvSpPr>
        <dsp:cNvPr id="0" name=""/>
        <dsp:cNvSpPr/>
      </dsp:nvSpPr>
      <dsp:spPr>
        <a:xfrm>
          <a:off x="2038574" y="1867979"/>
          <a:ext cx="2012444" cy="12779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B565A-0BC6-0242-9F9D-0513E4B0DAFD}">
      <dsp:nvSpPr>
        <dsp:cNvPr id="0" name=""/>
        <dsp:cNvSpPr/>
      </dsp:nvSpPr>
      <dsp:spPr>
        <a:xfrm>
          <a:off x="2262179" y="2080404"/>
          <a:ext cx="2012444" cy="1277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Treatment</a:t>
          </a:r>
          <a:endParaRPr lang="en-US" sz="2300" kern="1200" dirty="0"/>
        </a:p>
      </dsp:txBody>
      <dsp:txXfrm>
        <a:off x="2299607" y="2117832"/>
        <a:ext cx="1937588" cy="1203046"/>
      </dsp:txXfrm>
    </dsp:sp>
    <dsp:sp modelId="{81C69C1F-E44E-0D4E-9F11-94F38EC71C8E}">
      <dsp:nvSpPr>
        <dsp:cNvPr id="0" name=""/>
        <dsp:cNvSpPr/>
      </dsp:nvSpPr>
      <dsp:spPr>
        <a:xfrm>
          <a:off x="808747" y="3731167"/>
          <a:ext cx="2012444" cy="12779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1C7D2-C023-5540-A083-C05E6CD07F1F}">
      <dsp:nvSpPr>
        <dsp:cNvPr id="0" name=""/>
        <dsp:cNvSpPr/>
      </dsp:nvSpPr>
      <dsp:spPr>
        <a:xfrm>
          <a:off x="1032352" y="3943592"/>
          <a:ext cx="2012444" cy="1277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Social integration</a:t>
          </a:r>
          <a:endParaRPr lang="en-US" sz="2300" kern="1200" dirty="0"/>
        </a:p>
      </dsp:txBody>
      <dsp:txXfrm>
        <a:off x="1069780" y="3981020"/>
        <a:ext cx="1937588" cy="1203046"/>
      </dsp:txXfrm>
    </dsp:sp>
    <dsp:sp modelId="{D7277A8B-46A8-FA42-85C4-9D196E612097}">
      <dsp:nvSpPr>
        <dsp:cNvPr id="0" name=""/>
        <dsp:cNvSpPr/>
      </dsp:nvSpPr>
      <dsp:spPr>
        <a:xfrm>
          <a:off x="3268402" y="3731167"/>
          <a:ext cx="2012444" cy="12779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5D9E4-6B12-DC46-AE3A-7B1E655587D2}">
      <dsp:nvSpPr>
        <dsp:cNvPr id="0" name=""/>
        <dsp:cNvSpPr/>
      </dsp:nvSpPr>
      <dsp:spPr>
        <a:xfrm>
          <a:off x="3492007" y="3943592"/>
          <a:ext cx="2012444" cy="1277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Capital maximization</a:t>
          </a:r>
          <a:endParaRPr lang="en-US" sz="2300" kern="1200" dirty="0"/>
        </a:p>
      </dsp:txBody>
      <dsp:txXfrm>
        <a:off x="3529435" y="3981020"/>
        <a:ext cx="1937588" cy="1203046"/>
      </dsp:txXfrm>
    </dsp:sp>
    <dsp:sp modelId="{19F8F014-D3E8-B543-A30A-F93844D9A5C7}">
      <dsp:nvSpPr>
        <dsp:cNvPr id="0" name=""/>
        <dsp:cNvSpPr/>
      </dsp:nvSpPr>
      <dsp:spPr>
        <a:xfrm>
          <a:off x="5728056" y="1867979"/>
          <a:ext cx="2012444" cy="12779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40C55-3561-554C-9106-413C1C541D12}">
      <dsp:nvSpPr>
        <dsp:cNvPr id="0" name=""/>
        <dsp:cNvSpPr/>
      </dsp:nvSpPr>
      <dsp:spPr>
        <a:xfrm>
          <a:off x="5951661" y="2080404"/>
          <a:ext cx="2012444" cy="1277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Recovery</a:t>
          </a:r>
          <a:endParaRPr lang="en-US" sz="2300" kern="1200" dirty="0"/>
        </a:p>
      </dsp:txBody>
      <dsp:txXfrm>
        <a:off x="5989089" y="2117832"/>
        <a:ext cx="1937588" cy="1203046"/>
      </dsp:txXfrm>
    </dsp:sp>
    <dsp:sp modelId="{7BE45F64-9AFE-7B40-8DD9-AC99EBEB7A1F}">
      <dsp:nvSpPr>
        <dsp:cNvPr id="0" name=""/>
        <dsp:cNvSpPr/>
      </dsp:nvSpPr>
      <dsp:spPr>
        <a:xfrm>
          <a:off x="5728056" y="3731167"/>
          <a:ext cx="2012444" cy="12779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C86EB-28BB-8348-AF0A-9458DA3EE728}">
      <dsp:nvSpPr>
        <dsp:cNvPr id="0" name=""/>
        <dsp:cNvSpPr/>
      </dsp:nvSpPr>
      <dsp:spPr>
        <a:xfrm>
          <a:off x="5951661" y="3943592"/>
          <a:ext cx="2012444" cy="1277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Relapse Prevention</a:t>
          </a:r>
          <a:endParaRPr lang="en-US" sz="2300" kern="1200" dirty="0"/>
        </a:p>
      </dsp:txBody>
      <dsp:txXfrm>
        <a:off x="5989089" y="3981020"/>
        <a:ext cx="1937588" cy="1203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F19A3-5D29-5544-93FA-A0438609B99C}" type="datetimeFigureOut">
              <a:rPr lang="en-US" smtClean="0"/>
              <a:t>25/06/22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2F836-41E3-FA4E-BB0A-5D99E0894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37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B365C-50F9-BA4E-AC48-53ED2F188454}" type="datetimeFigureOut">
              <a:rPr lang="en-US" smtClean="0"/>
              <a:t>25/06/22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31D47-5911-2E4C-9361-66A3F483F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5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3-6-22</a:t>
            </a:r>
            <a:r>
              <a:rPr lang="en-US" baseline="0" dirty="0" smtClean="0"/>
              <a:t> Friday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47-5911-2E4C-9361-66A3F483F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1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Temporary influences due to emotional surges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47-5911-2E4C-9361-66A3F483F2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Enlist one to 6 examples of</a:t>
            </a:r>
            <a:r>
              <a:rPr lang="en-US" baseline="0" dirty="0" smtClean="0"/>
              <a:t> PF benefit for addiction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47-5911-2E4C-9361-66A3F483F2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47-5911-2E4C-9361-66A3F483F2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Unit means </a:t>
            </a:r>
            <a:r>
              <a:rPr lang="en-US" b="1" dirty="0" smtClean="0"/>
              <a:t>a group of individuals residing together who are related by birth, marriage, or adoption</a:t>
            </a:r>
            <a:r>
              <a:rPr lang="en-US" dirty="0" smtClean="0"/>
              <a:t> or an individual who does not reside with another individual to whom the individual is related by birth, marriage, or adoption.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47-5911-2E4C-9361-66A3F483F2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9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47-5911-2E4C-9361-66A3F483F2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34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Unit means </a:t>
            </a:r>
            <a:r>
              <a:rPr lang="en-US" b="1" dirty="0" smtClean="0"/>
              <a:t>a group of individuals residing together who are related by birth, marriage, or adoption</a:t>
            </a:r>
            <a:r>
              <a:rPr lang="en-US" dirty="0" smtClean="0"/>
              <a:t> or an individual who does not reside with another individual to whom the individual is related by birth, marriage, or adoption.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47-5911-2E4C-9361-66A3F483F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9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EEG readings of the brains of hypnotic subjects.2﻿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47-5911-2E4C-9361-66A3F483F2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9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chronic condition is a human health condition or disease that is persistent or otherwise long-lasting in its effects or a disease that comes with time. The term chronic is often applied when the course of the disease lasts for more than three months.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47-5911-2E4C-9361-66A3F483F2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 concentration and imagination</a:t>
            </a:r>
          </a:p>
          <a:p>
            <a:r>
              <a:rPr lang="en-US" dirty="0" smtClean="0"/>
              <a:t>Separating other aspects than the suggestion and indicate with hand</a:t>
            </a:r>
          </a:p>
          <a:p>
            <a:r>
              <a:rPr lang="en-US" dirty="0" smtClean="0"/>
              <a:t>Controlling acceptance of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47-5911-2E4C-9361-66A3F483F2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C26F-BC01-C447-AE60-1766F1274748}" type="datetime1">
              <a:rPr lang="en-US" smtClean="0"/>
              <a:t>25/06/22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090-0A1C-A34F-AAF9-01138798E55F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00E-FA24-5E4B-8893-031122FEDDEE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B8EC-4CAE-8E4B-BFE3-FA0CBA1AA70B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554E-A571-514A-A817-453422ACDD51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0BD9-CEB3-8B48-BF4D-82419AE31D94}" type="datetime1">
              <a:rPr lang="en-US" smtClean="0"/>
              <a:t>25/06/22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F807-3E17-6E43-9305-B6045969B336}" type="datetime1">
              <a:rPr lang="en-US" smtClean="0"/>
              <a:t>25/06/22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CCF6-C49C-F94A-B4A4-8B5CC545B633}" type="datetime1">
              <a:rPr lang="en-US" smtClean="0"/>
              <a:t>25/06/22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A8-4FA8-0D4D-999B-FA83B4571E38}" type="datetime1">
              <a:rPr lang="en-US" smtClean="0"/>
              <a:t>25/06/22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B686-7C03-DD40-B129-43A18820699A}" type="datetime1">
              <a:rPr lang="en-US" smtClean="0"/>
              <a:t>25/06/22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AAB349E-554F-D648-B526-91123F15933E}" type="datetime1">
              <a:rPr lang="en-US" smtClean="0"/>
              <a:t>25/06/22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C76067-9A1F-DA47-AFC0-5B59DA9E5C42}" type="datetime1">
              <a:rPr lang="en-US" smtClean="0"/>
              <a:t>25/06/22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Flexible Learning with Dr. Nazish Idrees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8935753/" TargetMode="External"/><Relationship Id="rId4" Type="http://schemas.openxmlformats.org/officeDocument/2006/relationships/hyperlink" Target="https://www.verywellmind.com/hypnotherapy-treatment-for-addiction-4120753" TargetMode="External"/><Relationship Id="rId5" Type="http://schemas.openxmlformats.org/officeDocument/2006/relationships/hyperlink" Target="https://pubmed.ncbi.nlm.nih.gov/15376606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ebmd.com/mental-health/addiction/what-to-know-hypnosis-alcoholis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140300"/>
            <a:ext cx="5723468" cy="2482725"/>
          </a:xfrm>
        </p:spPr>
        <p:txBody>
          <a:bodyPr>
            <a:noAutofit/>
          </a:bodyPr>
          <a:lstStyle/>
          <a:p>
            <a:r>
              <a:rPr lang="en-US" sz="3600" dirty="0" smtClean="0"/>
              <a:t>Females with SUBSTANCE USE and Society: The Do’s and Don</a:t>
            </a:r>
            <a:r>
              <a:rPr lang="mr-IN" sz="3600" dirty="0" smtClean="0"/>
              <a:t>’</a:t>
            </a:r>
            <a:r>
              <a:rPr lang="en-US" sz="3600" dirty="0" smtClean="0"/>
              <a:t>t’s of NLP and Hypnosis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34" y="3736622"/>
            <a:ext cx="7023628" cy="3121378"/>
          </a:xfrm>
        </p:spPr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chemeClr val="tx1"/>
                </a:solidFill>
              </a:rPr>
              <a:t>Presenter:</a:t>
            </a:r>
          </a:p>
          <a:p>
            <a:r>
              <a:rPr lang="en-US" sz="2000" b="1" i="1" u="sng" dirty="0" smtClean="0">
                <a:solidFill>
                  <a:schemeClr val="tx1"/>
                </a:solidFill>
              </a:rPr>
              <a:t>Dr. </a:t>
            </a:r>
            <a:r>
              <a:rPr lang="en-US" sz="2000" b="1" i="1" u="sng" dirty="0" err="1" smtClean="0">
                <a:solidFill>
                  <a:schemeClr val="tx1"/>
                </a:solidFill>
              </a:rPr>
              <a:t>Nazish</a:t>
            </a:r>
            <a:r>
              <a:rPr lang="en-US" sz="2000" b="1" i="1" u="sng" dirty="0" smtClean="0">
                <a:solidFill>
                  <a:schemeClr val="tx1"/>
                </a:solidFill>
              </a:rPr>
              <a:t> </a:t>
            </a:r>
            <a:r>
              <a:rPr lang="en-US" sz="2000" b="1" i="1" u="sng" dirty="0" err="1" smtClean="0">
                <a:solidFill>
                  <a:schemeClr val="tx1"/>
                </a:solidFill>
              </a:rPr>
              <a:t>Idrees</a:t>
            </a:r>
            <a:r>
              <a:rPr lang="en-US" sz="2000" b="1" i="1" u="sng" dirty="0" smtClean="0">
                <a:solidFill>
                  <a:schemeClr val="tx1"/>
                </a:solidFill>
              </a:rPr>
              <a:t>, Ph.D. </a:t>
            </a:r>
          </a:p>
          <a:p>
            <a:r>
              <a:rPr lang="en-US" sz="2000" b="1" i="1" u="sng" dirty="0" smtClean="0">
                <a:solidFill>
                  <a:schemeClr val="tx1"/>
                </a:solidFill>
              </a:rPr>
              <a:t>Clinical Psychologist, Certified </a:t>
            </a:r>
            <a:r>
              <a:rPr lang="en-US" sz="2000" b="1" i="1" u="sng" dirty="0" smtClean="0">
                <a:solidFill>
                  <a:schemeClr val="tx1"/>
                </a:solidFill>
              </a:rPr>
              <a:t>Hypnotherapist, </a:t>
            </a:r>
            <a:r>
              <a:rPr lang="en-US" sz="2000" b="1" i="1" u="sng" dirty="0" smtClean="0">
                <a:solidFill>
                  <a:schemeClr val="tx1"/>
                </a:solidFill>
              </a:rPr>
              <a:t>Addiction Therapist</a:t>
            </a:r>
          </a:p>
          <a:p>
            <a:r>
              <a:rPr lang="en-US" sz="2000" b="1" i="1" u="sng" dirty="0" smtClean="0">
                <a:solidFill>
                  <a:schemeClr val="tx1"/>
                </a:solidFill>
              </a:rPr>
              <a:t>Faculty of Allied Health Sciences, </a:t>
            </a:r>
          </a:p>
          <a:p>
            <a:r>
              <a:rPr lang="en-US" sz="2000" b="1" i="1" u="sng" dirty="0" smtClean="0">
                <a:solidFill>
                  <a:schemeClr val="tx1"/>
                </a:solidFill>
              </a:rPr>
              <a:t>The University of Lahore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1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A8-4FA8-0D4D-999B-FA83B4571E38}" type="datetime1">
              <a:rPr lang="en-US" smtClean="0"/>
              <a:t>25/06/22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7983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0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NLP and Hypnotherapy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573"/>
            <a:ext cx="7467600" cy="5416427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Evidence based treatments</a:t>
            </a:r>
          </a:p>
          <a:p>
            <a:endParaRPr lang="en-US" dirty="0"/>
          </a:p>
          <a:p>
            <a:r>
              <a:rPr lang="en-US" dirty="0" smtClean="0"/>
              <a:t>NLP is method of communication in a certain way that people can perceive based on sensory experiences</a:t>
            </a:r>
          </a:p>
          <a:p>
            <a:endParaRPr lang="en-US" dirty="0"/>
          </a:p>
          <a:p>
            <a:r>
              <a:rPr lang="en-US" dirty="0" smtClean="0"/>
              <a:t>Hypnosis </a:t>
            </a:r>
            <a:r>
              <a:rPr lang="en-US" dirty="0"/>
              <a:t>is an altered state of consciousness, known as a trance state, which is deliberately induced by </a:t>
            </a:r>
            <a:r>
              <a:rPr lang="en-US" dirty="0" smtClean="0"/>
              <a:t>a hypnotist </a:t>
            </a:r>
            <a:r>
              <a:rPr lang="en-US" dirty="0"/>
              <a:t>or </a:t>
            </a:r>
            <a:r>
              <a:rPr lang="en-US" dirty="0" smtClean="0"/>
              <a:t>hypnotherapist on </a:t>
            </a:r>
            <a:r>
              <a:rPr lang="en-US" dirty="0"/>
              <a:t>another individual person or group of </a:t>
            </a:r>
            <a:r>
              <a:rPr lang="en-US" dirty="0" smtClean="0"/>
              <a:t>people. The </a:t>
            </a:r>
            <a:r>
              <a:rPr lang="en-US" dirty="0"/>
              <a:t>change in consciousness that occurs under hypnosis is more than just a feeling, it can actually be measured and </a:t>
            </a:r>
            <a:r>
              <a:rPr lang="en-US" dirty="0" smtClean="0"/>
              <a:t>observed. In </a:t>
            </a:r>
            <a:r>
              <a:rPr lang="en-US" dirty="0"/>
              <a:t>the hypnotic state, the subject is more open to suggestion.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B8EC-4CAE-8E4B-BFE3-FA0CBA1AA70B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2827038"/>
            <a:ext cx="7470648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CCF6-C49C-F94A-B4A4-8B5CC545B633}" type="datetime1">
              <a:rPr lang="en-US" smtClean="0"/>
              <a:t>25/06/22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role of therapy, Do’s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Can be used in treatment plan in addiction to other interventions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Hypnotic suggestions must be given by a certified therapist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Can be used to improve insight, focus on problems and motivation to deal with induced symptoms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B41-474D-3245-8848-3F1CBDA177DD}" type="datetime1">
              <a:rPr lang="en-US" smtClean="0"/>
              <a:t>25/06/22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2494" b="-32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520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A8-4FA8-0D4D-999B-FA83B4571E38}" type="datetime1">
              <a:rPr lang="en-US" smtClean="0"/>
              <a:t>25/06/22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5243405"/>
              </p:ext>
            </p:extLst>
          </p:nvPr>
        </p:nvGraphicFramePr>
        <p:xfrm>
          <a:off x="228600" y="427612"/>
          <a:ext cx="8686800" cy="5994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87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role of therapy, Don'ts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Expect that it will</a:t>
            </a:r>
            <a:r>
              <a:rPr lang="en-US" dirty="0" smtClean="0">
                <a:solidFill>
                  <a:srgbClr val="000000"/>
                </a:solidFill>
              </a:rPr>
              <a:t> swish addiction in brief sessions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Expect that it will control the use of substance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Expect that it is a magic or stage performance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B41-474D-3245-8848-3F1CBDA177DD}" type="datetime1">
              <a:rPr lang="en-US" smtClean="0"/>
              <a:t>25/06/22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069" r="23069" b="14823"/>
          <a:stretch/>
        </p:blipFill>
        <p:spPr>
          <a:xfrm>
            <a:off x="457200" y="1600200"/>
            <a:ext cx="3657600" cy="3855101"/>
          </a:xfrm>
        </p:spPr>
      </p:pic>
    </p:spTree>
    <p:extLst>
      <p:ext uri="{BB962C8B-B14F-4D97-AF65-F5344CB8AC3E}">
        <p14:creationId xmlns:p14="http://schemas.microsoft.com/office/powerpoint/2010/main" val="46043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A8-4FA8-0D4D-999B-FA83B4571E38}" type="datetime1">
              <a:rPr lang="en-US" smtClean="0"/>
              <a:t>25/06/22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44384" y="2967335"/>
            <a:ext cx="245523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TYPES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05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A8-4FA8-0D4D-999B-FA83B4571E38}" type="datetime1">
              <a:rPr lang="en-US" smtClean="0"/>
              <a:t>25/06/22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0531436"/>
              </p:ext>
            </p:extLst>
          </p:nvPr>
        </p:nvGraphicFramePr>
        <p:xfrm>
          <a:off x="168463" y="272117"/>
          <a:ext cx="8746937" cy="6149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41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A8-4FA8-0D4D-999B-FA83B4571E38}" type="datetime1">
              <a:rPr lang="en-US" smtClean="0"/>
              <a:t>25/06/22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4215" y="2967335"/>
            <a:ext cx="245557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Stages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53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A8-4FA8-0D4D-999B-FA83B4571E38}" type="datetime1">
              <a:rPr lang="en-US" smtClean="0"/>
              <a:t>25/06/22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0989845"/>
              </p:ext>
            </p:extLst>
          </p:nvPr>
        </p:nvGraphicFramePr>
        <p:xfrm>
          <a:off x="285092" y="0"/>
          <a:ext cx="7334908" cy="642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661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45" y="877067"/>
            <a:ext cx="7467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LIST OF CONTENTS </a:t>
            </a:r>
            <a:br>
              <a:rPr lang="en-US" dirty="0" smtClean="0"/>
            </a:br>
            <a:r>
              <a:rPr lang="en-US" dirty="0" smtClean="0"/>
              <a:t>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20067"/>
            <a:ext cx="6196405" cy="414792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AIM of today’s </a:t>
            </a:r>
            <a:r>
              <a:rPr lang="en-US" dirty="0" smtClean="0"/>
              <a:t>webinar</a:t>
            </a:r>
            <a:endParaRPr lang="en-US" dirty="0" smtClean="0"/>
          </a:p>
          <a:p>
            <a:r>
              <a:rPr lang="en-US" dirty="0" smtClean="0"/>
              <a:t>Substance use and females</a:t>
            </a:r>
            <a:endParaRPr lang="en-US" dirty="0" smtClean="0"/>
          </a:p>
          <a:p>
            <a:r>
              <a:rPr lang="en-US" dirty="0" smtClean="0"/>
              <a:t>Understanding </a:t>
            </a:r>
            <a:r>
              <a:rPr lang="en-US" dirty="0" smtClean="0"/>
              <a:t>how society affect women with SUD?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NLP and </a:t>
            </a:r>
            <a:r>
              <a:rPr lang="en-US" dirty="0" smtClean="0"/>
              <a:t>Hypnotherapy</a:t>
            </a:r>
          </a:p>
          <a:p>
            <a:r>
              <a:rPr lang="en-US" dirty="0" smtClean="0"/>
              <a:t>The role therapy plays: Do’s and Don’ts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do an activity!</a:t>
            </a:r>
            <a:endParaRPr lang="en-US" dirty="0"/>
          </a:p>
          <a:p>
            <a:r>
              <a:rPr lang="en-US" dirty="0" smtClean="0"/>
              <a:t>Q/A session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88A0-648F-5B41-B374-0A752B7191E7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2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02" y="2401152"/>
            <a:ext cx="7084777" cy="246753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x-none" dirty="0" smtClean="0">
                <a:solidFill>
                  <a:srgbClr val="000000"/>
                </a:solidFill>
              </a:rPr>
              <a:t>List down any ideas you have to reduce societal influence for a smooth treatment process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3" y="4390620"/>
            <a:ext cx="6629400" cy="1066688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554E-A571-514A-A817-453422ACDD51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8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CCF6-C49C-F94A-B4A4-8B5CC545B633}" type="datetime1">
              <a:rPr lang="en-US" smtClean="0"/>
              <a:t>25/06/22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9738097"/>
              </p:ext>
            </p:extLst>
          </p:nvPr>
        </p:nvGraphicFramePr>
        <p:xfrm>
          <a:off x="673854" y="544234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63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A8-4FA8-0D4D-999B-FA83B4571E38}" type="datetime1">
              <a:rPr lang="en-US" smtClean="0"/>
              <a:t>25/06/22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7464970"/>
              </p:ext>
            </p:extLst>
          </p:nvPr>
        </p:nvGraphicFramePr>
        <p:xfrm>
          <a:off x="142546" y="1356357"/>
          <a:ext cx="8772854" cy="522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-118435" y="349827"/>
            <a:ext cx="9380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Further Needs to Implement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22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and suggestions Time!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554E-A571-514A-A817-453422ACDD51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6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hlinkClick r:id="rId2"/>
              </a:rPr>
              <a:t>https://www.webmd.com/mental-health/addiction/what-to-know-hypnosis-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alcoholism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  <a:hlinkClick r:id="rId3"/>
              </a:rPr>
              <a:t>https://pubmed.ncbi.nlm.nih.gov/18935753</a:t>
            </a:r>
            <a:r>
              <a:rPr lang="hr-HR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hlinkClick r:id="rId4"/>
              </a:rPr>
              <a:t>https://www.verywellmind.com/hypnotherapy-treatment-for-addiction-</a:t>
            </a:r>
            <a:r>
              <a:rPr lang="en-US" dirty="0" smtClean="0">
                <a:hlinkClick r:id="rId4"/>
              </a:rPr>
              <a:t>4120753</a:t>
            </a:r>
            <a:endParaRPr lang="en-US" dirty="0" smtClean="0"/>
          </a:p>
          <a:p>
            <a:endParaRPr lang="en-US" dirty="0"/>
          </a:p>
          <a:p>
            <a:r>
              <a:rPr lang="hr-HR" dirty="0">
                <a:hlinkClick r:id="rId5"/>
              </a:rPr>
              <a:t>https://pubmed.ncbi.nlm.nih.gov/15376606</a:t>
            </a:r>
            <a:r>
              <a:rPr lang="hr-HR" dirty="0" smtClean="0">
                <a:hlinkClick r:id="rId5"/>
              </a:rPr>
              <a:t>/</a:t>
            </a:r>
            <a:endParaRPr lang="hr-HR" dirty="0" smtClean="0"/>
          </a:p>
          <a:p>
            <a:endParaRPr lang="hr-HR" dirty="0"/>
          </a:p>
          <a:p>
            <a:endParaRPr lang="mr-IN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BAD9-3551-814A-95EB-B8C9AEA1995B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4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2F14-8626-0F45-8293-EC25B8C6FE5F}" type="datetime1">
              <a:rPr lang="en-US" smtClean="0"/>
              <a:t>25/06/22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76" y="1386502"/>
            <a:ext cx="6281955" cy="34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1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en-US" sz="5100" dirty="0" smtClean="0">
                <a:solidFill>
                  <a:srgbClr val="660066"/>
                </a:solidFill>
              </a:rPr>
              <a:t>For More Information or Appointments!</a:t>
            </a:r>
          </a:p>
          <a:p>
            <a:pPr algn="ctr"/>
            <a:endParaRPr lang="en-US" sz="5100" dirty="0" smtClean="0">
              <a:solidFill>
                <a:srgbClr val="660066"/>
              </a:solidFill>
            </a:endParaRPr>
          </a:p>
          <a:p>
            <a:pPr algn="ctr"/>
            <a:r>
              <a:rPr lang="en-US" sz="5100" dirty="0" err="1" smtClean="0">
                <a:solidFill>
                  <a:srgbClr val="660066"/>
                </a:solidFill>
              </a:rPr>
              <a:t>Nazish.idrees@rsmi.uol.edu.pk</a:t>
            </a:r>
            <a:endParaRPr lang="en-US" sz="5100" dirty="0" smtClean="0">
              <a:solidFill>
                <a:srgbClr val="660066"/>
              </a:solidFill>
            </a:endParaRPr>
          </a:p>
          <a:p>
            <a:pPr algn="ctr"/>
            <a:endParaRPr lang="en-US" dirty="0">
              <a:solidFill>
                <a:srgbClr val="660066"/>
              </a:solidFill>
            </a:endParaRP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  <a:p>
            <a:pPr algn="ctr"/>
            <a:endParaRPr lang="en-US" dirty="0">
              <a:solidFill>
                <a:srgbClr val="660066"/>
              </a:solidFill>
            </a:endParaRP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Certified </a:t>
            </a:r>
            <a:r>
              <a:rPr lang="en-US" dirty="0">
                <a:solidFill>
                  <a:srgbClr val="660066"/>
                </a:solidFill>
              </a:rPr>
              <a:t>Addiction Treatment Professional UTC by DAP and Colombo Plan, 2022 Certified Addiction Prevention Coordinator in UPC Training by UNODC, </a:t>
            </a:r>
            <a:r>
              <a:rPr lang="en-US" dirty="0" smtClean="0">
                <a:solidFill>
                  <a:srgbClr val="660066"/>
                </a:solidFill>
              </a:rPr>
              <a:t>2019</a:t>
            </a: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Trained </a:t>
            </a:r>
            <a:r>
              <a:rPr lang="en-US" dirty="0">
                <a:solidFill>
                  <a:srgbClr val="660066"/>
                </a:solidFill>
              </a:rPr>
              <a:t>in Addiction Recovery Support, HIV assessment and </a:t>
            </a:r>
            <a:r>
              <a:rPr lang="en-US" dirty="0" smtClean="0">
                <a:solidFill>
                  <a:srgbClr val="660066"/>
                </a:solidFill>
              </a:rPr>
              <a:t>Counseling </a:t>
            </a:r>
            <a:r>
              <a:rPr lang="en-US" dirty="0">
                <a:solidFill>
                  <a:srgbClr val="660066"/>
                </a:solidFill>
              </a:rPr>
              <a:t>by Phoenix Foundation, 2018</a:t>
            </a:r>
            <a:br>
              <a:rPr lang="en-US" dirty="0">
                <a:solidFill>
                  <a:srgbClr val="660066"/>
                </a:solidFill>
              </a:rPr>
            </a:br>
            <a:endParaRPr lang="en-US" dirty="0" smtClean="0">
              <a:solidFill>
                <a:srgbClr val="660066"/>
              </a:solidFill>
            </a:endParaRP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Member </a:t>
            </a:r>
            <a:r>
              <a:rPr lang="en-US" dirty="0">
                <a:solidFill>
                  <a:srgbClr val="660066"/>
                </a:solidFill>
              </a:rPr>
              <a:t>International Society of Substance Use </a:t>
            </a:r>
            <a:r>
              <a:rPr lang="en-US" dirty="0" smtClean="0">
                <a:solidFill>
                  <a:srgbClr val="660066"/>
                </a:solidFill>
              </a:rPr>
              <a:t>Professionals &amp; APA</a:t>
            </a:r>
            <a:r>
              <a:rPr lang="en-US" dirty="0">
                <a:solidFill>
                  <a:srgbClr val="660066"/>
                </a:solidFill>
              </a:rPr>
              <a:t/>
            </a:r>
            <a:br>
              <a:rPr lang="en-US" dirty="0">
                <a:solidFill>
                  <a:srgbClr val="660066"/>
                </a:solidFill>
              </a:rPr>
            </a:br>
            <a:endParaRPr lang="en-US" dirty="0" smtClean="0">
              <a:solidFill>
                <a:srgbClr val="660066"/>
              </a:solidFill>
            </a:endParaRP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President </a:t>
            </a:r>
            <a:r>
              <a:rPr lang="en-US" dirty="0">
                <a:solidFill>
                  <a:srgbClr val="660066"/>
                </a:solidFill>
              </a:rPr>
              <a:t>ISSUP Lahore Chapter Pakistan Youth Team</a:t>
            </a:r>
            <a:br>
              <a:rPr lang="en-US" dirty="0">
                <a:solidFill>
                  <a:srgbClr val="660066"/>
                </a:solidFill>
              </a:rPr>
            </a:br>
            <a:endParaRPr lang="en-US" dirty="0" smtClean="0">
              <a:solidFill>
                <a:srgbClr val="660066"/>
              </a:solidFill>
            </a:endParaRP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Project </a:t>
            </a:r>
            <a:r>
              <a:rPr lang="en-US" dirty="0">
                <a:solidFill>
                  <a:srgbClr val="660066"/>
                </a:solidFill>
              </a:rPr>
              <a:t>Coordinator and External Supervisor for Fellowship Program for Addiction Professionals by Civil Society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779D-81F1-4A46-81F6-080253AC040D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6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71" y="1998828"/>
            <a:ext cx="7470648" cy="269305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International Day Against Drug Abuse and Illicit Trafficking</a:t>
            </a:r>
            <a:br>
              <a:rPr lang="en-US" dirty="0" smtClean="0"/>
            </a:br>
            <a:r>
              <a:rPr lang="en-US" dirty="0" smtClean="0"/>
              <a:t>June 26, 2022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4A82-D0F0-394B-ADD4-4517FEF9BFAF}" type="datetime1">
              <a:rPr lang="en-US" smtClean="0"/>
              <a:t>25/06/22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020" y="280333"/>
            <a:ext cx="3053868" cy="1253808"/>
          </a:xfrm>
        </p:spPr>
        <p:txBody>
          <a:bodyPr/>
          <a:lstStyle/>
          <a:p>
            <a:pPr algn="ctr"/>
            <a:r>
              <a:rPr lang="en-US" sz="4800" i="1" u="sng" dirty="0" smtClean="0">
                <a:solidFill>
                  <a:srgbClr val="000000"/>
                </a:solidFill>
              </a:rPr>
              <a:t>AIM</a:t>
            </a:r>
            <a:endParaRPr lang="en-US" sz="4800" i="1" u="sng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1667024"/>
            <a:ext cx="3053866" cy="2663482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To create support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1/3th users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To facilitate into treatment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1/5</a:t>
            </a:r>
            <a:r>
              <a:rPr lang="en-US" sz="2400" baseline="30000" dirty="0" smtClean="0">
                <a:solidFill>
                  <a:srgbClr val="000000"/>
                </a:solidFill>
              </a:rPr>
              <a:t>th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To save all of them!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50FD-204C-E64F-8B1B-973928CC9ACC}" type="datetime1">
              <a:rPr lang="en-US" smtClean="0"/>
              <a:t>25/06/22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28452" b="-28452"/>
          <a:stretch>
            <a:fillRect/>
          </a:stretch>
        </p:blipFill>
        <p:spPr>
          <a:xfrm>
            <a:off x="1065213" y="1019175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66425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Females are at risk!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174"/>
            <a:ext cx="7467600" cy="5416427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2022, it was found that females are facing unemployment </a:t>
            </a:r>
            <a:r>
              <a:rPr lang="en-US" dirty="0"/>
              <a:t>and increased stress from childcare responsibilities than </a:t>
            </a:r>
            <a:r>
              <a:rPr lang="en-US" dirty="0" smtClean="0"/>
              <a:t>men. </a:t>
            </a:r>
          </a:p>
          <a:p>
            <a:endParaRPr lang="en-US" dirty="0"/>
          </a:p>
          <a:p>
            <a:r>
              <a:rPr lang="en-US" dirty="0" smtClean="0"/>
              <a:t>Women </a:t>
            </a:r>
            <a:r>
              <a:rPr lang="en-US" dirty="0"/>
              <a:t>with these experiences may be at particular risk for mental illness and increased substance </a:t>
            </a:r>
            <a:r>
              <a:rPr lang="en-US" dirty="0" smtClean="0"/>
              <a:t>use.</a:t>
            </a:r>
          </a:p>
          <a:p>
            <a:pPr marL="36576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Anxiety and changes </a:t>
            </a:r>
            <a:r>
              <a:rPr lang="en-US" dirty="0"/>
              <a:t>in daily life due to the </a:t>
            </a:r>
            <a:r>
              <a:rPr lang="en-US" dirty="0" smtClean="0"/>
              <a:t>stressors and </a:t>
            </a:r>
            <a:r>
              <a:rPr lang="en-US" dirty="0"/>
              <a:t>high-risk </a:t>
            </a:r>
            <a:r>
              <a:rPr lang="en-US" dirty="0" smtClean="0"/>
              <a:t>substance use </a:t>
            </a:r>
            <a:r>
              <a:rPr lang="en-US" dirty="0"/>
              <a:t>are related to greater mental health–related distress among women.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B8EC-4CAE-8E4B-BFE3-FA0CBA1AA70B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SUD and Females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Challenges that makes females more vulnerable to:</a:t>
            </a:r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smtClean="0"/>
              <a:t>Gender based violence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Sexual Abuse/forceful sex work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High rates of incarceration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Economic discrimination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Child care issues 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Comorbidities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Stigma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2EB3-173C-DA4E-BF8D-BB266BBCE9B5}" type="datetime1">
              <a:rPr lang="en-US" smtClean="0"/>
              <a:t>25/06/22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52" y="2701464"/>
            <a:ext cx="4018048" cy="20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9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02"/>
            <a:ext cx="7470648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Society’s influence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2482248"/>
              </p:ext>
            </p:extLst>
          </p:nvPr>
        </p:nvGraphicFramePr>
        <p:xfrm>
          <a:off x="207340" y="1394852"/>
          <a:ext cx="8811730" cy="51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0A83-B281-074F-B309-4CFD7A79B340}" type="datetime1">
              <a:rPr lang="en-US" smtClean="0"/>
              <a:t>25/06/22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8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Reasons behind SUD among Females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218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Pressure to use by intimate drug user partners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smtClean="0"/>
              <a:t>Peer pressure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Stressful family/environmental factors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Relationship/social </a:t>
            </a:r>
            <a:r>
              <a:rPr lang="en-US" dirty="0" smtClean="0"/>
              <a:t>difficulties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Workplace issues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Illness or trauma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Self-medication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2EB3-173C-DA4E-BF8D-BB266BBCE9B5}" type="datetime1">
              <a:rPr lang="en-US" smtClean="0"/>
              <a:t>25/06/22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643" y="2734128"/>
            <a:ext cx="4446801" cy="24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0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females: it is different than 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330"/>
            <a:ext cx="3657600" cy="52376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Quick progression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Role expectations and structural issues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evere clinical profile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Greater impairment with less use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Higher suicidal behaviors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Later age complexities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0BD9-CEB3-8B48-BF4D-82419AE31D94}" type="datetime1">
              <a:rPr lang="en-US" smtClean="0"/>
              <a:t>25/06/22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Flexible Learning with Dr. Nazish Idrees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9086" b="-39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386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796</TotalTime>
  <Words>1075</Words>
  <Application>Microsoft Macintosh PowerPoint</Application>
  <PresentationFormat>On-screen Show (4:3)</PresentationFormat>
  <Paragraphs>245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Females with SUBSTANCE USE and Society: The Do’s and Don’t’s of NLP and Hypnosis</vt:lpstr>
      <vt:lpstr>LIST OF CONTENTS  TO BE DISCUSSED</vt:lpstr>
      <vt:lpstr>The International Day Against Drug Abuse and Illicit Trafficking June 26, 2022</vt:lpstr>
      <vt:lpstr>AIM</vt:lpstr>
      <vt:lpstr>Females are at risk!</vt:lpstr>
      <vt:lpstr>SUD and Females</vt:lpstr>
      <vt:lpstr>Society’s influence</vt:lpstr>
      <vt:lpstr>Reasons behind SUD among Females</vt:lpstr>
      <vt:lpstr>For females: it is different than males</vt:lpstr>
      <vt:lpstr>PowerPoint Presentation</vt:lpstr>
      <vt:lpstr>NLP and Hypnotherapy</vt:lpstr>
      <vt:lpstr>Do’s and Don’ts</vt:lpstr>
      <vt:lpstr>The role of therapy, Do’s</vt:lpstr>
      <vt:lpstr>PowerPoint Presentation</vt:lpstr>
      <vt:lpstr>The role of therapy, Don'ts</vt:lpstr>
      <vt:lpstr>PowerPoint Presentation</vt:lpstr>
      <vt:lpstr>PowerPoint Presentation</vt:lpstr>
      <vt:lpstr>PowerPoint Presentation</vt:lpstr>
      <vt:lpstr>PowerPoint Presentation</vt:lpstr>
      <vt:lpstr>List down any ideas you have to reduce societal influence for a smooth treatment process</vt:lpstr>
      <vt:lpstr>PowerPoint Presentation</vt:lpstr>
      <vt:lpstr>PowerPoint Presentation</vt:lpstr>
      <vt:lpstr>Comments and suggestions Time!</vt:lpstr>
      <vt:lpstr>References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ENGAGEMENT IN COUNSELING OF PATIENTS WITH SUBTSNACE USE</dc:title>
  <dc:creator>Apple</dc:creator>
  <cp:lastModifiedBy>Apple</cp:lastModifiedBy>
  <cp:revision>308</cp:revision>
  <dcterms:created xsi:type="dcterms:W3CDTF">2022-04-02T05:40:30Z</dcterms:created>
  <dcterms:modified xsi:type="dcterms:W3CDTF">2022-06-25T14:52:38Z</dcterms:modified>
</cp:coreProperties>
</file>