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78" r:id="rId24"/>
  </p:sldIdLst>
  <p:sldSz cx="12190413"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DA00"/>
    <a:srgbClr val="00D801"/>
    <a:srgbClr val="009201"/>
    <a:srgbClr val="01AB00"/>
    <a:srgbClr val="CF0001"/>
    <a:srgbClr val="700000"/>
    <a:srgbClr val="FF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67" autoAdjust="0"/>
    <p:restoredTop sz="87538"/>
  </p:normalViewPr>
  <p:slideViewPr>
    <p:cSldViewPr>
      <p:cViewPr varScale="1">
        <p:scale>
          <a:sx n="94" d="100"/>
          <a:sy n="94" d="100"/>
        </p:scale>
        <p:origin x="688"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12795184806689E-2"/>
          <c:y val="1.5018777331201537E-2"/>
          <c:w val="0.90966525008912735"/>
          <c:h val="0.98498122266879851"/>
        </c:manualLayout>
      </c:layout>
      <c:doughnutChart>
        <c:varyColors val="1"/>
        <c:ser>
          <c:idx val="0"/>
          <c:order val="0"/>
          <c:tx>
            <c:strRef>
              <c:f>Hoja1!$B$1</c:f>
              <c:strCache>
                <c:ptCount val="1"/>
                <c:pt idx="0">
                  <c:v>Ventas</c:v>
                </c:pt>
              </c:strCache>
            </c:strRef>
          </c:tx>
          <c:spPr>
            <a:solidFill>
              <a:schemeClr val="bg1">
                <a:lumMod val="85000"/>
              </a:schemeClr>
            </a:solidFill>
            <a:ln>
              <a:solidFill>
                <a:schemeClr val="bg1">
                  <a:lumMod val="75000"/>
                </a:schemeClr>
              </a:solidFill>
            </a:ln>
          </c:spPr>
          <c:dPt>
            <c:idx val="0"/>
            <c:bubble3D val="0"/>
            <c:spPr>
              <a:solidFill>
                <a:schemeClr val="bg1">
                  <a:lumMod val="85000"/>
                </a:schemeClr>
              </a:solidFill>
              <a:ln w="19050">
                <a:solidFill>
                  <a:schemeClr val="bg1">
                    <a:lumMod val="75000"/>
                  </a:schemeClr>
                </a:solidFill>
              </a:ln>
              <a:effectLst/>
            </c:spPr>
            <c:extLst>
              <c:ext xmlns:c16="http://schemas.microsoft.com/office/drawing/2014/chart" uri="{C3380CC4-5D6E-409C-BE32-E72D297353CC}">
                <c16:uniqueId val="{00000001-D9CB-C646-A1A5-620A4E464407}"/>
              </c:ext>
            </c:extLst>
          </c:dPt>
          <c:dPt>
            <c:idx val="1"/>
            <c:bubble3D val="0"/>
            <c:spPr>
              <a:solidFill>
                <a:schemeClr val="bg1">
                  <a:lumMod val="85000"/>
                </a:schemeClr>
              </a:solidFill>
              <a:ln w="19050">
                <a:solidFill>
                  <a:schemeClr val="bg1">
                    <a:lumMod val="75000"/>
                  </a:schemeClr>
                </a:solidFill>
              </a:ln>
              <a:effectLst/>
            </c:spPr>
            <c:extLst>
              <c:ext xmlns:c16="http://schemas.microsoft.com/office/drawing/2014/chart" uri="{C3380CC4-5D6E-409C-BE32-E72D297353CC}">
                <c16:uniqueId val="{00000003-D9CB-C646-A1A5-620A4E464407}"/>
              </c:ext>
            </c:extLst>
          </c:dPt>
          <c:dPt>
            <c:idx val="2"/>
            <c:bubble3D val="0"/>
            <c:spPr>
              <a:solidFill>
                <a:schemeClr val="bg1">
                  <a:lumMod val="85000"/>
                </a:schemeClr>
              </a:solidFill>
              <a:ln w="19050">
                <a:solidFill>
                  <a:schemeClr val="bg1">
                    <a:lumMod val="75000"/>
                  </a:schemeClr>
                </a:solidFill>
              </a:ln>
              <a:effectLst/>
            </c:spPr>
            <c:extLst>
              <c:ext xmlns:c16="http://schemas.microsoft.com/office/drawing/2014/chart" uri="{C3380CC4-5D6E-409C-BE32-E72D297353CC}">
                <c16:uniqueId val="{00000005-D9CB-C646-A1A5-620A4E464407}"/>
              </c:ext>
            </c:extLst>
          </c:dPt>
          <c:dPt>
            <c:idx val="3"/>
            <c:bubble3D val="0"/>
            <c:spPr>
              <a:solidFill>
                <a:schemeClr val="bg1">
                  <a:lumMod val="85000"/>
                </a:schemeClr>
              </a:solidFill>
              <a:ln w="19050">
                <a:solidFill>
                  <a:schemeClr val="bg1">
                    <a:lumMod val="75000"/>
                  </a:schemeClr>
                </a:solidFill>
              </a:ln>
              <a:effectLst/>
            </c:spPr>
            <c:extLst>
              <c:ext xmlns:c16="http://schemas.microsoft.com/office/drawing/2014/chart" uri="{C3380CC4-5D6E-409C-BE32-E72D297353CC}">
                <c16:uniqueId val="{00000007-D9CB-C646-A1A5-620A4E464407}"/>
              </c:ext>
            </c:extLst>
          </c:dPt>
          <c:dPt>
            <c:idx val="4"/>
            <c:bubble3D val="0"/>
            <c:spPr>
              <a:solidFill>
                <a:schemeClr val="bg1">
                  <a:lumMod val="85000"/>
                </a:schemeClr>
              </a:solidFill>
              <a:ln w="19050">
                <a:solidFill>
                  <a:schemeClr val="bg1">
                    <a:lumMod val="75000"/>
                  </a:schemeClr>
                </a:solidFill>
              </a:ln>
              <a:effectLst/>
            </c:spPr>
            <c:extLst>
              <c:ext xmlns:c16="http://schemas.microsoft.com/office/drawing/2014/chart" uri="{C3380CC4-5D6E-409C-BE32-E72D297353CC}">
                <c16:uniqueId val="{00000009-D9CB-C646-A1A5-620A4E464407}"/>
              </c:ext>
            </c:extLst>
          </c:dPt>
          <c:dPt>
            <c:idx val="5"/>
            <c:bubble3D val="0"/>
            <c:spPr>
              <a:solidFill>
                <a:schemeClr val="bg1">
                  <a:lumMod val="85000"/>
                </a:schemeClr>
              </a:solidFill>
              <a:ln w="19050">
                <a:solidFill>
                  <a:schemeClr val="bg1">
                    <a:lumMod val="75000"/>
                  </a:schemeClr>
                </a:solidFill>
              </a:ln>
              <a:effectLst/>
            </c:spPr>
            <c:extLst>
              <c:ext xmlns:c16="http://schemas.microsoft.com/office/drawing/2014/chart" uri="{C3380CC4-5D6E-409C-BE32-E72D297353CC}">
                <c16:uniqueId val="{0000000B-D9CB-C646-A1A5-620A4E464407}"/>
              </c:ext>
            </c:extLst>
          </c:dPt>
          <c:dPt>
            <c:idx val="6"/>
            <c:bubble3D val="0"/>
            <c:spPr>
              <a:solidFill>
                <a:schemeClr val="bg1">
                  <a:lumMod val="85000"/>
                </a:schemeClr>
              </a:solidFill>
              <a:ln w="19050">
                <a:solidFill>
                  <a:schemeClr val="bg1">
                    <a:lumMod val="75000"/>
                  </a:schemeClr>
                </a:solidFill>
              </a:ln>
              <a:effectLst/>
            </c:spPr>
            <c:extLst>
              <c:ext xmlns:c16="http://schemas.microsoft.com/office/drawing/2014/chart" uri="{C3380CC4-5D6E-409C-BE32-E72D297353CC}">
                <c16:uniqueId val="{0000000D-D9CB-C646-A1A5-620A4E464407}"/>
              </c:ext>
            </c:extLst>
          </c:dPt>
          <c:cat>
            <c:strRef>
              <c:f>Hoja1!$A$2:$A$8</c:f>
              <c:strCache>
                <c:ptCount val="7"/>
                <c:pt idx="0">
                  <c:v>Principios</c:v>
                </c:pt>
                <c:pt idx="1">
                  <c:v>Ambiente/Planeación social</c:v>
                </c:pt>
                <c:pt idx="2">
                  <c:v>Comunicación/Marketing</c:v>
                </c:pt>
                <c:pt idx="3">
                  <c:v>Legistlación</c:v>
                </c:pt>
                <c:pt idx="4">
                  <c:v>Prestación de Servicios</c:v>
                </c:pt>
                <c:pt idx="5">
                  <c:v>Regulación</c:v>
                </c:pt>
                <c:pt idx="6">
                  <c:v>Medidas fìscales</c:v>
                </c:pt>
              </c:strCache>
            </c:strRef>
          </c:cat>
          <c:val>
            <c:numRef>
              <c:f>Hoja1!$B$2:$B$8</c:f>
              <c:numCache>
                <c:formatCode>General</c:formatCode>
                <c:ptCount val="7"/>
                <c:pt idx="0">
                  <c:v>14.28</c:v>
                </c:pt>
                <c:pt idx="1">
                  <c:v>14.28</c:v>
                </c:pt>
                <c:pt idx="2">
                  <c:v>14.28</c:v>
                </c:pt>
                <c:pt idx="3">
                  <c:v>14.28</c:v>
                </c:pt>
                <c:pt idx="4">
                  <c:v>14.28</c:v>
                </c:pt>
                <c:pt idx="5">
                  <c:v>14.28</c:v>
                </c:pt>
                <c:pt idx="6">
                  <c:v>14.28</c:v>
                </c:pt>
              </c:numCache>
            </c:numRef>
          </c:val>
          <c:extLst>
            <c:ext xmlns:c16="http://schemas.microsoft.com/office/drawing/2014/chart" uri="{C3380CC4-5D6E-409C-BE32-E72D297353CC}">
              <c16:uniqueId val="{00000000-AABE-0C40-90FB-DFB1D651FC0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dPt>
            <c:idx val="0"/>
            <c:bubble3D val="0"/>
            <c:spPr>
              <a:solidFill>
                <a:srgbClr val="CF0001"/>
              </a:solidFill>
              <a:ln w="19050">
                <a:solidFill>
                  <a:schemeClr val="lt1"/>
                </a:solidFill>
              </a:ln>
              <a:effectLst/>
            </c:spPr>
            <c:extLst>
              <c:ext xmlns:c16="http://schemas.microsoft.com/office/drawing/2014/chart" uri="{C3380CC4-5D6E-409C-BE32-E72D297353CC}">
                <c16:uniqueId val="{00000007-3500-5149-A45E-B6D2A2D44025}"/>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2-3500-5149-A45E-B6D2A2D44025}"/>
              </c:ext>
            </c:extLst>
          </c:dPt>
          <c:dPt>
            <c:idx val="2"/>
            <c:bubble3D val="0"/>
            <c:spPr>
              <a:solidFill>
                <a:srgbClr val="700000"/>
              </a:solidFill>
              <a:ln w="19050">
                <a:solidFill>
                  <a:schemeClr val="lt1"/>
                </a:solidFill>
              </a:ln>
              <a:effectLst/>
            </c:spPr>
            <c:extLst>
              <c:ext xmlns:c16="http://schemas.microsoft.com/office/drawing/2014/chart" uri="{C3380CC4-5D6E-409C-BE32-E72D297353CC}">
                <c16:uniqueId val="{00000005-3500-5149-A45E-B6D2A2D44025}"/>
              </c:ext>
            </c:extLst>
          </c:dPt>
          <c:dPt>
            <c:idx val="3"/>
            <c:bubble3D val="0"/>
            <c:spPr>
              <a:solidFill>
                <a:srgbClr val="CF0001"/>
              </a:solidFill>
              <a:ln w="19050">
                <a:solidFill>
                  <a:schemeClr val="lt1"/>
                </a:solidFill>
              </a:ln>
              <a:effectLst/>
            </c:spPr>
            <c:extLst>
              <c:ext xmlns:c16="http://schemas.microsoft.com/office/drawing/2014/chart" uri="{C3380CC4-5D6E-409C-BE32-E72D297353CC}">
                <c16:uniqueId val="{00000008-3500-5149-A45E-B6D2A2D44025}"/>
              </c:ext>
            </c:extLst>
          </c:dPt>
          <c:dPt>
            <c:idx val="4"/>
            <c:bubble3D val="0"/>
            <c:spPr>
              <a:solidFill>
                <a:srgbClr val="FF0000"/>
              </a:solidFill>
              <a:ln w="19050">
                <a:solidFill>
                  <a:schemeClr val="lt1"/>
                </a:solidFill>
              </a:ln>
              <a:effectLst/>
            </c:spPr>
            <c:extLst>
              <c:ext xmlns:c16="http://schemas.microsoft.com/office/drawing/2014/chart" uri="{C3380CC4-5D6E-409C-BE32-E72D297353CC}">
                <c16:uniqueId val="{00000003-3500-5149-A45E-B6D2A2D44025}"/>
              </c:ext>
            </c:extLst>
          </c:dPt>
          <c:dPt>
            <c:idx val="5"/>
            <c:bubble3D val="0"/>
            <c:spPr>
              <a:solidFill>
                <a:srgbClr val="700000"/>
              </a:solidFill>
              <a:ln w="19050">
                <a:solidFill>
                  <a:schemeClr val="lt1"/>
                </a:solidFill>
              </a:ln>
              <a:effectLst/>
            </c:spPr>
            <c:extLst>
              <c:ext xmlns:c16="http://schemas.microsoft.com/office/drawing/2014/chart" uri="{C3380CC4-5D6E-409C-BE32-E72D297353CC}">
                <c16:uniqueId val="{00000006-3500-5149-A45E-B6D2A2D44025}"/>
              </c:ext>
            </c:extLst>
          </c:dPt>
          <c:dPt>
            <c:idx val="6"/>
            <c:bubble3D val="0"/>
            <c:spPr>
              <a:solidFill>
                <a:srgbClr val="CF0001"/>
              </a:solidFill>
              <a:ln w="19050">
                <a:solidFill>
                  <a:schemeClr val="lt1"/>
                </a:solidFill>
              </a:ln>
              <a:effectLst/>
            </c:spPr>
            <c:extLst>
              <c:ext xmlns:c16="http://schemas.microsoft.com/office/drawing/2014/chart" uri="{C3380CC4-5D6E-409C-BE32-E72D297353CC}">
                <c16:uniqueId val="{00000009-3500-5149-A45E-B6D2A2D44025}"/>
              </c:ext>
            </c:extLst>
          </c:dPt>
          <c:dPt>
            <c:idx val="7"/>
            <c:bubble3D val="0"/>
            <c:spPr>
              <a:solidFill>
                <a:srgbClr val="FF0000"/>
              </a:solidFill>
              <a:ln w="19050">
                <a:solidFill>
                  <a:schemeClr val="lt1"/>
                </a:solidFill>
              </a:ln>
              <a:effectLst/>
            </c:spPr>
            <c:extLst>
              <c:ext xmlns:c16="http://schemas.microsoft.com/office/drawing/2014/chart" uri="{C3380CC4-5D6E-409C-BE32-E72D297353CC}">
                <c16:uniqueId val="{00000001-3500-5149-A45E-B6D2A2D44025}"/>
              </c:ext>
            </c:extLst>
          </c:dPt>
          <c:dPt>
            <c:idx val="8"/>
            <c:bubble3D val="0"/>
            <c:spPr>
              <a:solidFill>
                <a:srgbClr val="700000"/>
              </a:solidFill>
              <a:ln w="19050">
                <a:solidFill>
                  <a:schemeClr val="lt1"/>
                </a:solidFill>
              </a:ln>
              <a:effectLst/>
            </c:spPr>
            <c:extLst>
              <c:ext xmlns:c16="http://schemas.microsoft.com/office/drawing/2014/chart" uri="{C3380CC4-5D6E-409C-BE32-E72D297353CC}">
                <c16:uniqueId val="{00000004-3500-5149-A45E-B6D2A2D44025}"/>
              </c:ext>
            </c:extLst>
          </c:dPt>
          <c:cat>
            <c:numRef>
              <c:f>Hoja1!$A$2:$A$10</c:f>
              <c:numCache>
                <c:formatCode>General</c:formatCode>
                <c:ptCount val="9"/>
              </c:numCache>
            </c:numRef>
          </c:cat>
          <c:val>
            <c:numRef>
              <c:f>Hoja1!$B$2:$B$10</c:f>
              <c:numCache>
                <c:formatCode>General</c:formatCode>
                <c:ptCount val="9"/>
                <c:pt idx="0">
                  <c:v>11.11</c:v>
                </c:pt>
                <c:pt idx="1">
                  <c:v>11.11</c:v>
                </c:pt>
                <c:pt idx="2">
                  <c:v>11.11</c:v>
                </c:pt>
                <c:pt idx="3">
                  <c:v>11.11</c:v>
                </c:pt>
                <c:pt idx="4">
                  <c:v>11.11</c:v>
                </c:pt>
                <c:pt idx="5">
                  <c:v>11.11</c:v>
                </c:pt>
                <c:pt idx="6">
                  <c:v>11.11</c:v>
                </c:pt>
                <c:pt idx="7">
                  <c:v>11.11</c:v>
                </c:pt>
                <c:pt idx="8">
                  <c:v>11.11</c:v>
                </c:pt>
              </c:numCache>
            </c:numRef>
          </c:val>
          <c:extLst>
            <c:ext xmlns:c16="http://schemas.microsoft.com/office/drawing/2014/chart" uri="{C3380CC4-5D6E-409C-BE32-E72D297353CC}">
              <c16:uniqueId val="{00000000-3500-5149-A45E-B6D2A2D4402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spPr>
            <a:solidFill>
              <a:srgbClr val="00D801"/>
            </a:solidFill>
          </c:spPr>
          <c:dPt>
            <c:idx val="0"/>
            <c:bubble3D val="0"/>
            <c:spPr>
              <a:solidFill>
                <a:srgbClr val="009201"/>
              </a:solidFill>
              <a:ln w="19050">
                <a:solidFill>
                  <a:schemeClr val="lt1"/>
                </a:solidFill>
              </a:ln>
              <a:effectLst/>
            </c:spPr>
            <c:extLst>
              <c:ext xmlns:c16="http://schemas.microsoft.com/office/drawing/2014/chart" uri="{C3380CC4-5D6E-409C-BE32-E72D297353CC}">
                <c16:uniqueId val="{00000001-B659-7F48-9419-03B0C86B92CE}"/>
              </c:ext>
            </c:extLst>
          </c:dPt>
          <c:dPt>
            <c:idx val="1"/>
            <c:bubble3D val="0"/>
            <c:spPr>
              <a:solidFill>
                <a:srgbClr val="01AB00"/>
              </a:solidFill>
              <a:ln w="19050">
                <a:solidFill>
                  <a:schemeClr val="lt1"/>
                </a:solidFill>
              </a:ln>
              <a:effectLst/>
            </c:spPr>
            <c:extLst>
              <c:ext xmlns:c16="http://schemas.microsoft.com/office/drawing/2014/chart" uri="{C3380CC4-5D6E-409C-BE32-E72D297353CC}">
                <c16:uniqueId val="{00000002-B659-7F48-9419-03B0C86B92CE}"/>
              </c:ext>
            </c:extLst>
          </c:dPt>
          <c:dPt>
            <c:idx val="2"/>
            <c:bubble3D val="0"/>
            <c:spPr>
              <a:solidFill>
                <a:srgbClr val="00D801"/>
              </a:solidFill>
              <a:ln w="19050">
                <a:solidFill>
                  <a:schemeClr val="lt1"/>
                </a:solidFill>
              </a:ln>
              <a:effectLst/>
            </c:spPr>
            <c:extLst>
              <c:ext xmlns:c16="http://schemas.microsoft.com/office/drawing/2014/chart" uri="{C3380CC4-5D6E-409C-BE32-E72D297353CC}">
                <c16:uniqueId val="{00000005-15C1-5944-AE74-1A2639C7E864}"/>
              </c:ext>
            </c:extLst>
          </c:dPt>
          <c:cat>
            <c:numRef>
              <c:f>Hoja1!$A$2:$A$4</c:f>
              <c:numCache>
                <c:formatCode>General</c:formatCode>
                <c:ptCount val="3"/>
              </c:numCache>
            </c:numRef>
          </c:cat>
          <c:val>
            <c:numRef>
              <c:f>Hoja1!$B$2:$B$4</c:f>
              <c:numCache>
                <c:formatCode>General</c:formatCode>
                <c:ptCount val="3"/>
                <c:pt idx="0">
                  <c:v>33.33</c:v>
                </c:pt>
                <c:pt idx="1">
                  <c:v>33.33</c:v>
                </c:pt>
                <c:pt idx="2">
                  <c:v>33.33</c:v>
                </c:pt>
              </c:numCache>
            </c:numRef>
          </c:val>
          <c:extLst>
            <c:ext xmlns:c16="http://schemas.microsoft.com/office/drawing/2014/chart" uri="{C3380CC4-5D6E-409C-BE32-E72D297353CC}">
              <c16:uniqueId val="{00000000-B659-7F48-9419-03B0C86B92C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dPt>
            <c:idx val="0"/>
            <c:bubble3D val="0"/>
            <c:spPr>
              <a:solidFill>
                <a:srgbClr val="009201"/>
              </a:solidFill>
              <a:ln w="19050">
                <a:solidFill>
                  <a:schemeClr val="lt1"/>
                </a:solidFill>
              </a:ln>
              <a:effectLst/>
            </c:spPr>
            <c:extLst>
              <c:ext xmlns:c16="http://schemas.microsoft.com/office/drawing/2014/chart" uri="{C3380CC4-5D6E-409C-BE32-E72D297353CC}">
                <c16:uniqueId val="{00000004-1EAA-494F-AF1A-0BDF0B062481}"/>
              </c:ext>
            </c:extLst>
          </c:dPt>
          <c:dPt>
            <c:idx val="1"/>
            <c:bubble3D val="0"/>
            <c:spPr>
              <a:solidFill>
                <a:srgbClr val="009201"/>
              </a:solidFill>
              <a:ln w="19050">
                <a:solidFill>
                  <a:schemeClr val="lt1"/>
                </a:solidFill>
              </a:ln>
              <a:effectLst/>
            </c:spPr>
            <c:extLst>
              <c:ext xmlns:c16="http://schemas.microsoft.com/office/drawing/2014/chart" uri="{C3380CC4-5D6E-409C-BE32-E72D297353CC}">
                <c16:uniqueId val="{00000003-1EAA-494F-AF1A-0BDF0B062481}"/>
              </c:ext>
            </c:extLst>
          </c:dPt>
          <c:dPt>
            <c:idx val="2"/>
            <c:bubble3D val="0"/>
            <c:spPr>
              <a:solidFill>
                <a:srgbClr val="01AB00"/>
              </a:solidFill>
              <a:ln w="19050">
                <a:solidFill>
                  <a:schemeClr val="lt1"/>
                </a:solidFill>
              </a:ln>
              <a:effectLst/>
            </c:spPr>
            <c:extLst>
              <c:ext xmlns:c16="http://schemas.microsoft.com/office/drawing/2014/chart" uri="{C3380CC4-5D6E-409C-BE32-E72D297353CC}">
                <c16:uniqueId val="{00000002-1EAA-494F-AF1A-0BDF0B062481}"/>
              </c:ext>
            </c:extLst>
          </c:dPt>
          <c:dPt>
            <c:idx val="3"/>
            <c:bubble3D val="0"/>
            <c:spPr>
              <a:solidFill>
                <a:srgbClr val="01AB00"/>
              </a:solidFill>
              <a:ln w="19050">
                <a:solidFill>
                  <a:schemeClr val="lt1"/>
                </a:solidFill>
              </a:ln>
              <a:effectLst/>
            </c:spPr>
            <c:extLst>
              <c:ext xmlns:c16="http://schemas.microsoft.com/office/drawing/2014/chart" uri="{C3380CC4-5D6E-409C-BE32-E72D297353CC}">
                <c16:uniqueId val="{00000001-1EAA-494F-AF1A-0BDF0B062481}"/>
              </c:ext>
            </c:extLst>
          </c:dPt>
          <c:dPt>
            <c:idx val="4"/>
            <c:bubble3D val="0"/>
            <c:spPr>
              <a:solidFill>
                <a:srgbClr val="00D801"/>
              </a:solidFill>
              <a:ln w="19050">
                <a:solidFill>
                  <a:schemeClr val="lt1"/>
                </a:solidFill>
              </a:ln>
              <a:effectLst/>
            </c:spPr>
            <c:extLst>
              <c:ext xmlns:c16="http://schemas.microsoft.com/office/drawing/2014/chart" uri="{C3380CC4-5D6E-409C-BE32-E72D297353CC}">
                <c16:uniqueId val="{00000006-1EAA-494F-AF1A-0BDF0B062481}"/>
              </c:ext>
            </c:extLst>
          </c:dPt>
          <c:dPt>
            <c:idx val="5"/>
            <c:bubble3D val="0"/>
            <c:spPr>
              <a:solidFill>
                <a:srgbClr val="00D801"/>
              </a:solidFill>
              <a:ln w="19050">
                <a:solidFill>
                  <a:schemeClr val="lt1"/>
                </a:solidFill>
              </a:ln>
              <a:effectLst/>
            </c:spPr>
            <c:extLst>
              <c:ext xmlns:c16="http://schemas.microsoft.com/office/drawing/2014/chart" uri="{C3380CC4-5D6E-409C-BE32-E72D297353CC}">
                <c16:uniqueId val="{00000005-1EAA-494F-AF1A-0BDF0B062481}"/>
              </c:ext>
            </c:extLst>
          </c:dPt>
          <c:cat>
            <c:numRef>
              <c:f>Hoja1!$A$2:$A$7</c:f>
              <c:numCache>
                <c:formatCode>General</c:formatCode>
                <c:ptCount val="6"/>
              </c:numCache>
            </c:numRef>
          </c:cat>
          <c:val>
            <c:numRef>
              <c:f>Hoja1!$B$2:$B$7</c:f>
              <c:numCache>
                <c:formatCode>General</c:formatCode>
                <c:ptCount val="6"/>
                <c:pt idx="0">
                  <c:v>16.66</c:v>
                </c:pt>
                <c:pt idx="1">
                  <c:v>16.66</c:v>
                </c:pt>
                <c:pt idx="2">
                  <c:v>16.66</c:v>
                </c:pt>
                <c:pt idx="3">
                  <c:v>16.66</c:v>
                </c:pt>
                <c:pt idx="4">
                  <c:v>16.66</c:v>
                </c:pt>
                <c:pt idx="5">
                  <c:v>16.66</c:v>
                </c:pt>
              </c:numCache>
            </c:numRef>
          </c:val>
          <c:extLst>
            <c:ext xmlns:c16="http://schemas.microsoft.com/office/drawing/2014/chart" uri="{C3380CC4-5D6E-409C-BE32-E72D297353CC}">
              <c16:uniqueId val="{00000000-1EAA-494F-AF1A-0BDF0B06248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67000330505621"/>
          <c:y val="4.9225160535485583E-2"/>
          <c:w val="0.6322871505665969"/>
          <c:h val="0.94843078420091986"/>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035526-65AA-2546-A1E3-FB8843FD546A}" type="datetimeFigureOut">
              <a:rPr lang="es-MX" smtClean="0"/>
              <a:t>15/05/24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225FC8-008F-754F-AF83-FDCCB7171959}" type="slidenum">
              <a:rPr lang="es-MX" smtClean="0"/>
              <a:t>‹Nº›</a:t>
            </a:fld>
            <a:endParaRPr lang="es-MX"/>
          </a:p>
        </p:txBody>
      </p:sp>
    </p:spTree>
    <p:extLst>
      <p:ext uri="{BB962C8B-B14F-4D97-AF65-F5344CB8AC3E}">
        <p14:creationId xmlns:p14="http://schemas.microsoft.com/office/powerpoint/2010/main" val="3472549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Importante: Recuerde que es un facilitador y no un experto. Puede decirle al grupo que retomará el tema con ellos en caso de que le hagan preguntas que no sepa cómo abordar.</a:t>
            </a:r>
            <a:endParaRPr lang="es-MX" dirty="0"/>
          </a:p>
        </p:txBody>
      </p:sp>
      <p:sp>
        <p:nvSpPr>
          <p:cNvPr id="4" name="Marcador de número de diapositiva 3"/>
          <p:cNvSpPr>
            <a:spLocks noGrp="1"/>
          </p:cNvSpPr>
          <p:nvPr>
            <p:ph type="sldNum" sz="quarter" idx="5"/>
          </p:nvPr>
        </p:nvSpPr>
        <p:spPr/>
        <p:txBody>
          <a:bodyPr/>
          <a:lstStyle/>
          <a:p>
            <a:fld id="{39225FC8-008F-754F-AF83-FDCCB7171959}" type="slidenum">
              <a:rPr lang="es-MX" smtClean="0"/>
              <a:t>3</a:t>
            </a:fld>
            <a:endParaRPr lang="es-MX"/>
          </a:p>
        </p:txBody>
      </p:sp>
    </p:spTree>
    <p:extLst>
      <p:ext uri="{BB962C8B-B14F-4D97-AF65-F5344CB8AC3E}">
        <p14:creationId xmlns:p14="http://schemas.microsoft.com/office/powerpoint/2010/main" val="1427004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39225FC8-008F-754F-AF83-FDCCB7171959}" type="slidenum">
              <a:rPr lang="es-MX" smtClean="0"/>
              <a:t>13</a:t>
            </a:fld>
            <a:endParaRPr lang="es-MX"/>
          </a:p>
        </p:txBody>
      </p:sp>
    </p:spTree>
    <p:extLst>
      <p:ext uri="{BB962C8B-B14F-4D97-AF65-F5344CB8AC3E}">
        <p14:creationId xmlns:p14="http://schemas.microsoft.com/office/powerpoint/2010/main" val="3971656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Por ejemplo, en Estados Unidos, Canadá y muchos países europeos, la “familia” se define más comúnmente como la “familia nuclear”, es decir, dos parejas y sus hijos, familias monoparentales o paternidad coexistente (familias “mixtas”). En otras partes del mundo, la “familia” a menudo se define como familia extensa que incluye abuelos, tías, tíos, primos y parientes extendidos. Las altas tasas de divorcio y nuevo matrimonio en Europa durante las últimas décadas han contribuido a un aumento en el número de familias "mixtas" y familias monoparentales. Las familias son grupos únicos de individuos en muchos sentidos y son diferentes de los grupos de pares u otros grupos sociales. A diferencia de la mayoría de los grupos sociales, las familias suelen contener miembros relacionados por linaje sanguíneo y fuertes vínculos sociales. Debido a la cercanía de las relaciones y las tareas específicas de las familias, crean distintos patrones de interacción que las definen. Las familias pueden brindar apoyo social a sus miembros y un sentido de pertenencia. Este sentimiento de pertenencia es importante para nuestro desarrollo humano y nos ayuda a convertirnos en personas </a:t>
            </a:r>
            <a:r>
              <a:rPr lang="es-ES" dirty="0" err="1"/>
              <a:t>resilientes</a:t>
            </a:r>
            <a:r>
              <a:rPr lang="es-ES" dirty="0"/>
              <a:t>, con menos posibilidades de desarrollar problemas de conducta.</a:t>
            </a:r>
            <a:endParaRPr lang="es-MX" dirty="0"/>
          </a:p>
          <a:p>
            <a:endParaRPr lang="es-MX" dirty="0"/>
          </a:p>
        </p:txBody>
      </p:sp>
      <p:sp>
        <p:nvSpPr>
          <p:cNvPr id="4" name="Marcador de número de diapositiva 3"/>
          <p:cNvSpPr>
            <a:spLocks noGrp="1"/>
          </p:cNvSpPr>
          <p:nvPr>
            <p:ph type="sldNum" sz="quarter" idx="5"/>
          </p:nvPr>
        </p:nvSpPr>
        <p:spPr/>
        <p:txBody>
          <a:bodyPr/>
          <a:lstStyle/>
          <a:p>
            <a:fld id="{39225FC8-008F-754F-AF83-FDCCB7171959}" type="slidenum">
              <a:rPr lang="es-MX" smtClean="0"/>
              <a:t>14</a:t>
            </a:fld>
            <a:endParaRPr lang="es-MX"/>
          </a:p>
        </p:txBody>
      </p:sp>
    </p:spTree>
    <p:extLst>
      <p:ext uri="{BB962C8B-B14F-4D97-AF65-F5344CB8AC3E}">
        <p14:creationId xmlns:p14="http://schemas.microsoft.com/office/powerpoint/2010/main" val="2051223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Las intervenciones parentales se centran únicamente en cambiar prácticas parentales específicas, como la disciplina y la comunicación efectiva, y pueden involucrar únicamente a los padres. Los niños de la familia podrán asistir o no a la intervención. Las intervenciones en materia de habilidades familiares suelen tener un alcance más amplio e implican capacitar a los padres para mejorar y fortalecer sus habilidades parentales y capacitar a los niños en habilidades personales o sociales; ; También implican capacitación directa y práctica de habilidades para toda la familia. </a:t>
            </a:r>
          </a:p>
          <a:p>
            <a:endParaRPr lang="es-ES" dirty="0"/>
          </a:p>
          <a:p>
            <a:r>
              <a:rPr lang="es-ES" dirty="0"/>
              <a:t>Las intervenciones de habilidades familiares a veces se brindan en combinación con otras intervenciones (por ejemplo, una intervención escolar en la misma comunidad) como parte de una estrategia de prevención más amplia e integral. Alguna evidencia sugiere que una combinación de enfoques puede ser eficaz para reducir el consumo de sustancias en la población. Las estrategias de crianza y los patrones de interacciones familiares serán diferentes a medida que los niños de la familia alcancen diferentes edades.</a:t>
            </a:r>
          </a:p>
          <a:p>
            <a:endParaRPr lang="es-ES" dirty="0"/>
          </a:p>
          <a:p>
            <a:r>
              <a:rPr lang="es-ES" dirty="0"/>
              <a:t> La teoría que sustenta las intervenciones basadas en la familia es que, al influir en los procesos familiares, como la crianza de los hijos, las intervenciones promoverán un comportamiento juvenil saludable y evitarán el desarrollo de comportamientos problemáticos. La familia es una de las influencias más importantes a nivel micro en las características personales de un individuo que, en última instancia, puede llevarlo al consumo de sustancias.</a:t>
            </a:r>
          </a:p>
          <a:p>
            <a:endParaRPr lang="es-MX" dirty="0"/>
          </a:p>
        </p:txBody>
      </p:sp>
      <p:sp>
        <p:nvSpPr>
          <p:cNvPr id="4" name="Marcador de número de diapositiva 3"/>
          <p:cNvSpPr>
            <a:spLocks noGrp="1"/>
          </p:cNvSpPr>
          <p:nvPr>
            <p:ph type="sldNum" sz="quarter" idx="5"/>
          </p:nvPr>
        </p:nvSpPr>
        <p:spPr/>
        <p:txBody>
          <a:bodyPr/>
          <a:lstStyle/>
          <a:p>
            <a:fld id="{39225FC8-008F-754F-AF83-FDCCB7171959}" type="slidenum">
              <a:rPr lang="es-MX" smtClean="0"/>
              <a:t>16</a:t>
            </a:fld>
            <a:endParaRPr lang="es-MX"/>
          </a:p>
        </p:txBody>
      </p:sp>
    </p:spTree>
    <p:extLst>
      <p:ext uri="{BB962C8B-B14F-4D97-AF65-F5344CB8AC3E}">
        <p14:creationId xmlns:p14="http://schemas.microsoft.com/office/powerpoint/2010/main" val="886901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Las buenas intervenciones también pueden enseñar a los padres a participar en la vida escolar de sus hijos. Después de la familia, la escuela es una de las estructuras socializadoras más importantes para un niño.</a:t>
            </a:r>
            <a:endParaRPr lang="es-MX" dirty="0"/>
          </a:p>
        </p:txBody>
      </p:sp>
      <p:sp>
        <p:nvSpPr>
          <p:cNvPr id="4" name="Marcador de número de diapositiva 3"/>
          <p:cNvSpPr>
            <a:spLocks noGrp="1"/>
          </p:cNvSpPr>
          <p:nvPr>
            <p:ph type="sldNum" sz="quarter" idx="5"/>
          </p:nvPr>
        </p:nvSpPr>
        <p:spPr/>
        <p:txBody>
          <a:bodyPr/>
          <a:lstStyle/>
          <a:p>
            <a:fld id="{39225FC8-008F-754F-AF83-FDCCB7171959}" type="slidenum">
              <a:rPr lang="es-MX" smtClean="0"/>
              <a:t>18</a:t>
            </a:fld>
            <a:endParaRPr lang="es-MX"/>
          </a:p>
        </p:txBody>
      </p:sp>
    </p:spTree>
    <p:extLst>
      <p:ext uri="{BB962C8B-B14F-4D97-AF65-F5344CB8AC3E}">
        <p14:creationId xmlns:p14="http://schemas.microsoft.com/office/powerpoint/2010/main" val="1714234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0" i="0" kern="1200">
                <a:solidFill>
                  <a:schemeClr val="tx1"/>
                </a:solidFill>
                <a:effectLst/>
                <a:latin typeface="+mn-lt"/>
                <a:ea typeface="+mn-ea"/>
                <a:cs typeface="+mn-cs"/>
              </a:rPr>
              <a:t>De </a:t>
            </a:r>
            <a:r>
              <a:rPr lang="es-MX" sz="1200" b="0" i="0" kern="1200" dirty="0">
                <a:solidFill>
                  <a:schemeClr val="tx1"/>
                </a:solidFill>
                <a:effectLst/>
                <a:latin typeface="+mn-lt"/>
                <a:ea typeface="+mn-ea"/>
                <a:cs typeface="+mn-cs"/>
              </a:rPr>
              <a:t>acuerdo con los estándares internacionales de la UNODC, aquí presentamos lo que funciona o no en las intervenciones de prevención basadas en la familia.</a:t>
            </a:r>
          </a:p>
          <a:p>
            <a:endParaRPr lang="es-MX" dirty="0"/>
          </a:p>
        </p:txBody>
      </p:sp>
      <p:sp>
        <p:nvSpPr>
          <p:cNvPr id="4" name="Marcador de número de diapositiva 3"/>
          <p:cNvSpPr>
            <a:spLocks noGrp="1"/>
          </p:cNvSpPr>
          <p:nvPr>
            <p:ph type="sldNum" sz="quarter" idx="5"/>
          </p:nvPr>
        </p:nvSpPr>
        <p:spPr/>
        <p:txBody>
          <a:bodyPr/>
          <a:lstStyle/>
          <a:p>
            <a:fld id="{39225FC8-008F-754F-AF83-FDCCB7171959}" type="slidenum">
              <a:rPr lang="es-MX" smtClean="0"/>
              <a:t>20</a:t>
            </a:fld>
            <a:endParaRPr lang="es-MX"/>
          </a:p>
        </p:txBody>
      </p:sp>
    </p:spTree>
    <p:extLst>
      <p:ext uri="{BB962C8B-B14F-4D97-AF65-F5344CB8AC3E}">
        <p14:creationId xmlns:p14="http://schemas.microsoft.com/office/powerpoint/2010/main" val="4200070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Font typeface="Arial" panose="020B0604020202020204" pitchFamily="34" charset="0"/>
              <a:buChar char="•"/>
            </a:pPr>
            <a:r>
              <a:rPr lang="es-MX" dirty="0"/>
              <a:t>Subraye la viñeta subrayada como punto clave que debe abordarse </a:t>
            </a:r>
            <a:endParaRPr lang="en-US" dirty="0"/>
          </a:p>
        </p:txBody>
      </p:sp>
      <p:sp>
        <p:nvSpPr>
          <p:cNvPr id="4" name="3 Marcador de número de diapositiva"/>
          <p:cNvSpPr>
            <a:spLocks noGrp="1"/>
          </p:cNvSpPr>
          <p:nvPr>
            <p:ph type="sldNum" sz="quarter" idx="10"/>
          </p:nvPr>
        </p:nvSpPr>
        <p:spPr/>
        <p:txBody>
          <a:bodyPr/>
          <a:lstStyle/>
          <a:p>
            <a:fld id="{BC0BFBB9-3A6E-44BF-92C9-60B7EAC0104A}" type="slidenum">
              <a:rPr lang="en-US" smtClean="0"/>
              <a:t>22</a:t>
            </a:fld>
            <a:endParaRPr lang="en-US"/>
          </a:p>
        </p:txBody>
      </p:sp>
    </p:spTree>
    <p:extLst>
      <p:ext uri="{BB962C8B-B14F-4D97-AF65-F5344CB8AC3E}">
        <p14:creationId xmlns:p14="http://schemas.microsoft.com/office/powerpoint/2010/main" val="925917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39225FC8-008F-754F-AF83-FDCCB7171959}" type="slidenum">
              <a:rPr lang="es-MX" smtClean="0"/>
              <a:t>4</a:t>
            </a:fld>
            <a:endParaRPr lang="es-MX"/>
          </a:p>
        </p:txBody>
      </p:sp>
    </p:spTree>
    <p:extLst>
      <p:ext uri="{BB962C8B-B14F-4D97-AF65-F5344CB8AC3E}">
        <p14:creationId xmlns:p14="http://schemas.microsoft.com/office/powerpoint/2010/main" val="2128062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Recuerde los objetivos para ayudar a los participantes a reconectarse con el curso.</a:t>
            </a:r>
            <a:endParaRPr lang="es-MX" dirty="0"/>
          </a:p>
          <a:p>
            <a:endParaRPr lang="es-MX" dirty="0"/>
          </a:p>
        </p:txBody>
      </p:sp>
      <p:sp>
        <p:nvSpPr>
          <p:cNvPr id="4" name="Marcador de número de diapositiva 3"/>
          <p:cNvSpPr>
            <a:spLocks noGrp="1"/>
          </p:cNvSpPr>
          <p:nvPr>
            <p:ph type="sldNum" sz="quarter" idx="5"/>
          </p:nvPr>
        </p:nvSpPr>
        <p:spPr/>
        <p:txBody>
          <a:bodyPr/>
          <a:lstStyle/>
          <a:p>
            <a:fld id="{39225FC8-008F-754F-AF83-FDCCB7171959}" type="slidenum">
              <a:rPr lang="es-MX" smtClean="0"/>
              <a:t>5</a:t>
            </a:fld>
            <a:endParaRPr lang="es-MX"/>
          </a:p>
        </p:txBody>
      </p:sp>
    </p:spTree>
    <p:extLst>
      <p:ext uri="{BB962C8B-B14F-4D97-AF65-F5344CB8AC3E}">
        <p14:creationId xmlns:p14="http://schemas.microsoft.com/office/powerpoint/2010/main" val="1524936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Recuerde los objetivos para ayudar a los participantes a reconectarse con el curso.</a:t>
            </a:r>
            <a:endParaRPr lang="es-MX" dirty="0"/>
          </a:p>
          <a:p>
            <a:endParaRPr lang="es-MX" dirty="0"/>
          </a:p>
        </p:txBody>
      </p:sp>
      <p:sp>
        <p:nvSpPr>
          <p:cNvPr id="4" name="Marcador de número de diapositiva 3"/>
          <p:cNvSpPr>
            <a:spLocks noGrp="1"/>
          </p:cNvSpPr>
          <p:nvPr>
            <p:ph type="sldNum" sz="quarter" idx="5"/>
          </p:nvPr>
        </p:nvSpPr>
        <p:spPr/>
        <p:txBody>
          <a:bodyPr/>
          <a:lstStyle/>
          <a:p>
            <a:fld id="{39225FC8-008F-754F-AF83-FDCCB7171959}" type="slidenum">
              <a:rPr lang="es-MX" smtClean="0"/>
              <a:t>7</a:t>
            </a:fld>
            <a:endParaRPr lang="es-MX"/>
          </a:p>
        </p:txBody>
      </p:sp>
    </p:spTree>
    <p:extLst>
      <p:ext uri="{BB962C8B-B14F-4D97-AF65-F5344CB8AC3E}">
        <p14:creationId xmlns:p14="http://schemas.microsoft.com/office/powerpoint/2010/main" val="484546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br>
              <a:rPr lang="es-MX" dirty="0"/>
            </a:br>
            <a:r>
              <a:rPr lang="es-MX" sz="1200" b="0" i="0" kern="1200" dirty="0">
                <a:solidFill>
                  <a:schemeClr val="tx1"/>
                </a:solidFill>
                <a:effectLst/>
                <a:latin typeface="+mn-lt"/>
                <a:ea typeface="+mn-ea"/>
                <a:cs typeface="+mn-cs"/>
              </a:rPr>
              <a:t>Deje que los participantes trabajen en grupos pequeños (de 5 personas cada uno) durante 20 minutos. Pídales que compartan sus dudas y ofrezcan respuestas. Invite a cada grupo a nombrar un portavoz que se referirá al pleno.</a:t>
            </a:r>
            <a:endParaRPr lang="es-MX" dirty="0"/>
          </a:p>
        </p:txBody>
      </p:sp>
      <p:sp>
        <p:nvSpPr>
          <p:cNvPr id="4" name="Marcador de número de diapositiva 3"/>
          <p:cNvSpPr>
            <a:spLocks noGrp="1"/>
          </p:cNvSpPr>
          <p:nvPr>
            <p:ph type="sldNum" sz="quarter" idx="5"/>
          </p:nvPr>
        </p:nvSpPr>
        <p:spPr/>
        <p:txBody>
          <a:bodyPr/>
          <a:lstStyle/>
          <a:p>
            <a:fld id="{39225FC8-008F-754F-AF83-FDCCB7171959}" type="slidenum">
              <a:rPr lang="es-MX" smtClean="0"/>
              <a:t>8</a:t>
            </a:fld>
            <a:endParaRPr lang="es-MX"/>
          </a:p>
        </p:txBody>
      </p:sp>
    </p:spTree>
    <p:extLst>
      <p:ext uri="{BB962C8B-B14F-4D97-AF65-F5344CB8AC3E}">
        <p14:creationId xmlns:p14="http://schemas.microsoft.com/office/powerpoint/2010/main" val="2285078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39225FC8-008F-754F-AF83-FDCCB7171959}" type="slidenum">
              <a:rPr lang="es-MX" smtClean="0"/>
              <a:t>9</a:t>
            </a:fld>
            <a:endParaRPr lang="es-MX"/>
          </a:p>
        </p:txBody>
      </p:sp>
    </p:spTree>
    <p:extLst>
      <p:ext uri="{BB962C8B-B14F-4D97-AF65-F5344CB8AC3E}">
        <p14:creationId xmlns:p14="http://schemas.microsoft.com/office/powerpoint/2010/main" val="1602544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Hay muchas más teorías en el Manual EUPC. Este es sólo un ejemplo: la Teoría del Comportamiento Planificado de </a:t>
            </a:r>
            <a:r>
              <a:rPr lang="es-ES" dirty="0" err="1"/>
              <a:t>Fishbein</a:t>
            </a:r>
            <a:r>
              <a:rPr lang="es-ES" dirty="0"/>
              <a:t>/</a:t>
            </a:r>
            <a:r>
              <a:rPr lang="es-ES" dirty="0" err="1"/>
              <a:t>Ajzen</a:t>
            </a:r>
            <a:r>
              <a:rPr lang="es-ES" dirty="0"/>
              <a:t>. Las primeras partes de la teoría afirman que mis propias actitudes (“qué quiero y cuál podría ser la consecuencia), junto con mi percepción normativa (“¿qué pensarán los demás?... ¿y me importa?”) dan una predicción bastante buena de intenciones de uso. Se ha demostrado en numerosas investigaciones que las “intenciones de comportamiento” afectan sus acciones. Es una de las teorías más aceptadas en nuestro campo.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Luego el modelo se completó con factores adicionales: la creencia en mi propia eficacia y las habilidades reales para implementar realmente mi intención. ¿No tenemos todos la intención de hacer más deporte y comer menos? Entonces conocerás la brecha entre las intenciones y el comportamiento real. Más recientemente se añadió el factor “limitaciones ambientales”, que es externo a nuestras habilidades y actitudes. La Teoría del Comportamiento Planificado es una de las teorías más utilizadas en el campo de la prevención. Sin embargo, no parece haber espacio para las características impulsivas de los seres humanos: que a menudo actuamos de manera emocional, impulsiva, reaccionando automáticamente a los estímulos. Dicho sin rodeos, supone que las actitudes siempre determinan nuestro comportamiento.</a:t>
            </a:r>
            <a:endParaRPr lang="es-MX" dirty="0"/>
          </a:p>
          <a:p>
            <a:endParaRPr lang="es-MX" dirty="0"/>
          </a:p>
        </p:txBody>
      </p:sp>
      <p:sp>
        <p:nvSpPr>
          <p:cNvPr id="4" name="Marcador de número de diapositiva 3"/>
          <p:cNvSpPr>
            <a:spLocks noGrp="1"/>
          </p:cNvSpPr>
          <p:nvPr>
            <p:ph type="sldNum" sz="quarter" idx="5"/>
          </p:nvPr>
        </p:nvSpPr>
        <p:spPr/>
        <p:txBody>
          <a:bodyPr/>
          <a:lstStyle/>
          <a:p>
            <a:fld id="{39225FC8-008F-754F-AF83-FDCCB7171959}" type="slidenum">
              <a:rPr lang="es-MX" smtClean="0"/>
              <a:t>10</a:t>
            </a:fld>
            <a:endParaRPr lang="es-MX"/>
          </a:p>
        </p:txBody>
      </p:sp>
    </p:spTree>
    <p:extLst>
      <p:ext uri="{BB962C8B-B14F-4D97-AF65-F5344CB8AC3E}">
        <p14:creationId xmlns:p14="http://schemas.microsoft.com/office/powerpoint/2010/main" val="318218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Los marcos teóricos también son importantes para tener más claridad sobre lo que realmente estamos haciendo en prevención, es decir: ¿cuáles son los contenidos, los ingredientes de las intervenciones de prevención? Esto es diferente de "¿cuál es la teoría detrás?" El modelo COM-B es muy útil para esto. Significa C – Capacidad, O-Oportunidad y M – Motivación son tres determinantes clave de nuestro comportamiento – esa es la B. En la Rueda que ves aquí, tienes estas tres Fuentes de Comportamiento en el círculo interior… y en rojo tienes las FUNCIONES de prevención. El otro círculo son las diferentes opciones políticas. Básicamente todo lo que puedes hacer en prevención, en todo el campo de la Salud Pública, se puede categorizar en estos campos.</a:t>
            </a:r>
            <a:endParaRPr lang="es-MX" dirty="0"/>
          </a:p>
        </p:txBody>
      </p:sp>
      <p:sp>
        <p:nvSpPr>
          <p:cNvPr id="4" name="Marcador de número de diapositiva 3"/>
          <p:cNvSpPr>
            <a:spLocks noGrp="1"/>
          </p:cNvSpPr>
          <p:nvPr>
            <p:ph type="sldNum" sz="quarter" idx="5"/>
          </p:nvPr>
        </p:nvSpPr>
        <p:spPr/>
        <p:txBody>
          <a:bodyPr/>
          <a:lstStyle/>
          <a:p>
            <a:fld id="{39225FC8-008F-754F-AF83-FDCCB7171959}" type="slidenum">
              <a:rPr lang="es-MX" smtClean="0"/>
              <a:t>11</a:t>
            </a:fld>
            <a:endParaRPr lang="es-MX"/>
          </a:p>
        </p:txBody>
      </p:sp>
    </p:spTree>
    <p:extLst>
      <p:ext uri="{BB962C8B-B14F-4D97-AF65-F5344CB8AC3E}">
        <p14:creationId xmlns:p14="http://schemas.microsoft.com/office/powerpoint/2010/main" val="3382677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Ésta es la definición que utiliza el OEDT de “mejores prácticas”. Tenga en cuenta también que "lo mejor disponible" permite la actualización y el cambio continuos de conocimientos y declaraciones.</a:t>
            </a:r>
            <a:endParaRPr lang="es-MX" dirty="0"/>
          </a:p>
        </p:txBody>
      </p:sp>
      <p:sp>
        <p:nvSpPr>
          <p:cNvPr id="4" name="Marcador de número de diapositiva 3"/>
          <p:cNvSpPr>
            <a:spLocks noGrp="1"/>
          </p:cNvSpPr>
          <p:nvPr>
            <p:ph type="sldNum" sz="quarter" idx="5"/>
          </p:nvPr>
        </p:nvSpPr>
        <p:spPr/>
        <p:txBody>
          <a:bodyPr/>
          <a:lstStyle/>
          <a:p>
            <a:fld id="{39225FC8-008F-754F-AF83-FDCCB7171959}" type="slidenum">
              <a:rPr lang="es-MX" smtClean="0"/>
              <a:t>12</a:t>
            </a:fld>
            <a:endParaRPr lang="es-MX"/>
          </a:p>
        </p:txBody>
      </p:sp>
    </p:spTree>
    <p:extLst>
      <p:ext uri="{BB962C8B-B14F-4D97-AF65-F5344CB8AC3E}">
        <p14:creationId xmlns:p14="http://schemas.microsoft.com/office/powerpoint/2010/main" val="3617283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282" y="2130427"/>
            <a:ext cx="10361851" cy="1470025"/>
          </a:xfr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3 Marcador de fecha"/>
          <p:cNvSpPr>
            <a:spLocks noGrp="1"/>
          </p:cNvSpPr>
          <p:nvPr>
            <p:ph type="dt" sz="half" idx="10"/>
          </p:nvPr>
        </p:nvSpPr>
        <p:spPr/>
        <p:txBody>
          <a:bodyPr/>
          <a:lstStyle/>
          <a:p>
            <a:fld id="{67DA4450-354B-432C-A288-6545750E2FD7}" type="datetimeFigureOut">
              <a:rPr lang="en-US" smtClean="0"/>
              <a:t>5/15/24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ED0D64E-9635-4275-88E6-76B7A0710A0A}" type="slidenum">
              <a:rPr lang="en-US" smtClean="0"/>
              <a:t>‹Nº›</a:t>
            </a:fld>
            <a:endParaRPr lang="en-US"/>
          </a:p>
        </p:txBody>
      </p:sp>
    </p:spTree>
    <p:extLst>
      <p:ext uri="{BB962C8B-B14F-4D97-AF65-F5344CB8AC3E}">
        <p14:creationId xmlns:p14="http://schemas.microsoft.com/office/powerpoint/2010/main" val="1710691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p>
            <a:fld id="{67DA4450-354B-432C-A288-6545750E2FD7}" type="datetimeFigureOut">
              <a:rPr lang="en-US" smtClean="0"/>
              <a:t>5/15/24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ED0D64E-9635-4275-88E6-76B7A0710A0A}" type="slidenum">
              <a:rPr lang="en-US" smtClean="0"/>
              <a:t>‹Nº›</a:t>
            </a:fld>
            <a:endParaRPr lang="en-US"/>
          </a:p>
        </p:txBody>
      </p:sp>
    </p:spTree>
    <p:extLst>
      <p:ext uri="{BB962C8B-B14F-4D97-AF65-F5344CB8AC3E}">
        <p14:creationId xmlns:p14="http://schemas.microsoft.com/office/powerpoint/2010/main" val="3693510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2827449" y="274640"/>
            <a:ext cx="3980931"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884652" y="274640"/>
            <a:ext cx="11739623"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p>
            <a:fld id="{67DA4450-354B-432C-A288-6545750E2FD7}" type="datetimeFigureOut">
              <a:rPr lang="en-US" smtClean="0"/>
              <a:t>5/15/24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ED0D64E-9635-4275-88E6-76B7A0710A0A}" type="slidenum">
              <a:rPr lang="en-US" smtClean="0"/>
              <a:t>‹Nº›</a:t>
            </a:fld>
            <a:endParaRPr lang="en-US"/>
          </a:p>
        </p:txBody>
      </p:sp>
    </p:spTree>
    <p:extLst>
      <p:ext uri="{BB962C8B-B14F-4D97-AF65-F5344CB8AC3E}">
        <p14:creationId xmlns:p14="http://schemas.microsoft.com/office/powerpoint/2010/main" val="2315145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p>
            <a:fld id="{67DA4450-354B-432C-A288-6545750E2FD7}" type="datetimeFigureOut">
              <a:rPr lang="en-US" smtClean="0"/>
              <a:t>5/15/24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ED0D64E-9635-4275-88E6-76B7A0710A0A}" type="slidenum">
              <a:rPr lang="en-US" smtClean="0"/>
              <a:t>‹Nº›</a:t>
            </a:fld>
            <a:endParaRPr lang="en-US"/>
          </a:p>
        </p:txBody>
      </p:sp>
    </p:spTree>
    <p:extLst>
      <p:ext uri="{BB962C8B-B14F-4D97-AF65-F5344CB8AC3E}">
        <p14:creationId xmlns:p14="http://schemas.microsoft.com/office/powerpoint/2010/main" val="158219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2959" y="4406902"/>
            <a:ext cx="10361851" cy="1362075"/>
          </a:xfr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67DA4450-354B-432C-A288-6545750E2FD7}" type="datetimeFigureOut">
              <a:rPr lang="en-US" smtClean="0"/>
              <a:t>5/15/24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ED0D64E-9635-4275-88E6-76B7A0710A0A}" type="slidenum">
              <a:rPr lang="en-US" smtClean="0"/>
              <a:t>‹Nº›</a:t>
            </a:fld>
            <a:endParaRPr lang="en-US"/>
          </a:p>
        </p:txBody>
      </p:sp>
    </p:spTree>
    <p:extLst>
      <p:ext uri="{BB962C8B-B14F-4D97-AF65-F5344CB8AC3E}">
        <p14:creationId xmlns:p14="http://schemas.microsoft.com/office/powerpoint/2010/main" val="770844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884653" y="1600202"/>
            <a:ext cx="786027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8948103" y="1600202"/>
            <a:ext cx="786027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fecha"/>
          <p:cNvSpPr>
            <a:spLocks noGrp="1"/>
          </p:cNvSpPr>
          <p:nvPr>
            <p:ph type="dt" sz="half" idx="10"/>
          </p:nvPr>
        </p:nvSpPr>
        <p:spPr/>
        <p:txBody>
          <a:bodyPr/>
          <a:lstStyle/>
          <a:p>
            <a:fld id="{67DA4450-354B-432C-A288-6545750E2FD7}" type="datetimeFigureOut">
              <a:rPr lang="en-US" smtClean="0"/>
              <a:t>5/15/24</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1ED0D64E-9635-4275-88E6-76B7A0710A0A}" type="slidenum">
              <a:rPr lang="en-US" smtClean="0"/>
              <a:t>‹Nº›</a:t>
            </a:fld>
            <a:endParaRPr lang="en-US"/>
          </a:p>
        </p:txBody>
      </p:sp>
    </p:spTree>
    <p:extLst>
      <p:ext uri="{BB962C8B-B14F-4D97-AF65-F5344CB8AC3E}">
        <p14:creationId xmlns:p14="http://schemas.microsoft.com/office/powerpoint/2010/main" val="215182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6192562"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2562"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6 Marcador de fecha"/>
          <p:cNvSpPr>
            <a:spLocks noGrp="1"/>
          </p:cNvSpPr>
          <p:nvPr>
            <p:ph type="dt" sz="half" idx="10"/>
          </p:nvPr>
        </p:nvSpPr>
        <p:spPr/>
        <p:txBody>
          <a:bodyPr/>
          <a:lstStyle/>
          <a:p>
            <a:fld id="{67DA4450-354B-432C-A288-6545750E2FD7}" type="datetimeFigureOut">
              <a:rPr lang="en-US" smtClean="0"/>
              <a:t>5/15/24</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1ED0D64E-9635-4275-88E6-76B7A0710A0A}" type="slidenum">
              <a:rPr lang="en-US" smtClean="0"/>
              <a:t>‹Nº›</a:t>
            </a:fld>
            <a:endParaRPr lang="en-US"/>
          </a:p>
        </p:txBody>
      </p:sp>
    </p:spTree>
    <p:extLst>
      <p:ext uri="{BB962C8B-B14F-4D97-AF65-F5344CB8AC3E}">
        <p14:creationId xmlns:p14="http://schemas.microsoft.com/office/powerpoint/2010/main" val="2245998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fecha"/>
          <p:cNvSpPr>
            <a:spLocks noGrp="1"/>
          </p:cNvSpPr>
          <p:nvPr>
            <p:ph type="dt" sz="half" idx="10"/>
          </p:nvPr>
        </p:nvSpPr>
        <p:spPr/>
        <p:txBody>
          <a:bodyPr/>
          <a:lstStyle/>
          <a:p>
            <a:fld id="{67DA4450-354B-432C-A288-6545750E2FD7}" type="datetimeFigureOut">
              <a:rPr lang="en-US" smtClean="0"/>
              <a:t>5/15/24</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1ED0D64E-9635-4275-88E6-76B7A0710A0A}" type="slidenum">
              <a:rPr lang="en-US" smtClean="0"/>
              <a:t>‹Nº›</a:t>
            </a:fld>
            <a:endParaRPr lang="en-US"/>
          </a:p>
        </p:txBody>
      </p:sp>
    </p:spTree>
    <p:extLst>
      <p:ext uri="{BB962C8B-B14F-4D97-AF65-F5344CB8AC3E}">
        <p14:creationId xmlns:p14="http://schemas.microsoft.com/office/powerpoint/2010/main" val="2860177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7DA4450-354B-432C-A288-6545750E2FD7}" type="datetimeFigureOut">
              <a:rPr lang="en-US" smtClean="0"/>
              <a:t>5/15/24</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1ED0D64E-9635-4275-88E6-76B7A0710A0A}" type="slidenum">
              <a:rPr lang="en-US" smtClean="0"/>
              <a:t>‹Nº›</a:t>
            </a:fld>
            <a:endParaRPr lang="en-US"/>
          </a:p>
        </p:txBody>
      </p:sp>
    </p:spTree>
    <p:extLst>
      <p:ext uri="{BB962C8B-B14F-4D97-AF65-F5344CB8AC3E}">
        <p14:creationId xmlns:p14="http://schemas.microsoft.com/office/powerpoint/2010/main" val="1609462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3050"/>
            <a:ext cx="4010562" cy="1162050"/>
          </a:xfr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4766114" y="273052"/>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609521" y="1435102"/>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7DA4450-354B-432C-A288-6545750E2FD7}" type="datetimeFigureOut">
              <a:rPr lang="en-US" smtClean="0"/>
              <a:t>5/15/24</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1ED0D64E-9635-4275-88E6-76B7A0710A0A}" type="slidenum">
              <a:rPr lang="en-US" smtClean="0"/>
              <a:t>‹Nº›</a:t>
            </a:fld>
            <a:endParaRPr lang="en-US"/>
          </a:p>
        </p:txBody>
      </p:sp>
    </p:spTree>
    <p:extLst>
      <p:ext uri="{BB962C8B-B14F-4D97-AF65-F5344CB8AC3E}">
        <p14:creationId xmlns:p14="http://schemas.microsoft.com/office/powerpoint/2010/main" val="3713417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406" y="4800600"/>
            <a:ext cx="7314248" cy="566738"/>
          </a:xfr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7DA4450-354B-432C-A288-6545750E2FD7}" type="datetimeFigureOut">
              <a:rPr lang="en-US" smtClean="0"/>
              <a:t>5/15/24</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1ED0D64E-9635-4275-88E6-76B7A0710A0A}" type="slidenum">
              <a:rPr lang="en-US" smtClean="0"/>
              <a:t>‹Nº›</a:t>
            </a:fld>
            <a:endParaRPr lang="en-US"/>
          </a:p>
        </p:txBody>
      </p:sp>
    </p:spTree>
    <p:extLst>
      <p:ext uri="{BB962C8B-B14F-4D97-AF65-F5344CB8AC3E}">
        <p14:creationId xmlns:p14="http://schemas.microsoft.com/office/powerpoint/2010/main" val="1059923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2 Marcador de texto"/>
          <p:cNvSpPr>
            <a:spLocks noGrp="1"/>
          </p:cNvSpPr>
          <p:nvPr>
            <p:ph type="body" idx="1"/>
          </p:nvPr>
        </p:nvSpPr>
        <p:spPr>
          <a:xfrm>
            <a:off x="609521" y="1600202"/>
            <a:ext cx="10971372"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2"/>
          </p:nvPr>
        </p:nvSpPr>
        <p:spPr>
          <a:xfrm>
            <a:off x="609521" y="6356352"/>
            <a:ext cx="284442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A4450-354B-432C-A288-6545750E2FD7}" type="datetimeFigureOut">
              <a:rPr lang="en-US" smtClean="0"/>
              <a:t>5/15/24</a:t>
            </a:fld>
            <a:endParaRPr lang="en-US"/>
          </a:p>
        </p:txBody>
      </p:sp>
      <p:sp>
        <p:nvSpPr>
          <p:cNvPr id="5" name="4 Marcador de pie de página"/>
          <p:cNvSpPr>
            <a:spLocks noGrp="1"/>
          </p:cNvSpPr>
          <p:nvPr>
            <p:ph type="ftr" sz="quarter" idx="3"/>
          </p:nvPr>
        </p:nvSpPr>
        <p:spPr>
          <a:xfrm>
            <a:off x="4165058" y="6356352"/>
            <a:ext cx="386029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8736464" y="6356352"/>
            <a:ext cx="284442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0D64E-9635-4275-88E6-76B7A0710A0A}" type="slidenum">
              <a:rPr lang="en-US" smtClean="0"/>
              <a:t>‹Nº›</a:t>
            </a:fld>
            <a:endParaRPr lang="en-US"/>
          </a:p>
        </p:txBody>
      </p:sp>
    </p:spTree>
    <p:extLst>
      <p:ext uri="{BB962C8B-B14F-4D97-AF65-F5344CB8AC3E}">
        <p14:creationId xmlns:p14="http://schemas.microsoft.com/office/powerpoint/2010/main" val="1440458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jpg"/><Relationship Id="rId7"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chart" Target="../charts/chart5.xml"/><Relationship Id="rId5" Type="http://schemas.openxmlformats.org/officeDocument/2006/relationships/image" Target="../media/image3.png"/><Relationship Id="rId10" Type="http://schemas.openxmlformats.org/officeDocument/2006/relationships/chart" Target="../charts/chart4.xml"/><Relationship Id="rId4" Type="http://schemas.openxmlformats.org/officeDocument/2006/relationships/image" Target="../media/image2.png"/><Relationship Id="rId9"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www.emcdda.europa.eu/best-practice_es"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hyperlink" Target="https://pixabay.com/en/puzzle-family-father-mother-210786/" TargetMode="External"/><Relationship Id="rId5" Type="http://schemas.openxmlformats.org/officeDocument/2006/relationships/image" Target="../media/image7.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hyperlink" Target="https://mooc.cuni.cz/mod/page/view.php?id=3559" TargetMode="External"/><Relationship Id="rId13" Type="http://schemas.openxmlformats.org/officeDocument/2006/relationships/hyperlink" Target="https://mooc.cuni.cz/mod/page/view.php?id=3562" TargetMode="External"/><Relationship Id="rId3" Type="http://schemas.openxmlformats.org/officeDocument/2006/relationships/image" Target="../media/image1.jpg"/><Relationship Id="rId7" Type="http://schemas.openxmlformats.org/officeDocument/2006/relationships/hyperlink" Target="https://mooc.cuni.cz/mod/url/view.php?id=3710" TargetMode="External"/><Relationship Id="rId12" Type="http://schemas.openxmlformats.org/officeDocument/2006/relationships/hyperlink" Target="https://mooc.cuni.cz/mod/page/view.php?id=3561" TargetMode="External"/><Relationship Id="rId2" Type="http://schemas.openxmlformats.org/officeDocument/2006/relationships/notesSlide" Target="../notesSlides/notesSlide2.xml"/><Relationship Id="rId16"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mooc.cuni.cz/mod/page/view.php?id=3556" TargetMode="External"/><Relationship Id="rId11" Type="http://schemas.openxmlformats.org/officeDocument/2006/relationships/hyperlink" Target="https://mooc.cuni.cz/mod/quiz/view.php?id=3551" TargetMode="External"/><Relationship Id="rId5" Type="http://schemas.openxmlformats.org/officeDocument/2006/relationships/image" Target="../media/image3.png"/><Relationship Id="rId15" Type="http://schemas.openxmlformats.org/officeDocument/2006/relationships/hyperlink" Target="https://mooc.cuni.cz/course/view.php?id=50&amp;section=2" TargetMode="External"/><Relationship Id="rId10" Type="http://schemas.openxmlformats.org/officeDocument/2006/relationships/hyperlink" Target="https://mooc.cuni.cz/mod/page/view.php?id=3560" TargetMode="External"/><Relationship Id="rId4" Type="http://schemas.openxmlformats.org/officeDocument/2006/relationships/image" Target="../media/image2.png"/><Relationship Id="rId9" Type="http://schemas.openxmlformats.org/officeDocument/2006/relationships/hyperlink" Target="https://mooc.cuni.cz/mod/quiz/view.php?id=3550" TargetMode="External"/><Relationship Id="rId14" Type="http://schemas.openxmlformats.org/officeDocument/2006/relationships/hyperlink" Target="https://mooc.cuni.cz/mod/quiz/view.php?id=355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hyperlink" Target="https://mooc.cuni.cz/mod/quiz/view.php?id=3550" TargetMode="External"/><Relationship Id="rId13" Type="http://schemas.openxmlformats.org/officeDocument/2006/relationships/hyperlink" Target="https://mooc.cuni.cz/mod/quiz/view.php?id=3552" TargetMode="External"/><Relationship Id="rId3" Type="http://schemas.openxmlformats.org/officeDocument/2006/relationships/image" Target="../media/image2.png"/><Relationship Id="rId7" Type="http://schemas.openxmlformats.org/officeDocument/2006/relationships/hyperlink" Target="https://mooc.cuni.cz/mod/page/view.php?id=3559" TargetMode="External"/><Relationship Id="rId12" Type="http://schemas.openxmlformats.org/officeDocument/2006/relationships/hyperlink" Target="https://mooc.cuni.cz/mod/page/view.php?id=3562" TargetMode="Externa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hyperlink" Target="https://mooc.cuni.cz/mod/url/view.php?id=3710" TargetMode="External"/><Relationship Id="rId11" Type="http://schemas.openxmlformats.org/officeDocument/2006/relationships/hyperlink" Target="https://mooc.cuni.cz/mod/page/view.php?id=3561" TargetMode="External"/><Relationship Id="rId5" Type="http://schemas.openxmlformats.org/officeDocument/2006/relationships/hyperlink" Target="https://mooc.cuni.cz/mod/page/view.php?id=3556" TargetMode="External"/><Relationship Id="rId15" Type="http://schemas.openxmlformats.org/officeDocument/2006/relationships/image" Target="../media/image5.png"/><Relationship Id="rId10" Type="http://schemas.openxmlformats.org/officeDocument/2006/relationships/hyperlink" Target="https://mooc.cuni.cz/mod/quiz/view.php?id=3551" TargetMode="External"/><Relationship Id="rId4" Type="http://schemas.openxmlformats.org/officeDocument/2006/relationships/image" Target="../media/image3.png"/><Relationship Id="rId9" Type="http://schemas.openxmlformats.org/officeDocument/2006/relationships/hyperlink" Target="https://mooc.cuni.cz/mod/page/view.php?id=3560" TargetMode="External"/><Relationship Id="rId14" Type="http://schemas.openxmlformats.org/officeDocument/2006/relationships/hyperlink" Target="https://mooc.cuni.cz/course/view.php?id=50&amp;section=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hyperlink" Target="https://mooc.cuni.cz/mod/page/view.php?id=3559" TargetMode="External"/><Relationship Id="rId13" Type="http://schemas.openxmlformats.org/officeDocument/2006/relationships/hyperlink" Target="https://mooc.cuni.cz/mod/page/view.php?id=3562" TargetMode="External"/><Relationship Id="rId3" Type="http://schemas.openxmlformats.org/officeDocument/2006/relationships/image" Target="../media/image1.jpg"/><Relationship Id="rId7" Type="http://schemas.openxmlformats.org/officeDocument/2006/relationships/hyperlink" Target="https://mooc.cuni.cz/mod/url/view.php?id=3710" TargetMode="External"/><Relationship Id="rId12" Type="http://schemas.openxmlformats.org/officeDocument/2006/relationships/hyperlink" Target="https://mooc.cuni.cz/mod/page/view.php?id=3561"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mooc.cuni.cz/mod/page/view.php?id=3556" TargetMode="External"/><Relationship Id="rId11" Type="http://schemas.openxmlformats.org/officeDocument/2006/relationships/hyperlink" Target="https://mooc.cuni.cz/mod/quiz/view.php?id=3551" TargetMode="External"/><Relationship Id="rId5" Type="http://schemas.openxmlformats.org/officeDocument/2006/relationships/image" Target="../media/image3.png"/><Relationship Id="rId15" Type="http://schemas.openxmlformats.org/officeDocument/2006/relationships/hyperlink" Target="https://mooc.cuni.cz/course/view.php?id=50&amp;section=2" TargetMode="External"/><Relationship Id="rId10" Type="http://schemas.openxmlformats.org/officeDocument/2006/relationships/hyperlink" Target="https://mooc.cuni.cz/mod/page/view.php?id=3560" TargetMode="External"/><Relationship Id="rId4" Type="http://schemas.openxmlformats.org/officeDocument/2006/relationships/image" Target="../media/image2.png"/><Relationship Id="rId9" Type="http://schemas.openxmlformats.org/officeDocument/2006/relationships/hyperlink" Target="https://mooc.cuni.cz/mod/quiz/view.php?id=3550" TargetMode="External"/><Relationship Id="rId14" Type="http://schemas.openxmlformats.org/officeDocument/2006/relationships/hyperlink" Target="https://mooc.cuni.cz/mod/quiz/view.php?id=355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A picture containing clipart&#10;&#10;Description automatically generated">
            <a:extLst>
              <a:ext uri="{FF2B5EF4-FFF2-40B4-BE49-F238E27FC236}">
                <a16:creationId xmlns:a16="http://schemas.microsoft.com/office/drawing/2014/main" id="{0731C4B0-1954-164E-8C23-18D83DC2C712}"/>
              </a:ext>
            </a:extLst>
          </p:cNvPr>
          <p:cNvPicPr/>
          <p:nvPr/>
        </p:nvPicPr>
        <p:blipFill>
          <a:blip r:embed="rId2">
            <a:extLst>
              <a:ext uri="{28A0092B-C50C-407E-A947-70E740481C1C}">
                <a14:useLocalDpi xmlns:a14="http://schemas.microsoft.com/office/drawing/2010/main"/>
              </a:ext>
            </a:extLst>
          </a:blip>
          <a:stretch>
            <a:fillRect/>
          </a:stretch>
        </p:blipFill>
        <p:spPr bwMode="auto">
          <a:xfrm>
            <a:off x="7809735" y="639351"/>
            <a:ext cx="3876633" cy="804999"/>
          </a:xfrm>
          <a:prstGeom prst="rect">
            <a:avLst/>
          </a:prstGeom>
          <a:noFill/>
        </p:spPr>
      </p:pic>
      <p:pic>
        <p:nvPicPr>
          <p:cNvPr id="14" name="Picture 5" descr="A picture containing shape&#10;&#10;Description automatically generated">
            <a:extLst>
              <a:ext uri="{FF2B5EF4-FFF2-40B4-BE49-F238E27FC236}">
                <a16:creationId xmlns:a16="http://schemas.microsoft.com/office/drawing/2014/main" id="{1563A587-A94E-7A4C-B0EC-C480CB76150C}"/>
              </a:ext>
            </a:extLst>
          </p:cNvPr>
          <p:cNvPicPr>
            <a:picLocks noChangeAspect="1"/>
          </p:cNvPicPr>
          <p:nvPr/>
        </p:nvPicPr>
        <p:blipFill>
          <a:blip r:embed="rId3"/>
          <a:stretch>
            <a:fillRect/>
          </a:stretch>
        </p:blipFill>
        <p:spPr>
          <a:xfrm>
            <a:off x="406971" y="427419"/>
            <a:ext cx="4789678" cy="1177446"/>
          </a:xfrm>
          <a:prstGeom prst="rect">
            <a:avLst/>
          </a:prstGeom>
        </p:spPr>
      </p:pic>
      <p:pic>
        <p:nvPicPr>
          <p:cNvPr id="15" name="Picture 7" descr="Logo, company name&#10;&#10;Description automatically generated">
            <a:extLst>
              <a:ext uri="{FF2B5EF4-FFF2-40B4-BE49-F238E27FC236}">
                <a16:creationId xmlns:a16="http://schemas.microsoft.com/office/drawing/2014/main" id="{EFA9959C-837D-1A4D-898F-6B31A29B5D59}"/>
              </a:ext>
            </a:extLst>
          </p:cNvPr>
          <p:cNvPicPr>
            <a:picLocks noChangeAspect="1"/>
          </p:cNvPicPr>
          <p:nvPr/>
        </p:nvPicPr>
        <p:blipFill>
          <a:blip r:embed="rId4"/>
          <a:stretch>
            <a:fillRect/>
          </a:stretch>
        </p:blipFill>
        <p:spPr>
          <a:xfrm>
            <a:off x="5538252" y="427423"/>
            <a:ext cx="1963549" cy="1305353"/>
          </a:xfrm>
          <a:prstGeom prst="rect">
            <a:avLst/>
          </a:prstGeom>
        </p:spPr>
      </p:pic>
      <p:sp>
        <p:nvSpPr>
          <p:cNvPr id="16" name="Date Placeholder 4">
            <a:extLst>
              <a:ext uri="{FF2B5EF4-FFF2-40B4-BE49-F238E27FC236}">
                <a16:creationId xmlns:a16="http://schemas.microsoft.com/office/drawing/2014/main" id="{FAC75AB9-8DB7-EA46-90A2-6D34E9775566}"/>
              </a:ext>
            </a:extLst>
          </p:cNvPr>
          <p:cNvSpPr>
            <a:spLocks noGrp="1"/>
          </p:cNvSpPr>
          <p:nvPr>
            <p:ph type="dt" sz="half" idx="10"/>
          </p:nvPr>
        </p:nvSpPr>
        <p:spPr>
          <a:xfrm>
            <a:off x="609521" y="6356353"/>
            <a:ext cx="2844430" cy="365125"/>
          </a:xfrm>
        </p:spPr>
        <p:txBody>
          <a:bodyPr/>
          <a:lstStyle/>
          <a:p>
            <a:fld id="{A3DD4DF0-9A38-664C-8B4A-D827078BFFF0}" type="datetime1">
              <a:rPr lang="en-GB" smtClean="0">
                <a:solidFill>
                  <a:prstClr val="black">
                    <a:tint val="75000"/>
                  </a:prstClr>
                </a:solidFill>
              </a:rPr>
              <a:pPr/>
              <a:t>15/05/2024</a:t>
            </a:fld>
            <a:endParaRPr lang="en-US">
              <a:solidFill>
                <a:prstClr val="black">
                  <a:tint val="75000"/>
                </a:prstClr>
              </a:solidFill>
            </a:endParaRPr>
          </a:p>
        </p:txBody>
      </p:sp>
      <p:sp>
        <p:nvSpPr>
          <p:cNvPr id="17" name="Slide Number Placeholder 6">
            <a:extLst>
              <a:ext uri="{FF2B5EF4-FFF2-40B4-BE49-F238E27FC236}">
                <a16:creationId xmlns:a16="http://schemas.microsoft.com/office/drawing/2014/main" id="{59A9C42B-2D64-7E4F-ACD3-F86E1ED84152}"/>
              </a:ext>
            </a:extLst>
          </p:cNvPr>
          <p:cNvSpPr>
            <a:spLocks noGrp="1"/>
          </p:cNvSpPr>
          <p:nvPr>
            <p:ph type="sldNum" sz="quarter" idx="12"/>
          </p:nvPr>
        </p:nvSpPr>
        <p:spPr>
          <a:xfrm>
            <a:off x="8736463" y="6356353"/>
            <a:ext cx="2844430" cy="365125"/>
          </a:xfrm>
        </p:spPr>
        <p:txBody>
          <a:bodyPr/>
          <a:lstStyle/>
          <a:p>
            <a:fld id="{4ACAD549-2A0F-1B4F-AFA8-46723A501129}" type="slidenum">
              <a:rPr lang="en-US" smtClean="0">
                <a:solidFill>
                  <a:prstClr val="black">
                    <a:tint val="75000"/>
                  </a:prstClr>
                </a:solidFill>
              </a:rPr>
              <a:pPr/>
              <a:t>1</a:t>
            </a:fld>
            <a:endParaRPr lang="en-US">
              <a:solidFill>
                <a:prstClr val="black">
                  <a:tint val="75000"/>
                </a:prstClr>
              </a:solidFill>
            </a:endParaRPr>
          </a:p>
        </p:txBody>
      </p:sp>
      <p:sp>
        <p:nvSpPr>
          <p:cNvPr id="18" name="Title 1">
            <a:extLst>
              <a:ext uri="{FF2B5EF4-FFF2-40B4-BE49-F238E27FC236}">
                <a16:creationId xmlns:a16="http://schemas.microsoft.com/office/drawing/2014/main" id="{E74D0E04-FC98-6844-A5E7-ACB75EB89F09}"/>
              </a:ext>
            </a:extLst>
          </p:cNvPr>
          <p:cNvSpPr txBox="1">
            <a:spLocks/>
          </p:cNvSpPr>
          <p:nvPr/>
        </p:nvSpPr>
        <p:spPr>
          <a:xfrm>
            <a:off x="1523206" y="3484053"/>
            <a:ext cx="9144000" cy="804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1000"/>
              </a:spcBef>
            </a:pPr>
            <a:r>
              <a:rPr lang="en-US" sz="7600" b="1" i="1" dirty="0">
                <a:solidFill>
                  <a:srgbClr val="739D40"/>
                </a:solidFill>
              </a:rPr>
              <a:t>INEP Plus</a:t>
            </a:r>
            <a:br>
              <a:rPr lang="en-US" sz="7600" b="1" i="1" dirty="0">
                <a:solidFill>
                  <a:srgbClr val="739D40"/>
                </a:solidFill>
              </a:rPr>
            </a:br>
            <a:endParaRPr lang="en-US" sz="7600" b="1" i="1" dirty="0">
              <a:solidFill>
                <a:srgbClr val="739D40"/>
              </a:solidFill>
              <a:latin typeface="+mn-lt"/>
              <a:ea typeface="+mn-ea"/>
              <a:cs typeface="+mn-cs"/>
            </a:endParaRPr>
          </a:p>
        </p:txBody>
      </p:sp>
      <p:sp>
        <p:nvSpPr>
          <p:cNvPr id="19" name="Subtitle 2">
            <a:extLst>
              <a:ext uri="{FF2B5EF4-FFF2-40B4-BE49-F238E27FC236}">
                <a16:creationId xmlns:a16="http://schemas.microsoft.com/office/drawing/2014/main" id="{5C7D6A33-9002-A641-B218-B33325506946}"/>
              </a:ext>
            </a:extLst>
          </p:cNvPr>
          <p:cNvSpPr txBox="1">
            <a:spLocks/>
          </p:cNvSpPr>
          <p:nvPr/>
        </p:nvSpPr>
        <p:spPr>
          <a:xfrm>
            <a:off x="1238250" y="4145255"/>
            <a:ext cx="9715500" cy="11774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dirty="0">
                <a:solidFill>
                  <a:srgbClr val="0070C0"/>
                </a:solidFill>
              </a:rPr>
              <a:t>Introducción “Facilitada” a la Prevención Basada en Evidencia</a:t>
            </a:r>
          </a:p>
        </p:txBody>
      </p:sp>
    </p:spTree>
    <p:extLst>
      <p:ext uri="{BB962C8B-B14F-4D97-AF65-F5344CB8AC3E}">
        <p14:creationId xmlns:p14="http://schemas.microsoft.com/office/powerpoint/2010/main" val="1151455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txBox="1">
            <a:spLocks/>
          </p:cNvSpPr>
          <p:nvPr/>
        </p:nvSpPr>
        <p:spPr>
          <a:xfrm>
            <a:off x="838200" y="365125"/>
            <a:ext cx="10515600"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I</a:t>
            </a:r>
            <a:endParaRPr lang="en-US" dirty="0"/>
          </a:p>
        </p:txBody>
      </p:sp>
      <p:pic>
        <p:nvPicPr>
          <p:cNvPr id="3"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253416" y="550658"/>
            <a:ext cx="3877138" cy="804999"/>
          </a:xfrm>
          <a:prstGeom prst="rect">
            <a:avLst/>
          </a:prstGeom>
          <a:noFill/>
        </p:spPr>
      </p:pic>
      <p:pic>
        <p:nvPicPr>
          <p:cNvPr id="4"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741406" y="264362"/>
            <a:ext cx="4790301" cy="1087797"/>
          </a:xfrm>
          <a:prstGeom prst="rect">
            <a:avLst/>
          </a:prstGeom>
        </p:spPr>
      </p:pic>
      <p:pic>
        <p:nvPicPr>
          <p:cNvPr id="5"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5665304" y="469745"/>
            <a:ext cx="1454514" cy="966824"/>
          </a:xfrm>
          <a:prstGeom prst="rect">
            <a:avLst/>
          </a:prstGeom>
        </p:spPr>
      </p:pic>
      <p:sp>
        <p:nvSpPr>
          <p:cNvPr id="6" name="Date Placeholder 6">
            <a:extLst>
              <a:ext uri="{FF2B5EF4-FFF2-40B4-BE49-F238E27FC236}">
                <a16:creationId xmlns:a16="http://schemas.microsoft.com/office/drawing/2014/main" id="{AF08012B-D9FD-2740-B762-E5B8F06FCFA5}"/>
              </a:ext>
            </a:extLst>
          </p:cNvPr>
          <p:cNvSpPr>
            <a:spLocks noGrp="1"/>
          </p:cNvSpPr>
          <p:nvPr>
            <p:ph type="dt" sz="half" idx="10"/>
          </p:nvPr>
        </p:nvSpPr>
        <p:spPr>
          <a:xfrm>
            <a:off x="1276322" y="5988053"/>
            <a:ext cx="2315300" cy="316578"/>
          </a:xfrm>
        </p:spPr>
        <p:txBody>
          <a:bodyPr/>
          <a:lstStyle/>
          <a:p>
            <a:fld id="{07229C9E-F7B3-8640-A9B4-30EE3DD4157C}" type="datetime1">
              <a:rPr lang="en-GB" smtClean="0">
                <a:solidFill>
                  <a:prstClr val="black">
                    <a:tint val="75000"/>
                  </a:prstClr>
                </a:solidFill>
              </a:rPr>
              <a:pPr/>
              <a:t>15/05/2024</a:t>
            </a:fld>
            <a:endParaRPr lang="en-US">
              <a:solidFill>
                <a:prstClr val="black">
                  <a:tint val="75000"/>
                </a:prstClr>
              </a:solidFill>
            </a:endParaRPr>
          </a:p>
        </p:txBody>
      </p:sp>
      <p:sp>
        <p:nvSpPr>
          <p:cNvPr id="7"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a:xfrm>
            <a:off x="9048722" y="6377985"/>
            <a:ext cx="2315300" cy="316578"/>
          </a:xfrm>
        </p:spPr>
        <p:txBody>
          <a:bodyPr/>
          <a:lstStyle/>
          <a:p>
            <a:fld id="{4ACAD549-2A0F-1B4F-AFA8-46723A501129}" type="slidenum">
              <a:rPr lang="en-US" smtClean="0">
                <a:solidFill>
                  <a:prstClr val="black">
                    <a:tint val="75000"/>
                  </a:prstClr>
                </a:solidFill>
              </a:rPr>
              <a:pPr/>
              <a:t>10</a:t>
            </a:fld>
            <a:endParaRPr lang="en-US" dirty="0">
              <a:solidFill>
                <a:prstClr val="black">
                  <a:tint val="75000"/>
                </a:prstClr>
              </a:solidFill>
            </a:endParaRPr>
          </a:p>
        </p:txBody>
      </p:sp>
      <p:sp>
        <p:nvSpPr>
          <p:cNvPr id="8" name="Rectangle 20">
            <a:hlinkClick r:id="" action="ppaction://noaction"/>
            <a:extLst>
              <a:ext uri="{FF2B5EF4-FFF2-40B4-BE49-F238E27FC236}">
                <a16:creationId xmlns:a16="http://schemas.microsoft.com/office/drawing/2014/main" id="{D02AD0F9-031A-7544-88BC-91468AD5AD6C}"/>
              </a:ext>
            </a:extLst>
          </p:cNvPr>
          <p:cNvSpPr>
            <a:spLocks noChangeAspect="1" noChangeArrowheads="1"/>
          </p:cNvSpPr>
          <p:nvPr/>
        </p:nvSpPr>
        <p:spPr bwMode="auto">
          <a:xfrm>
            <a:off x="1146417" y="3043611"/>
            <a:ext cx="299083" cy="29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Rectangle 14">
            <a:hlinkClick r:id="" action="ppaction://noaction"/>
            <a:extLst>
              <a:ext uri="{FF2B5EF4-FFF2-40B4-BE49-F238E27FC236}">
                <a16:creationId xmlns:a16="http://schemas.microsoft.com/office/drawing/2014/main" id="{C7AB5E10-8B18-7C45-9E50-A4FF1CF96FF9}"/>
              </a:ext>
            </a:extLst>
          </p:cNvPr>
          <p:cNvSpPr>
            <a:spLocks noChangeAspect="1" noChangeArrowheads="1"/>
          </p:cNvSpPr>
          <p:nvPr/>
        </p:nvSpPr>
        <p:spPr bwMode="auto">
          <a:xfrm>
            <a:off x="1146416" y="3845318"/>
            <a:ext cx="299083" cy="29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Rectangle 12">
            <a:hlinkClick r:id="" action="ppaction://noaction"/>
            <a:extLst>
              <a:ext uri="{FF2B5EF4-FFF2-40B4-BE49-F238E27FC236}">
                <a16:creationId xmlns:a16="http://schemas.microsoft.com/office/drawing/2014/main" id="{20776524-F4C7-3345-B2CC-97DBE6E8395D}"/>
              </a:ext>
            </a:extLst>
          </p:cNvPr>
          <p:cNvSpPr>
            <a:spLocks noChangeAspect="1" noChangeArrowheads="1"/>
          </p:cNvSpPr>
          <p:nvPr/>
        </p:nvSpPr>
        <p:spPr bwMode="auto">
          <a:xfrm>
            <a:off x="1146416" y="4150118"/>
            <a:ext cx="299083" cy="29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Rectangle 10">
            <a:hlinkClick r:id="" action="ppaction://noaction"/>
            <a:extLst>
              <a:ext uri="{FF2B5EF4-FFF2-40B4-BE49-F238E27FC236}">
                <a16:creationId xmlns:a16="http://schemas.microsoft.com/office/drawing/2014/main" id="{2BF36128-8131-A24D-A9D4-3E8A07874A98}"/>
              </a:ext>
            </a:extLst>
          </p:cNvPr>
          <p:cNvSpPr>
            <a:spLocks noChangeAspect="1" noChangeArrowheads="1"/>
          </p:cNvSpPr>
          <p:nvPr/>
        </p:nvSpPr>
        <p:spPr bwMode="auto">
          <a:xfrm>
            <a:off x="1146416" y="4454918"/>
            <a:ext cx="299083" cy="29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Rectangle 8">
            <a:hlinkClick r:id="" action="ppaction://noaction"/>
            <a:extLst>
              <a:ext uri="{FF2B5EF4-FFF2-40B4-BE49-F238E27FC236}">
                <a16:creationId xmlns:a16="http://schemas.microsoft.com/office/drawing/2014/main" id="{FFF414F6-BE4C-DF43-ADB0-ADC5FBA6C7BB}"/>
              </a:ext>
            </a:extLst>
          </p:cNvPr>
          <p:cNvSpPr>
            <a:spLocks noChangeAspect="1" noChangeArrowheads="1"/>
          </p:cNvSpPr>
          <p:nvPr/>
        </p:nvSpPr>
        <p:spPr bwMode="auto">
          <a:xfrm>
            <a:off x="1146416" y="4759718"/>
            <a:ext cx="299083" cy="29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Rectangle 6">
            <a:hlinkClick r:id="" action="ppaction://noaction"/>
            <a:extLst>
              <a:ext uri="{FF2B5EF4-FFF2-40B4-BE49-F238E27FC236}">
                <a16:creationId xmlns:a16="http://schemas.microsoft.com/office/drawing/2014/main" id="{AC213D19-B634-7344-9B7C-618C8E53A733}"/>
              </a:ext>
            </a:extLst>
          </p:cNvPr>
          <p:cNvSpPr>
            <a:spLocks noChangeAspect="1" noChangeArrowheads="1"/>
          </p:cNvSpPr>
          <p:nvPr/>
        </p:nvSpPr>
        <p:spPr bwMode="auto">
          <a:xfrm>
            <a:off x="1127686" y="5332471"/>
            <a:ext cx="299083" cy="29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Rectangle 3">
            <a:hlinkClick r:id="" action="ppaction://noaction"/>
            <a:extLst>
              <a:ext uri="{FF2B5EF4-FFF2-40B4-BE49-F238E27FC236}">
                <a16:creationId xmlns:a16="http://schemas.microsoft.com/office/drawing/2014/main" id="{43F04D05-72B1-224B-B561-00F72FA217E6}"/>
              </a:ext>
            </a:extLst>
          </p:cNvPr>
          <p:cNvSpPr>
            <a:spLocks noChangeAspect="1" noChangeArrowheads="1"/>
          </p:cNvSpPr>
          <p:nvPr/>
        </p:nvSpPr>
        <p:spPr bwMode="auto">
          <a:xfrm>
            <a:off x="1127686" y="5247339"/>
            <a:ext cx="299083" cy="29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Rectangle 1">
            <a:hlinkClick r:id="" action="ppaction://noaction"/>
            <a:extLst>
              <a:ext uri="{FF2B5EF4-FFF2-40B4-BE49-F238E27FC236}">
                <a16:creationId xmlns:a16="http://schemas.microsoft.com/office/drawing/2014/main" id="{5ABCBDE0-79ED-BE49-9EB9-72F60438E523}"/>
              </a:ext>
            </a:extLst>
          </p:cNvPr>
          <p:cNvSpPr>
            <a:spLocks noChangeAspect="1" noChangeArrowheads="1"/>
          </p:cNvSpPr>
          <p:nvPr/>
        </p:nvSpPr>
        <p:spPr bwMode="auto">
          <a:xfrm>
            <a:off x="1127686" y="5552139"/>
            <a:ext cx="299083" cy="29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TextBox 9">
            <a:extLst>
              <a:ext uri="{FF2B5EF4-FFF2-40B4-BE49-F238E27FC236}">
                <a16:creationId xmlns:a16="http://schemas.microsoft.com/office/drawing/2014/main" id="{1F892C5D-6C5C-E04C-8317-4D24FC44B6B4}"/>
              </a:ext>
            </a:extLst>
          </p:cNvPr>
          <p:cNvSpPr txBox="1"/>
          <p:nvPr/>
        </p:nvSpPr>
        <p:spPr>
          <a:xfrm>
            <a:off x="425884" y="1472561"/>
            <a:ext cx="11135637" cy="1015663"/>
          </a:xfrm>
          <a:prstGeom prst="rect">
            <a:avLst/>
          </a:prstGeom>
          <a:noFill/>
        </p:spPr>
        <p:txBody>
          <a:bodyPr wrap="square" rtlCol="0">
            <a:spAutoFit/>
          </a:bodyPr>
          <a:lstStyle/>
          <a:p>
            <a:pPr algn="ctr"/>
            <a:r>
              <a:rPr lang="en-US" sz="3600" b="1" dirty="0">
                <a:solidFill>
                  <a:srgbClr val="0070C0"/>
                </a:solidFill>
              </a:rPr>
              <a:t>Teoría del comportamiento planificado</a:t>
            </a:r>
            <a:endParaRPr lang="en-US" sz="1600" b="1" dirty="0">
              <a:solidFill>
                <a:srgbClr val="0070C0"/>
              </a:solidFill>
            </a:endParaRPr>
          </a:p>
          <a:p>
            <a:pPr marL="285750" indent="-285750">
              <a:buFont typeface="Arial" panose="020B0604020202020204" pitchFamily="34" charset="0"/>
              <a:buChar char="•"/>
            </a:pPr>
            <a:endParaRPr lang="en-US" sz="2400" dirty="0">
              <a:solidFill>
                <a:srgbClr val="FF0000"/>
              </a:solidFill>
            </a:endParaRPr>
          </a:p>
        </p:txBody>
      </p:sp>
      <p:sp>
        <p:nvSpPr>
          <p:cNvPr id="20" name="19 Rectángulo redondeado"/>
          <p:cNvSpPr/>
          <p:nvPr/>
        </p:nvSpPr>
        <p:spPr>
          <a:xfrm>
            <a:off x="728006" y="2354598"/>
            <a:ext cx="2223653" cy="99381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20 Rectángulo redondeado"/>
          <p:cNvSpPr/>
          <p:nvPr/>
        </p:nvSpPr>
        <p:spPr>
          <a:xfrm>
            <a:off x="870868" y="5247340"/>
            <a:ext cx="2087653" cy="99381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21 Rectángulo redondeado"/>
          <p:cNvSpPr/>
          <p:nvPr/>
        </p:nvSpPr>
        <p:spPr>
          <a:xfrm>
            <a:off x="864005" y="3765905"/>
            <a:ext cx="2087653" cy="99381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22 Rectángulo redondeado"/>
          <p:cNvSpPr/>
          <p:nvPr/>
        </p:nvSpPr>
        <p:spPr>
          <a:xfrm>
            <a:off x="3875415" y="2354598"/>
            <a:ext cx="2087653" cy="99381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23 Rectángulo redondeado"/>
          <p:cNvSpPr/>
          <p:nvPr/>
        </p:nvSpPr>
        <p:spPr>
          <a:xfrm>
            <a:off x="3914113" y="5204773"/>
            <a:ext cx="2087653" cy="99381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24 Rectángulo redondeado"/>
          <p:cNvSpPr/>
          <p:nvPr/>
        </p:nvSpPr>
        <p:spPr>
          <a:xfrm>
            <a:off x="6800726" y="2348880"/>
            <a:ext cx="2087653" cy="993814"/>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25 Rectángulo redondeado"/>
          <p:cNvSpPr/>
          <p:nvPr/>
        </p:nvSpPr>
        <p:spPr>
          <a:xfrm>
            <a:off x="6833534" y="5204773"/>
            <a:ext cx="2087653" cy="993814"/>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26 Rectángulo redondeado"/>
          <p:cNvSpPr/>
          <p:nvPr/>
        </p:nvSpPr>
        <p:spPr>
          <a:xfrm>
            <a:off x="3875414" y="3765905"/>
            <a:ext cx="2087653" cy="99381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27 Rectángulo redondeado"/>
          <p:cNvSpPr/>
          <p:nvPr/>
        </p:nvSpPr>
        <p:spPr>
          <a:xfrm>
            <a:off x="6833535" y="3760187"/>
            <a:ext cx="2087653" cy="99381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28 Rectángulo redondeado"/>
          <p:cNvSpPr/>
          <p:nvPr/>
        </p:nvSpPr>
        <p:spPr>
          <a:xfrm>
            <a:off x="9679376" y="3765905"/>
            <a:ext cx="2087653" cy="993814"/>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29 CuadroTexto"/>
          <p:cNvSpPr txBox="1"/>
          <p:nvPr/>
        </p:nvSpPr>
        <p:spPr>
          <a:xfrm>
            <a:off x="728006" y="2414066"/>
            <a:ext cx="2273606" cy="892552"/>
          </a:xfrm>
          <a:prstGeom prst="rect">
            <a:avLst/>
          </a:prstGeom>
          <a:noFill/>
        </p:spPr>
        <p:txBody>
          <a:bodyPr wrap="square" rtlCol="0">
            <a:spAutoFit/>
          </a:bodyPr>
          <a:lstStyle/>
          <a:p>
            <a:pPr algn="ctr"/>
            <a:r>
              <a:rPr lang="es-MX" sz="1300" b="1" dirty="0">
                <a:latin typeface="Arial" panose="020B0604020202020204" pitchFamily="34" charset="0"/>
                <a:cs typeface="Arial" panose="020B0604020202020204" pitchFamily="34" charset="0"/>
              </a:rPr>
              <a:t>Creencias sobre las conductas y valoración sobre las consecuencias de la conducta</a:t>
            </a:r>
            <a:endParaRPr lang="en-US" sz="1300" b="1" dirty="0">
              <a:latin typeface="Arial" panose="020B0604020202020204" pitchFamily="34" charset="0"/>
              <a:cs typeface="Arial" panose="020B0604020202020204" pitchFamily="34" charset="0"/>
            </a:endParaRPr>
          </a:p>
        </p:txBody>
      </p:sp>
      <p:sp>
        <p:nvSpPr>
          <p:cNvPr id="31" name="30 CuadroTexto"/>
          <p:cNvSpPr txBox="1"/>
          <p:nvPr/>
        </p:nvSpPr>
        <p:spPr>
          <a:xfrm>
            <a:off x="837249" y="3868771"/>
            <a:ext cx="2121272" cy="738664"/>
          </a:xfrm>
          <a:prstGeom prst="rect">
            <a:avLst/>
          </a:prstGeom>
          <a:noFill/>
        </p:spPr>
        <p:txBody>
          <a:bodyPr wrap="square" rtlCol="0">
            <a:spAutoFit/>
          </a:bodyPr>
          <a:lstStyle/>
          <a:p>
            <a:pPr algn="ctr"/>
            <a:r>
              <a:rPr lang="es-MX" sz="1400" b="1" dirty="0">
                <a:latin typeface="Arial" panose="020B0604020202020204" pitchFamily="34" charset="0"/>
                <a:cs typeface="Arial" panose="020B0604020202020204" pitchFamily="34" charset="0"/>
              </a:rPr>
              <a:t>Creencias normativas y motivación para cumplir las normas </a:t>
            </a:r>
            <a:endParaRPr lang="en-US" sz="1400" b="1" dirty="0">
              <a:latin typeface="Arial" panose="020B0604020202020204" pitchFamily="34" charset="0"/>
              <a:cs typeface="Arial" panose="020B0604020202020204" pitchFamily="34" charset="0"/>
            </a:endParaRPr>
          </a:p>
        </p:txBody>
      </p:sp>
      <p:sp>
        <p:nvSpPr>
          <p:cNvPr id="32" name="31 CuadroTexto"/>
          <p:cNvSpPr txBox="1"/>
          <p:nvPr/>
        </p:nvSpPr>
        <p:spPr>
          <a:xfrm>
            <a:off x="824120" y="5605747"/>
            <a:ext cx="2121272" cy="523220"/>
          </a:xfrm>
          <a:prstGeom prst="rect">
            <a:avLst/>
          </a:prstGeom>
          <a:noFill/>
        </p:spPr>
        <p:txBody>
          <a:bodyPr wrap="square" rtlCol="0">
            <a:spAutoFit/>
          </a:bodyPr>
          <a:lstStyle/>
          <a:p>
            <a:pPr algn="ctr"/>
            <a:r>
              <a:rPr lang="es-MX" sz="1400" b="1" dirty="0">
                <a:latin typeface="Arial" panose="020B0604020202020204" pitchFamily="34" charset="0"/>
                <a:cs typeface="Arial" panose="020B0604020202020204" pitchFamily="34" charset="0"/>
              </a:rPr>
              <a:t>Creencias sobre la eficacia</a:t>
            </a:r>
            <a:endParaRPr lang="en-US" sz="1400" b="1" dirty="0">
              <a:latin typeface="Arial" panose="020B0604020202020204" pitchFamily="34" charset="0"/>
              <a:cs typeface="Arial" panose="020B0604020202020204" pitchFamily="34" charset="0"/>
            </a:endParaRPr>
          </a:p>
        </p:txBody>
      </p:sp>
      <p:sp>
        <p:nvSpPr>
          <p:cNvPr id="33" name="32 CuadroTexto"/>
          <p:cNvSpPr txBox="1"/>
          <p:nvPr/>
        </p:nvSpPr>
        <p:spPr>
          <a:xfrm>
            <a:off x="3839270" y="2707286"/>
            <a:ext cx="2121272" cy="338554"/>
          </a:xfrm>
          <a:prstGeom prst="rect">
            <a:avLst/>
          </a:prstGeom>
          <a:noFill/>
        </p:spPr>
        <p:txBody>
          <a:bodyPr wrap="square" rtlCol="0">
            <a:spAutoFit/>
          </a:bodyPr>
          <a:lstStyle/>
          <a:p>
            <a:pPr algn="ctr"/>
            <a:r>
              <a:rPr lang="es-MX" sz="1600" b="1" dirty="0">
                <a:latin typeface="Arial" panose="020B0604020202020204" pitchFamily="34" charset="0"/>
                <a:cs typeface="Arial" panose="020B0604020202020204" pitchFamily="34" charset="0"/>
              </a:rPr>
              <a:t>Actitudes</a:t>
            </a:r>
            <a:r>
              <a:rPr lang="es-MX" sz="1200" b="1" dirty="0">
                <a:latin typeface="Arial" panose="020B0604020202020204" pitchFamily="34" charset="0"/>
                <a:cs typeface="Arial" panose="020B0604020202020204" pitchFamily="34" charset="0"/>
              </a:rPr>
              <a:t> </a:t>
            </a:r>
            <a:endParaRPr lang="en-US" sz="1200" b="1" dirty="0">
              <a:latin typeface="Arial" panose="020B0604020202020204" pitchFamily="34" charset="0"/>
              <a:cs typeface="Arial" panose="020B0604020202020204" pitchFamily="34" charset="0"/>
            </a:endParaRPr>
          </a:p>
        </p:txBody>
      </p:sp>
      <p:sp>
        <p:nvSpPr>
          <p:cNvPr id="34" name="33 CuadroTexto"/>
          <p:cNvSpPr txBox="1"/>
          <p:nvPr/>
        </p:nvSpPr>
        <p:spPr>
          <a:xfrm>
            <a:off x="3865993" y="5574223"/>
            <a:ext cx="2121272" cy="338554"/>
          </a:xfrm>
          <a:prstGeom prst="rect">
            <a:avLst/>
          </a:prstGeom>
          <a:noFill/>
        </p:spPr>
        <p:txBody>
          <a:bodyPr wrap="square" rtlCol="0">
            <a:spAutoFit/>
          </a:bodyPr>
          <a:lstStyle/>
          <a:p>
            <a:pPr algn="ctr"/>
            <a:r>
              <a:rPr lang="es-MX" sz="1600" b="1" dirty="0">
                <a:latin typeface="Arial" panose="020B0604020202020204" pitchFamily="34" charset="0"/>
                <a:cs typeface="Arial" panose="020B0604020202020204" pitchFamily="34" charset="0"/>
              </a:rPr>
              <a:t>Auto-eficacia </a:t>
            </a:r>
            <a:endParaRPr lang="en-US" sz="1600" b="1" dirty="0">
              <a:latin typeface="Arial" panose="020B0604020202020204" pitchFamily="34" charset="0"/>
              <a:cs typeface="Arial" panose="020B0604020202020204" pitchFamily="34" charset="0"/>
            </a:endParaRPr>
          </a:p>
        </p:txBody>
      </p:sp>
      <p:sp>
        <p:nvSpPr>
          <p:cNvPr id="35" name="34 CuadroTexto"/>
          <p:cNvSpPr txBox="1"/>
          <p:nvPr/>
        </p:nvSpPr>
        <p:spPr>
          <a:xfrm>
            <a:off x="3897303" y="4115913"/>
            <a:ext cx="2121272" cy="338554"/>
          </a:xfrm>
          <a:prstGeom prst="rect">
            <a:avLst/>
          </a:prstGeom>
          <a:noFill/>
        </p:spPr>
        <p:txBody>
          <a:bodyPr wrap="square" rtlCol="0">
            <a:spAutoFit/>
          </a:bodyPr>
          <a:lstStyle/>
          <a:p>
            <a:pPr algn="ctr"/>
            <a:r>
              <a:rPr lang="es-MX" sz="1600" b="1" dirty="0">
                <a:latin typeface="Arial" panose="020B0604020202020204" pitchFamily="34" charset="0"/>
                <a:cs typeface="Arial" panose="020B0604020202020204" pitchFamily="34" charset="0"/>
              </a:rPr>
              <a:t>Normas</a:t>
            </a:r>
            <a:r>
              <a:rPr lang="es-MX" sz="1200" b="1" dirty="0">
                <a:latin typeface="Arial" panose="020B0604020202020204" pitchFamily="34" charset="0"/>
                <a:cs typeface="Arial" panose="020B0604020202020204" pitchFamily="34" charset="0"/>
              </a:rPr>
              <a:t> </a:t>
            </a:r>
            <a:endParaRPr lang="en-US" sz="1200" b="1" dirty="0">
              <a:latin typeface="Arial" panose="020B0604020202020204" pitchFamily="34" charset="0"/>
              <a:cs typeface="Arial" panose="020B0604020202020204" pitchFamily="34" charset="0"/>
            </a:endParaRPr>
          </a:p>
        </p:txBody>
      </p:sp>
      <p:sp>
        <p:nvSpPr>
          <p:cNvPr id="36" name="35 CuadroTexto"/>
          <p:cNvSpPr txBox="1"/>
          <p:nvPr/>
        </p:nvSpPr>
        <p:spPr>
          <a:xfrm>
            <a:off x="6833535" y="5552139"/>
            <a:ext cx="2121272" cy="338554"/>
          </a:xfrm>
          <a:prstGeom prst="rect">
            <a:avLst/>
          </a:prstGeom>
          <a:noFill/>
        </p:spPr>
        <p:txBody>
          <a:bodyPr wrap="square" rtlCol="0">
            <a:spAutoFit/>
          </a:bodyPr>
          <a:lstStyle/>
          <a:p>
            <a:pPr algn="ctr"/>
            <a:r>
              <a:rPr lang="es-MX" sz="1600" b="1" dirty="0">
                <a:latin typeface="Arial" panose="020B0604020202020204" pitchFamily="34" charset="0"/>
                <a:cs typeface="Arial" panose="020B0604020202020204" pitchFamily="34" charset="0"/>
              </a:rPr>
              <a:t>Habilidades</a:t>
            </a:r>
            <a:r>
              <a:rPr lang="es-MX" sz="1200" b="1" dirty="0">
                <a:latin typeface="Arial" panose="020B0604020202020204" pitchFamily="34" charset="0"/>
                <a:cs typeface="Arial" panose="020B0604020202020204" pitchFamily="34" charset="0"/>
              </a:rPr>
              <a:t> </a:t>
            </a:r>
            <a:endParaRPr lang="en-US" sz="1200" b="1" dirty="0">
              <a:latin typeface="Arial" panose="020B0604020202020204" pitchFamily="34" charset="0"/>
              <a:cs typeface="Arial" panose="020B0604020202020204" pitchFamily="34" charset="0"/>
            </a:endParaRPr>
          </a:p>
        </p:txBody>
      </p:sp>
      <p:sp>
        <p:nvSpPr>
          <p:cNvPr id="37" name="36 CuadroTexto"/>
          <p:cNvSpPr txBox="1"/>
          <p:nvPr/>
        </p:nvSpPr>
        <p:spPr>
          <a:xfrm>
            <a:off x="6850149" y="4093535"/>
            <a:ext cx="2121272" cy="338554"/>
          </a:xfrm>
          <a:prstGeom prst="rect">
            <a:avLst/>
          </a:prstGeom>
          <a:noFill/>
        </p:spPr>
        <p:txBody>
          <a:bodyPr wrap="square" rtlCol="0">
            <a:spAutoFit/>
          </a:bodyPr>
          <a:lstStyle/>
          <a:p>
            <a:pPr algn="ctr"/>
            <a:r>
              <a:rPr lang="es-MX" sz="1600" b="1" dirty="0">
                <a:latin typeface="Arial" panose="020B0604020202020204" pitchFamily="34" charset="0"/>
                <a:cs typeface="Arial" panose="020B0604020202020204" pitchFamily="34" charset="0"/>
              </a:rPr>
              <a:t>Intenciones</a:t>
            </a:r>
            <a:r>
              <a:rPr lang="es-MX" sz="1200" b="1" dirty="0">
                <a:latin typeface="Arial" panose="020B0604020202020204" pitchFamily="34" charset="0"/>
                <a:cs typeface="Arial" panose="020B0604020202020204" pitchFamily="34" charset="0"/>
              </a:rPr>
              <a:t> </a:t>
            </a:r>
            <a:endParaRPr lang="en-US" sz="1200" b="1" dirty="0">
              <a:latin typeface="Arial" panose="020B0604020202020204" pitchFamily="34" charset="0"/>
              <a:cs typeface="Arial" panose="020B0604020202020204" pitchFamily="34" charset="0"/>
            </a:endParaRPr>
          </a:p>
        </p:txBody>
      </p:sp>
      <p:sp>
        <p:nvSpPr>
          <p:cNvPr id="38" name="37 CuadroTexto"/>
          <p:cNvSpPr txBox="1"/>
          <p:nvPr/>
        </p:nvSpPr>
        <p:spPr>
          <a:xfrm>
            <a:off x="6833535" y="2553398"/>
            <a:ext cx="2121272" cy="584775"/>
          </a:xfrm>
          <a:prstGeom prst="rect">
            <a:avLst/>
          </a:prstGeom>
          <a:noFill/>
        </p:spPr>
        <p:txBody>
          <a:bodyPr wrap="square" rtlCol="0">
            <a:spAutoFit/>
          </a:bodyPr>
          <a:lstStyle/>
          <a:p>
            <a:pPr algn="ctr"/>
            <a:r>
              <a:rPr lang="es-MX" sz="1600" b="1" dirty="0">
                <a:latin typeface="Arial" panose="020B0604020202020204" pitchFamily="34" charset="0"/>
                <a:cs typeface="Arial" panose="020B0604020202020204" pitchFamily="34" charset="0"/>
              </a:rPr>
              <a:t>Restricciones del entorno</a:t>
            </a:r>
            <a:endParaRPr lang="en-US" sz="1600" b="1" dirty="0">
              <a:latin typeface="Arial" panose="020B0604020202020204" pitchFamily="34" charset="0"/>
              <a:cs typeface="Arial" panose="020B0604020202020204" pitchFamily="34" charset="0"/>
            </a:endParaRPr>
          </a:p>
        </p:txBody>
      </p:sp>
      <p:sp>
        <p:nvSpPr>
          <p:cNvPr id="39" name="38 CuadroTexto"/>
          <p:cNvSpPr txBox="1"/>
          <p:nvPr/>
        </p:nvSpPr>
        <p:spPr>
          <a:xfrm>
            <a:off x="9662566" y="4068826"/>
            <a:ext cx="2121272" cy="338554"/>
          </a:xfrm>
          <a:prstGeom prst="rect">
            <a:avLst/>
          </a:prstGeom>
          <a:noFill/>
        </p:spPr>
        <p:txBody>
          <a:bodyPr wrap="square" rtlCol="0">
            <a:spAutoFit/>
          </a:bodyPr>
          <a:lstStyle/>
          <a:p>
            <a:pPr algn="ctr"/>
            <a:r>
              <a:rPr lang="es-MX" sz="1600" b="1" dirty="0">
                <a:latin typeface="Arial" panose="020B0604020202020204" pitchFamily="34" charset="0"/>
                <a:cs typeface="Arial" panose="020B0604020202020204" pitchFamily="34" charset="0"/>
              </a:rPr>
              <a:t>Comportamiento</a:t>
            </a:r>
            <a:endParaRPr lang="en-US" sz="1600" b="1" dirty="0">
              <a:latin typeface="Arial" panose="020B0604020202020204" pitchFamily="34" charset="0"/>
              <a:cs typeface="Arial" panose="020B0604020202020204" pitchFamily="34" charset="0"/>
            </a:endParaRPr>
          </a:p>
        </p:txBody>
      </p:sp>
      <p:cxnSp>
        <p:nvCxnSpPr>
          <p:cNvPr id="41" name="40 Conector recto de flecha"/>
          <p:cNvCxnSpPr>
            <a:cxnSpLocks/>
            <a:stCxn id="30" idx="3"/>
            <a:endCxn id="23" idx="1"/>
          </p:cNvCxnSpPr>
          <p:nvPr/>
        </p:nvCxnSpPr>
        <p:spPr>
          <a:xfrm flipV="1">
            <a:off x="3001612" y="2851505"/>
            <a:ext cx="873803" cy="883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4" name="43 Conector recto de flecha"/>
          <p:cNvCxnSpPr/>
          <p:nvPr/>
        </p:nvCxnSpPr>
        <p:spPr>
          <a:xfrm>
            <a:off x="3019836" y="5715424"/>
            <a:ext cx="855579" cy="572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5" name="44 Conector recto de flecha"/>
          <p:cNvCxnSpPr/>
          <p:nvPr/>
        </p:nvCxnSpPr>
        <p:spPr>
          <a:xfrm>
            <a:off x="3019836" y="4269789"/>
            <a:ext cx="855579" cy="572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6" name="45 Conector recto de flecha"/>
          <p:cNvCxnSpPr/>
          <p:nvPr/>
        </p:nvCxnSpPr>
        <p:spPr>
          <a:xfrm>
            <a:off x="5945147" y="4299659"/>
            <a:ext cx="855579" cy="572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7" name="46 Conector recto de flecha"/>
          <p:cNvCxnSpPr/>
          <p:nvPr/>
        </p:nvCxnSpPr>
        <p:spPr>
          <a:xfrm>
            <a:off x="8899383" y="4259712"/>
            <a:ext cx="763183" cy="1421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0" name="49 Conector recto de flecha"/>
          <p:cNvCxnSpPr>
            <a:cxnSpLocks/>
            <a:stCxn id="23" idx="3"/>
          </p:cNvCxnSpPr>
          <p:nvPr/>
        </p:nvCxnSpPr>
        <p:spPr>
          <a:xfrm>
            <a:off x="5963068" y="2851505"/>
            <a:ext cx="837658" cy="12420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2" name="51 Conector recto de flecha"/>
          <p:cNvCxnSpPr>
            <a:stCxn id="24" idx="3"/>
          </p:cNvCxnSpPr>
          <p:nvPr/>
        </p:nvCxnSpPr>
        <p:spPr>
          <a:xfrm flipV="1">
            <a:off x="6001766" y="4432089"/>
            <a:ext cx="798960" cy="126959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5" name="54 Conector recto de flecha"/>
          <p:cNvCxnSpPr>
            <a:stCxn id="38" idx="3"/>
          </p:cNvCxnSpPr>
          <p:nvPr/>
        </p:nvCxnSpPr>
        <p:spPr>
          <a:xfrm>
            <a:off x="8954807" y="2845786"/>
            <a:ext cx="675300" cy="12701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7" name="56 Conector recto de flecha"/>
          <p:cNvCxnSpPr>
            <a:stCxn id="36" idx="3"/>
          </p:cNvCxnSpPr>
          <p:nvPr/>
        </p:nvCxnSpPr>
        <p:spPr>
          <a:xfrm flipV="1">
            <a:off x="8954807" y="4432089"/>
            <a:ext cx="675300" cy="12893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9" name="58 Conector curvado"/>
          <p:cNvCxnSpPr>
            <a:stCxn id="24" idx="2"/>
            <a:endCxn id="26" idx="2"/>
          </p:cNvCxnSpPr>
          <p:nvPr/>
        </p:nvCxnSpPr>
        <p:spPr>
          <a:xfrm rot="16200000" flipH="1">
            <a:off x="6417650" y="4738876"/>
            <a:ext cx="12700" cy="2919421"/>
          </a:xfrm>
          <a:prstGeom prst="curvedConnector3">
            <a:avLst>
              <a:gd name="adj1" fmla="val 4903449"/>
            </a:avLst>
          </a:prstGeom>
          <a:ln>
            <a:prstDash val="dash"/>
            <a:headEnd type="arrow"/>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45778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txBox="1">
            <a:spLocks/>
          </p:cNvSpPr>
          <p:nvPr/>
        </p:nvSpPr>
        <p:spPr>
          <a:xfrm>
            <a:off x="838200" y="145387"/>
            <a:ext cx="10515600"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I</a:t>
            </a:r>
            <a:endParaRPr lang="en-US" dirty="0"/>
          </a:p>
        </p:txBody>
      </p:sp>
      <p:pic>
        <p:nvPicPr>
          <p:cNvPr id="3"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253416" y="330920"/>
            <a:ext cx="3877138" cy="804999"/>
          </a:xfrm>
          <a:prstGeom prst="rect">
            <a:avLst/>
          </a:prstGeom>
          <a:noFill/>
        </p:spPr>
      </p:pic>
      <p:pic>
        <p:nvPicPr>
          <p:cNvPr id="4"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741406" y="44624"/>
            <a:ext cx="4790301" cy="1087797"/>
          </a:xfrm>
          <a:prstGeom prst="rect">
            <a:avLst/>
          </a:prstGeom>
        </p:spPr>
      </p:pic>
      <p:pic>
        <p:nvPicPr>
          <p:cNvPr id="5"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5665304" y="250007"/>
            <a:ext cx="1454514" cy="966824"/>
          </a:xfrm>
          <a:prstGeom prst="rect">
            <a:avLst/>
          </a:prstGeom>
        </p:spPr>
      </p:pic>
      <p:sp>
        <p:nvSpPr>
          <p:cNvPr id="6" name="Date Placeholder 6">
            <a:extLst>
              <a:ext uri="{FF2B5EF4-FFF2-40B4-BE49-F238E27FC236}">
                <a16:creationId xmlns:a16="http://schemas.microsoft.com/office/drawing/2014/main" id="{AF08012B-D9FD-2740-B762-E5B8F06FCFA5}"/>
              </a:ext>
            </a:extLst>
          </p:cNvPr>
          <p:cNvSpPr>
            <a:spLocks noGrp="1"/>
          </p:cNvSpPr>
          <p:nvPr>
            <p:ph type="dt" sz="half" idx="10"/>
          </p:nvPr>
        </p:nvSpPr>
        <p:spPr>
          <a:xfrm>
            <a:off x="838200" y="6356350"/>
            <a:ext cx="2743200" cy="365125"/>
          </a:xfrm>
        </p:spPr>
        <p:txBody>
          <a:bodyPr/>
          <a:lstStyle/>
          <a:p>
            <a:fld id="{07229C9E-F7B3-8640-A9B4-30EE3DD4157C}" type="datetime1">
              <a:rPr lang="en-GB" smtClean="0">
                <a:solidFill>
                  <a:prstClr val="black">
                    <a:tint val="75000"/>
                  </a:prstClr>
                </a:solidFill>
              </a:rPr>
              <a:pPr/>
              <a:t>15/05/2024</a:t>
            </a:fld>
            <a:endParaRPr lang="en-US">
              <a:solidFill>
                <a:prstClr val="black">
                  <a:tint val="75000"/>
                </a:prstClr>
              </a:solidFill>
            </a:endParaRPr>
          </a:p>
        </p:txBody>
      </p:sp>
      <p:sp>
        <p:nvSpPr>
          <p:cNvPr id="7"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a:xfrm>
            <a:off x="8610600" y="6284342"/>
            <a:ext cx="2743200" cy="365125"/>
          </a:xfrm>
        </p:spPr>
        <p:txBody>
          <a:bodyPr/>
          <a:lstStyle/>
          <a:p>
            <a:fld id="{4ACAD549-2A0F-1B4F-AFA8-46723A501129}" type="slidenum">
              <a:rPr lang="en-US" smtClean="0">
                <a:solidFill>
                  <a:prstClr val="black">
                    <a:tint val="75000"/>
                  </a:prstClr>
                </a:solidFill>
              </a:rPr>
              <a:pPr/>
              <a:t>11</a:t>
            </a:fld>
            <a:endParaRPr lang="en-US">
              <a:solidFill>
                <a:prstClr val="black">
                  <a:tint val="75000"/>
                </a:prstClr>
              </a:solidFill>
            </a:endParaRPr>
          </a:p>
        </p:txBody>
      </p:sp>
      <p:sp>
        <p:nvSpPr>
          <p:cNvPr id="8" name="Rectangle 20">
            <a:hlinkClick r:id="" action="ppaction://noaction"/>
            <a:extLst>
              <a:ext uri="{FF2B5EF4-FFF2-40B4-BE49-F238E27FC236}">
                <a16:creationId xmlns:a16="http://schemas.microsoft.com/office/drawing/2014/main" id="{D02AD0F9-031A-7544-88BC-91468AD5AD6C}"/>
              </a:ext>
            </a:extLst>
          </p:cNvPr>
          <p:cNvSpPr>
            <a:spLocks noChangeAspect="1" noChangeArrowheads="1"/>
          </p:cNvSpPr>
          <p:nvPr/>
        </p:nvSpPr>
        <p:spPr bwMode="auto">
          <a:xfrm>
            <a:off x="1023818" y="332839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Rectangle 18">
            <a:hlinkClick r:id="" action="ppaction://noaction"/>
            <a:extLst>
              <a:ext uri="{FF2B5EF4-FFF2-40B4-BE49-F238E27FC236}">
                <a16:creationId xmlns:a16="http://schemas.microsoft.com/office/drawing/2014/main" id="{4DC73A40-F711-4A4F-862B-1EC612A3696E}"/>
              </a:ext>
            </a:extLst>
          </p:cNvPr>
          <p:cNvSpPr>
            <a:spLocks noChangeAspect="1" noChangeArrowheads="1"/>
          </p:cNvSpPr>
          <p:nvPr/>
        </p:nvSpPr>
        <p:spPr bwMode="auto">
          <a:xfrm>
            <a:off x="1023818" y="363319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Rectangle 16">
            <a:hlinkClick r:id="" action="ppaction://noaction"/>
            <a:extLst>
              <a:ext uri="{FF2B5EF4-FFF2-40B4-BE49-F238E27FC236}">
                <a16:creationId xmlns:a16="http://schemas.microsoft.com/office/drawing/2014/main" id="{B9CC2B28-1453-284A-81F6-BBDCCDE5ACE8}"/>
              </a:ext>
            </a:extLst>
          </p:cNvPr>
          <p:cNvSpPr>
            <a:spLocks noChangeAspect="1" noChangeArrowheads="1"/>
          </p:cNvSpPr>
          <p:nvPr/>
        </p:nvSpPr>
        <p:spPr bwMode="auto">
          <a:xfrm>
            <a:off x="1023818" y="393799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Rectangle 14">
            <a:hlinkClick r:id="" action="ppaction://noaction"/>
            <a:extLst>
              <a:ext uri="{FF2B5EF4-FFF2-40B4-BE49-F238E27FC236}">
                <a16:creationId xmlns:a16="http://schemas.microsoft.com/office/drawing/2014/main" id="{C7AB5E10-8B18-7C45-9E50-A4FF1CF96FF9}"/>
              </a:ext>
            </a:extLst>
          </p:cNvPr>
          <p:cNvSpPr>
            <a:spLocks noChangeAspect="1" noChangeArrowheads="1"/>
          </p:cNvSpPr>
          <p:nvPr/>
        </p:nvSpPr>
        <p:spPr bwMode="auto">
          <a:xfrm>
            <a:off x="1023818" y="424279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Rectangle 12">
            <a:hlinkClick r:id="" action="ppaction://noaction"/>
            <a:extLst>
              <a:ext uri="{FF2B5EF4-FFF2-40B4-BE49-F238E27FC236}">
                <a16:creationId xmlns:a16="http://schemas.microsoft.com/office/drawing/2014/main" id="{20776524-F4C7-3345-B2CC-97DBE6E8395D}"/>
              </a:ext>
            </a:extLst>
          </p:cNvPr>
          <p:cNvSpPr>
            <a:spLocks noChangeAspect="1" noChangeArrowheads="1"/>
          </p:cNvSpPr>
          <p:nvPr/>
        </p:nvSpPr>
        <p:spPr bwMode="auto">
          <a:xfrm>
            <a:off x="1023818" y="454759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Rectangle 10">
            <a:hlinkClick r:id="" action="ppaction://noaction"/>
            <a:extLst>
              <a:ext uri="{FF2B5EF4-FFF2-40B4-BE49-F238E27FC236}">
                <a16:creationId xmlns:a16="http://schemas.microsoft.com/office/drawing/2014/main" id="{2BF36128-8131-A24D-A9D4-3E8A07874A98}"/>
              </a:ext>
            </a:extLst>
          </p:cNvPr>
          <p:cNvSpPr>
            <a:spLocks noChangeAspect="1" noChangeArrowheads="1"/>
          </p:cNvSpPr>
          <p:nvPr/>
        </p:nvSpPr>
        <p:spPr bwMode="auto">
          <a:xfrm>
            <a:off x="1023818" y="485239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Rectangle 8">
            <a:hlinkClick r:id="" action="ppaction://noaction"/>
            <a:extLst>
              <a:ext uri="{FF2B5EF4-FFF2-40B4-BE49-F238E27FC236}">
                <a16:creationId xmlns:a16="http://schemas.microsoft.com/office/drawing/2014/main" id="{FFF414F6-BE4C-DF43-ADB0-ADC5FBA6C7BB}"/>
              </a:ext>
            </a:extLst>
          </p:cNvPr>
          <p:cNvSpPr>
            <a:spLocks noChangeAspect="1" noChangeArrowheads="1"/>
          </p:cNvSpPr>
          <p:nvPr/>
        </p:nvSpPr>
        <p:spPr bwMode="auto">
          <a:xfrm>
            <a:off x="1023818" y="500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Rectangle 6">
            <a:hlinkClick r:id="" action="ppaction://noaction"/>
            <a:extLst>
              <a:ext uri="{FF2B5EF4-FFF2-40B4-BE49-F238E27FC236}">
                <a16:creationId xmlns:a16="http://schemas.microsoft.com/office/drawing/2014/main" id="{AC213D19-B634-7344-9B7C-618C8E53A733}"/>
              </a:ext>
            </a:extLst>
          </p:cNvPr>
          <p:cNvSpPr>
            <a:spLocks noChangeAspect="1" noChangeArrowheads="1"/>
          </p:cNvSpPr>
          <p:nvPr/>
        </p:nvSpPr>
        <p:spPr bwMode="auto">
          <a:xfrm>
            <a:off x="1023818" y="5310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Rectangle 3">
            <a:hlinkClick r:id="" action="ppaction://noaction"/>
            <a:extLst>
              <a:ext uri="{FF2B5EF4-FFF2-40B4-BE49-F238E27FC236}">
                <a16:creationId xmlns:a16="http://schemas.microsoft.com/office/drawing/2014/main" id="{43F04D05-72B1-224B-B561-00F72FA217E6}"/>
              </a:ext>
            </a:extLst>
          </p:cNvPr>
          <p:cNvSpPr>
            <a:spLocks noChangeAspect="1" noChangeArrowheads="1"/>
          </p:cNvSpPr>
          <p:nvPr/>
        </p:nvSpPr>
        <p:spPr bwMode="auto">
          <a:xfrm>
            <a:off x="1023818" y="5615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Rectangle 1">
            <a:hlinkClick r:id="" action="ppaction://noaction"/>
            <a:extLst>
              <a:ext uri="{FF2B5EF4-FFF2-40B4-BE49-F238E27FC236}">
                <a16:creationId xmlns:a16="http://schemas.microsoft.com/office/drawing/2014/main" id="{5ABCBDE0-79ED-BE49-9EB9-72F60438E523}"/>
              </a:ext>
            </a:extLst>
          </p:cNvPr>
          <p:cNvSpPr>
            <a:spLocks noChangeAspect="1" noChangeArrowheads="1"/>
          </p:cNvSpPr>
          <p:nvPr/>
        </p:nvSpPr>
        <p:spPr bwMode="auto">
          <a:xfrm>
            <a:off x="1023818" y="5920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TextBox 9">
            <a:extLst>
              <a:ext uri="{FF2B5EF4-FFF2-40B4-BE49-F238E27FC236}">
                <a16:creationId xmlns:a16="http://schemas.microsoft.com/office/drawing/2014/main" id="{1F892C5D-6C5C-E04C-8317-4D24FC44B6B4}"/>
              </a:ext>
            </a:extLst>
          </p:cNvPr>
          <p:cNvSpPr txBox="1"/>
          <p:nvPr/>
        </p:nvSpPr>
        <p:spPr>
          <a:xfrm>
            <a:off x="506615" y="2267326"/>
            <a:ext cx="6163067" cy="830997"/>
          </a:xfrm>
          <a:prstGeom prst="rect">
            <a:avLst/>
          </a:prstGeom>
          <a:noFill/>
        </p:spPr>
        <p:txBody>
          <a:bodyPr wrap="square" rtlCol="0">
            <a:spAutoFit/>
          </a:bodyPr>
          <a:lstStyle/>
          <a:p>
            <a:r>
              <a:rPr lang="en-US" sz="2400" b="1" dirty="0">
                <a:solidFill>
                  <a:srgbClr val="0070C0"/>
                </a:solidFill>
              </a:rPr>
              <a:t>Modelo COM-B </a:t>
            </a:r>
            <a:r>
              <a:rPr lang="en-US" sz="2400" dirty="0">
                <a:solidFill>
                  <a:srgbClr val="0070C0"/>
                </a:solidFill>
              </a:rPr>
              <a:t>(Capacidad- Oportunidad-Motivación-Comportamiento).</a:t>
            </a:r>
          </a:p>
        </p:txBody>
      </p:sp>
      <p:pic>
        <p:nvPicPr>
          <p:cNvPr id="19" name="Content Placeholder 3"/>
          <p:cNvPicPr>
            <a:picLocks noChangeAspect="1"/>
          </p:cNvPicPr>
          <p:nvPr/>
        </p:nvPicPr>
        <p:blipFill rotWithShape="1">
          <a:blip r:embed="rId6">
            <a:extLst>
              <a:ext uri="{28A0092B-C50C-407E-A947-70E740481C1C}">
                <a14:useLocalDpi xmlns:a14="http://schemas.microsoft.com/office/drawing/2010/main" val="0"/>
              </a:ext>
            </a:extLst>
          </a:blip>
          <a:srcRect l="1" t="11199" r="89312" b="56593"/>
          <a:stretch/>
        </p:blipFill>
        <p:spPr bwMode="auto">
          <a:xfrm>
            <a:off x="423540" y="3458861"/>
            <a:ext cx="660157" cy="133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Gráfico 20">
            <a:extLst>
              <a:ext uri="{FF2B5EF4-FFF2-40B4-BE49-F238E27FC236}">
                <a16:creationId xmlns:a16="http://schemas.microsoft.com/office/drawing/2014/main" id="{AB9C91C9-F4DF-C44A-92DD-75E364991FDF}"/>
              </a:ext>
            </a:extLst>
          </p:cNvPr>
          <p:cNvGraphicFramePr/>
          <p:nvPr>
            <p:extLst>
              <p:ext uri="{D42A27DB-BD31-4B8C-83A1-F6EECF244321}">
                <p14:modId xmlns:p14="http://schemas.microsoft.com/office/powerpoint/2010/main" val="3003193759"/>
              </p:ext>
            </p:extLst>
          </p:nvPr>
        </p:nvGraphicFramePr>
        <p:xfrm>
          <a:off x="5814120" y="1280151"/>
          <a:ext cx="6376293" cy="5505841"/>
        </p:xfrm>
        <a:graphic>
          <a:graphicData uri="http://schemas.openxmlformats.org/drawingml/2006/chart">
            <c:chart xmlns:c="http://schemas.openxmlformats.org/drawingml/2006/chart" xmlns:r="http://schemas.openxmlformats.org/officeDocument/2006/relationships" r:id="rId7"/>
          </a:graphicData>
        </a:graphic>
      </p:graphicFrame>
      <p:sp>
        <p:nvSpPr>
          <p:cNvPr id="23" name="CuadroTexto 22">
            <a:extLst>
              <a:ext uri="{FF2B5EF4-FFF2-40B4-BE49-F238E27FC236}">
                <a16:creationId xmlns:a16="http://schemas.microsoft.com/office/drawing/2014/main" id="{8E9E3A59-1B1B-214F-933D-FDCDCB463BCA}"/>
              </a:ext>
            </a:extLst>
          </p:cNvPr>
          <p:cNvSpPr txBox="1"/>
          <p:nvPr/>
        </p:nvSpPr>
        <p:spPr>
          <a:xfrm rot="19619282">
            <a:off x="7297191" y="1786666"/>
            <a:ext cx="1306647" cy="323165"/>
          </a:xfrm>
          <a:prstGeom prst="rect">
            <a:avLst/>
          </a:prstGeom>
          <a:noFill/>
        </p:spPr>
        <p:txBody>
          <a:bodyPr wrap="square" rtlCol="0">
            <a:spAutoFit/>
          </a:bodyPr>
          <a:lstStyle/>
          <a:p>
            <a:pPr algn="ctr"/>
            <a:r>
              <a:rPr lang="es-MX" sz="1500" dirty="0"/>
              <a:t>Pautas</a:t>
            </a:r>
          </a:p>
        </p:txBody>
      </p:sp>
      <p:sp>
        <p:nvSpPr>
          <p:cNvPr id="24" name="CuadroTexto 23">
            <a:extLst>
              <a:ext uri="{FF2B5EF4-FFF2-40B4-BE49-F238E27FC236}">
                <a16:creationId xmlns:a16="http://schemas.microsoft.com/office/drawing/2014/main" id="{BC9948CC-60D8-E246-BD57-476974091296}"/>
              </a:ext>
            </a:extLst>
          </p:cNvPr>
          <p:cNvSpPr txBox="1"/>
          <p:nvPr/>
        </p:nvSpPr>
        <p:spPr>
          <a:xfrm rot="1354947">
            <a:off x="9013357" y="1643851"/>
            <a:ext cx="2433026" cy="523220"/>
          </a:xfrm>
          <a:prstGeom prst="rect">
            <a:avLst/>
          </a:prstGeom>
          <a:noFill/>
        </p:spPr>
        <p:txBody>
          <a:bodyPr wrap="square" rtlCol="0">
            <a:spAutoFit/>
          </a:bodyPr>
          <a:lstStyle/>
          <a:p>
            <a:pPr algn="ctr"/>
            <a:r>
              <a:rPr lang="es-MX" sz="1400" dirty="0"/>
              <a:t>Ambiente/</a:t>
            </a:r>
          </a:p>
          <a:p>
            <a:pPr algn="ctr"/>
            <a:r>
              <a:rPr lang="es-MX" sz="1400" dirty="0"/>
              <a:t>Planificación Social</a:t>
            </a:r>
          </a:p>
        </p:txBody>
      </p:sp>
      <p:graphicFrame>
        <p:nvGraphicFramePr>
          <p:cNvPr id="27" name="Gráfico 26">
            <a:extLst>
              <a:ext uri="{FF2B5EF4-FFF2-40B4-BE49-F238E27FC236}">
                <a16:creationId xmlns:a16="http://schemas.microsoft.com/office/drawing/2014/main" id="{11AB6563-0083-9547-B319-9E5E64DD263F}"/>
              </a:ext>
            </a:extLst>
          </p:cNvPr>
          <p:cNvGraphicFramePr/>
          <p:nvPr>
            <p:extLst>
              <p:ext uri="{D42A27DB-BD31-4B8C-83A1-F6EECF244321}">
                <p14:modId xmlns:p14="http://schemas.microsoft.com/office/powerpoint/2010/main" val="1370084371"/>
              </p:ext>
            </p:extLst>
          </p:nvPr>
        </p:nvGraphicFramePr>
        <p:xfrm>
          <a:off x="6311230" y="1816878"/>
          <a:ext cx="5760641" cy="449244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8" name="Gráfico 27">
            <a:extLst>
              <a:ext uri="{FF2B5EF4-FFF2-40B4-BE49-F238E27FC236}">
                <a16:creationId xmlns:a16="http://schemas.microsoft.com/office/drawing/2014/main" id="{2C902458-8DA2-A642-BDAB-607018CA0D61}"/>
              </a:ext>
            </a:extLst>
          </p:cNvPr>
          <p:cNvGraphicFramePr/>
          <p:nvPr>
            <p:extLst>
              <p:ext uri="{D42A27DB-BD31-4B8C-83A1-F6EECF244321}">
                <p14:modId xmlns:p14="http://schemas.microsoft.com/office/powerpoint/2010/main" val="583984845"/>
              </p:ext>
            </p:extLst>
          </p:nvPr>
        </p:nvGraphicFramePr>
        <p:xfrm>
          <a:off x="7042712" y="2332245"/>
          <a:ext cx="4281100" cy="343673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0" name="Gráfico 29">
            <a:extLst>
              <a:ext uri="{FF2B5EF4-FFF2-40B4-BE49-F238E27FC236}">
                <a16:creationId xmlns:a16="http://schemas.microsoft.com/office/drawing/2014/main" id="{E42211B8-ADB5-5146-955E-E7315E792260}"/>
              </a:ext>
            </a:extLst>
          </p:cNvPr>
          <p:cNvGraphicFramePr/>
          <p:nvPr>
            <p:extLst>
              <p:ext uri="{D42A27DB-BD31-4B8C-83A1-F6EECF244321}">
                <p14:modId xmlns:p14="http://schemas.microsoft.com/office/powerpoint/2010/main" val="195857779"/>
              </p:ext>
            </p:extLst>
          </p:nvPr>
        </p:nvGraphicFramePr>
        <p:xfrm>
          <a:off x="7871607" y="2551634"/>
          <a:ext cx="2616088" cy="299199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1" name="Gráfico 30">
            <a:extLst>
              <a:ext uri="{FF2B5EF4-FFF2-40B4-BE49-F238E27FC236}">
                <a16:creationId xmlns:a16="http://schemas.microsoft.com/office/drawing/2014/main" id="{71D1CE47-A818-EF4C-947D-88F1192C754D}"/>
              </a:ext>
            </a:extLst>
          </p:cNvPr>
          <p:cNvGraphicFramePr/>
          <p:nvPr>
            <p:extLst>
              <p:ext uri="{D42A27DB-BD31-4B8C-83A1-F6EECF244321}">
                <p14:modId xmlns:p14="http://schemas.microsoft.com/office/powerpoint/2010/main" val="3869152833"/>
              </p:ext>
            </p:extLst>
          </p:nvPr>
        </p:nvGraphicFramePr>
        <p:xfrm>
          <a:off x="6455245" y="2604147"/>
          <a:ext cx="3703431" cy="3461825"/>
        </p:xfrm>
        <a:graphic>
          <a:graphicData uri="http://schemas.openxmlformats.org/drawingml/2006/chart">
            <c:chart xmlns:c="http://schemas.openxmlformats.org/drawingml/2006/chart" xmlns:r="http://schemas.openxmlformats.org/officeDocument/2006/relationships" r:id="rId11"/>
          </a:graphicData>
        </a:graphic>
      </p:graphicFrame>
      <p:sp>
        <p:nvSpPr>
          <p:cNvPr id="32" name="Elipse 31">
            <a:extLst>
              <a:ext uri="{FF2B5EF4-FFF2-40B4-BE49-F238E27FC236}">
                <a16:creationId xmlns:a16="http://schemas.microsoft.com/office/drawing/2014/main" id="{1784EEE0-E3C0-5340-9776-BF345EA75170}"/>
              </a:ext>
            </a:extLst>
          </p:cNvPr>
          <p:cNvSpPr/>
          <p:nvPr/>
        </p:nvSpPr>
        <p:spPr>
          <a:xfrm>
            <a:off x="9029788" y="3913590"/>
            <a:ext cx="299725" cy="299015"/>
          </a:xfrm>
          <a:prstGeom prst="ellipse">
            <a:avLst/>
          </a:prstGeom>
          <a:solidFill>
            <a:srgbClr val="EFDA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Elipse 32">
            <a:extLst>
              <a:ext uri="{FF2B5EF4-FFF2-40B4-BE49-F238E27FC236}">
                <a16:creationId xmlns:a16="http://schemas.microsoft.com/office/drawing/2014/main" id="{BB00206E-7882-9A41-AD20-10426AFECE5F}"/>
              </a:ext>
            </a:extLst>
          </p:cNvPr>
          <p:cNvSpPr/>
          <p:nvPr/>
        </p:nvSpPr>
        <p:spPr>
          <a:xfrm>
            <a:off x="9092983" y="3976066"/>
            <a:ext cx="173334" cy="17406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CuadroTexto 33">
            <a:extLst>
              <a:ext uri="{FF2B5EF4-FFF2-40B4-BE49-F238E27FC236}">
                <a16:creationId xmlns:a16="http://schemas.microsoft.com/office/drawing/2014/main" id="{53483690-0229-A14A-9E0C-4FF790250936}"/>
              </a:ext>
            </a:extLst>
          </p:cNvPr>
          <p:cNvSpPr txBox="1"/>
          <p:nvPr/>
        </p:nvSpPr>
        <p:spPr>
          <a:xfrm rot="5067715">
            <a:off x="10611228" y="3475933"/>
            <a:ext cx="1896135" cy="523220"/>
          </a:xfrm>
          <a:prstGeom prst="rect">
            <a:avLst/>
          </a:prstGeom>
          <a:noFill/>
        </p:spPr>
        <p:txBody>
          <a:bodyPr wrap="square" rtlCol="0">
            <a:spAutoFit/>
          </a:bodyPr>
          <a:lstStyle/>
          <a:p>
            <a:pPr algn="ctr"/>
            <a:r>
              <a:rPr lang="es-MX" sz="1400" dirty="0"/>
              <a:t>Comunicación/</a:t>
            </a:r>
          </a:p>
          <a:p>
            <a:pPr algn="ctr"/>
            <a:r>
              <a:rPr lang="es-MX" sz="1400" dirty="0"/>
              <a:t>Marketing</a:t>
            </a:r>
          </a:p>
        </p:txBody>
      </p:sp>
      <p:sp>
        <p:nvSpPr>
          <p:cNvPr id="35" name="CuadroTexto 34">
            <a:extLst>
              <a:ext uri="{FF2B5EF4-FFF2-40B4-BE49-F238E27FC236}">
                <a16:creationId xmlns:a16="http://schemas.microsoft.com/office/drawing/2014/main" id="{8396D85F-3756-164C-9866-275DAF50C3C5}"/>
              </a:ext>
            </a:extLst>
          </p:cNvPr>
          <p:cNvSpPr txBox="1"/>
          <p:nvPr/>
        </p:nvSpPr>
        <p:spPr>
          <a:xfrm rot="18721054">
            <a:off x="10484219" y="5437250"/>
            <a:ext cx="1199795" cy="307777"/>
          </a:xfrm>
          <a:prstGeom prst="rect">
            <a:avLst/>
          </a:prstGeom>
          <a:noFill/>
        </p:spPr>
        <p:txBody>
          <a:bodyPr wrap="square" rtlCol="0">
            <a:spAutoFit/>
          </a:bodyPr>
          <a:lstStyle/>
          <a:p>
            <a:pPr algn="ctr"/>
            <a:r>
              <a:rPr lang="es-MX" sz="1400" dirty="0"/>
              <a:t>Legislación</a:t>
            </a:r>
          </a:p>
        </p:txBody>
      </p:sp>
      <p:sp>
        <p:nvSpPr>
          <p:cNvPr id="36" name="CuadroTexto 35">
            <a:extLst>
              <a:ext uri="{FF2B5EF4-FFF2-40B4-BE49-F238E27FC236}">
                <a16:creationId xmlns:a16="http://schemas.microsoft.com/office/drawing/2014/main" id="{C5F60818-7350-7F40-9FE0-00CDEFF68F34}"/>
              </a:ext>
            </a:extLst>
          </p:cNvPr>
          <p:cNvSpPr txBox="1"/>
          <p:nvPr/>
        </p:nvSpPr>
        <p:spPr>
          <a:xfrm>
            <a:off x="8264773" y="6244613"/>
            <a:ext cx="1871177" cy="307777"/>
          </a:xfrm>
          <a:prstGeom prst="rect">
            <a:avLst/>
          </a:prstGeom>
          <a:noFill/>
        </p:spPr>
        <p:txBody>
          <a:bodyPr wrap="square" rtlCol="0">
            <a:spAutoFit/>
          </a:bodyPr>
          <a:lstStyle/>
          <a:p>
            <a:pPr algn="ctr"/>
            <a:r>
              <a:rPr lang="es-MX" sz="1400" dirty="0"/>
              <a:t>Prestación de servicios</a:t>
            </a:r>
          </a:p>
        </p:txBody>
      </p:sp>
      <p:sp>
        <p:nvSpPr>
          <p:cNvPr id="37" name="CuadroTexto 36">
            <a:extLst>
              <a:ext uri="{FF2B5EF4-FFF2-40B4-BE49-F238E27FC236}">
                <a16:creationId xmlns:a16="http://schemas.microsoft.com/office/drawing/2014/main" id="{BE713BAB-786B-2742-BB60-60EBBCADAE3A}"/>
              </a:ext>
            </a:extLst>
          </p:cNvPr>
          <p:cNvSpPr txBox="1"/>
          <p:nvPr/>
        </p:nvSpPr>
        <p:spPr>
          <a:xfrm rot="3088519">
            <a:off x="6427720" y="5247300"/>
            <a:ext cx="1575713" cy="307777"/>
          </a:xfrm>
          <a:prstGeom prst="rect">
            <a:avLst/>
          </a:prstGeom>
          <a:noFill/>
        </p:spPr>
        <p:txBody>
          <a:bodyPr wrap="square" rtlCol="0">
            <a:spAutoFit/>
          </a:bodyPr>
          <a:lstStyle/>
          <a:p>
            <a:pPr algn="ctr"/>
            <a:r>
              <a:rPr lang="es-MX" sz="1400" dirty="0"/>
              <a:t>Regulación</a:t>
            </a:r>
          </a:p>
        </p:txBody>
      </p:sp>
      <p:sp>
        <p:nvSpPr>
          <p:cNvPr id="38" name="CuadroTexto 37">
            <a:extLst>
              <a:ext uri="{FF2B5EF4-FFF2-40B4-BE49-F238E27FC236}">
                <a16:creationId xmlns:a16="http://schemas.microsoft.com/office/drawing/2014/main" id="{0D5F430E-2977-BC45-9027-F9AA5E549184}"/>
              </a:ext>
            </a:extLst>
          </p:cNvPr>
          <p:cNvSpPr txBox="1"/>
          <p:nvPr/>
        </p:nvSpPr>
        <p:spPr>
          <a:xfrm rot="16712663">
            <a:off x="6015808" y="3446915"/>
            <a:ext cx="1556699" cy="307777"/>
          </a:xfrm>
          <a:prstGeom prst="rect">
            <a:avLst/>
          </a:prstGeom>
          <a:noFill/>
        </p:spPr>
        <p:txBody>
          <a:bodyPr wrap="square" rtlCol="0">
            <a:spAutoFit/>
          </a:bodyPr>
          <a:lstStyle/>
          <a:p>
            <a:pPr algn="ctr"/>
            <a:r>
              <a:rPr lang="es-MX" sz="1400" dirty="0"/>
              <a:t>Medidas fiscales</a:t>
            </a:r>
          </a:p>
        </p:txBody>
      </p:sp>
      <p:sp>
        <p:nvSpPr>
          <p:cNvPr id="39" name="CuadroTexto 38">
            <a:extLst>
              <a:ext uri="{FF2B5EF4-FFF2-40B4-BE49-F238E27FC236}">
                <a16:creationId xmlns:a16="http://schemas.microsoft.com/office/drawing/2014/main" id="{C963F899-81FA-294C-954F-906387B25E04}"/>
              </a:ext>
            </a:extLst>
          </p:cNvPr>
          <p:cNvSpPr txBox="1"/>
          <p:nvPr/>
        </p:nvSpPr>
        <p:spPr>
          <a:xfrm rot="20454958">
            <a:off x="8028528" y="2228174"/>
            <a:ext cx="1072692" cy="292388"/>
          </a:xfrm>
          <a:prstGeom prst="rect">
            <a:avLst/>
          </a:prstGeom>
          <a:noFill/>
        </p:spPr>
        <p:txBody>
          <a:bodyPr wrap="square" rtlCol="0">
            <a:spAutoFit/>
          </a:bodyPr>
          <a:lstStyle/>
          <a:p>
            <a:pPr algn="ctr"/>
            <a:r>
              <a:rPr lang="es-MX" sz="1300" dirty="0">
                <a:solidFill>
                  <a:schemeClr val="bg1"/>
                </a:solidFill>
              </a:rPr>
              <a:t>Restricciones</a:t>
            </a:r>
          </a:p>
        </p:txBody>
      </p:sp>
      <p:sp>
        <p:nvSpPr>
          <p:cNvPr id="40" name="CuadroTexto 39">
            <a:extLst>
              <a:ext uri="{FF2B5EF4-FFF2-40B4-BE49-F238E27FC236}">
                <a16:creationId xmlns:a16="http://schemas.microsoft.com/office/drawing/2014/main" id="{31A7647D-C4F2-5942-8557-0C03D265E081}"/>
              </a:ext>
            </a:extLst>
          </p:cNvPr>
          <p:cNvSpPr txBox="1"/>
          <p:nvPr/>
        </p:nvSpPr>
        <p:spPr>
          <a:xfrm rot="1135314">
            <a:off x="9294715" y="2226874"/>
            <a:ext cx="1072692" cy="292388"/>
          </a:xfrm>
          <a:prstGeom prst="rect">
            <a:avLst/>
          </a:prstGeom>
          <a:noFill/>
        </p:spPr>
        <p:txBody>
          <a:bodyPr wrap="square" rtlCol="0">
            <a:spAutoFit/>
          </a:bodyPr>
          <a:lstStyle/>
          <a:p>
            <a:pPr algn="ctr"/>
            <a:r>
              <a:rPr lang="es-MX" sz="1300" dirty="0">
                <a:solidFill>
                  <a:schemeClr val="bg1"/>
                </a:solidFill>
              </a:rPr>
              <a:t>Educación</a:t>
            </a:r>
          </a:p>
        </p:txBody>
      </p:sp>
      <p:sp>
        <p:nvSpPr>
          <p:cNvPr id="41" name="CuadroTexto 40">
            <a:extLst>
              <a:ext uri="{FF2B5EF4-FFF2-40B4-BE49-F238E27FC236}">
                <a16:creationId xmlns:a16="http://schemas.microsoft.com/office/drawing/2014/main" id="{F36F96DC-C488-6147-8DB9-5E888F5D94D0}"/>
              </a:ext>
            </a:extLst>
          </p:cNvPr>
          <p:cNvSpPr txBox="1"/>
          <p:nvPr/>
        </p:nvSpPr>
        <p:spPr>
          <a:xfrm rot="3753889">
            <a:off x="10194583" y="2933214"/>
            <a:ext cx="1072692" cy="292388"/>
          </a:xfrm>
          <a:prstGeom prst="rect">
            <a:avLst/>
          </a:prstGeom>
          <a:noFill/>
        </p:spPr>
        <p:txBody>
          <a:bodyPr wrap="square" rtlCol="0">
            <a:spAutoFit/>
          </a:bodyPr>
          <a:lstStyle/>
          <a:p>
            <a:pPr algn="ctr"/>
            <a:r>
              <a:rPr lang="es-MX" sz="1300" dirty="0">
                <a:solidFill>
                  <a:schemeClr val="bg1"/>
                </a:solidFill>
              </a:rPr>
              <a:t>Persuación</a:t>
            </a:r>
          </a:p>
        </p:txBody>
      </p:sp>
      <p:sp>
        <p:nvSpPr>
          <p:cNvPr id="42" name="CuadroTexto 41">
            <a:extLst>
              <a:ext uri="{FF2B5EF4-FFF2-40B4-BE49-F238E27FC236}">
                <a16:creationId xmlns:a16="http://schemas.microsoft.com/office/drawing/2014/main" id="{E5B383B9-4753-9748-8929-6935DF77AD35}"/>
              </a:ext>
            </a:extLst>
          </p:cNvPr>
          <p:cNvSpPr txBox="1"/>
          <p:nvPr/>
        </p:nvSpPr>
        <p:spPr>
          <a:xfrm rot="16700883">
            <a:off x="10351599" y="4214599"/>
            <a:ext cx="1258403" cy="292388"/>
          </a:xfrm>
          <a:prstGeom prst="rect">
            <a:avLst/>
          </a:prstGeom>
          <a:noFill/>
        </p:spPr>
        <p:txBody>
          <a:bodyPr wrap="square" rtlCol="0">
            <a:spAutoFit/>
          </a:bodyPr>
          <a:lstStyle/>
          <a:p>
            <a:pPr algn="ctr"/>
            <a:r>
              <a:rPr lang="es-MX" sz="1300" dirty="0">
                <a:solidFill>
                  <a:schemeClr val="bg1"/>
                </a:solidFill>
              </a:rPr>
              <a:t>Incentivación</a:t>
            </a:r>
          </a:p>
        </p:txBody>
      </p:sp>
      <p:sp>
        <p:nvSpPr>
          <p:cNvPr id="43" name="CuadroTexto 42">
            <a:extLst>
              <a:ext uri="{FF2B5EF4-FFF2-40B4-BE49-F238E27FC236}">
                <a16:creationId xmlns:a16="http://schemas.microsoft.com/office/drawing/2014/main" id="{80016BBF-8B6E-B848-AD4B-62E08D164D4A}"/>
              </a:ext>
            </a:extLst>
          </p:cNvPr>
          <p:cNvSpPr txBox="1"/>
          <p:nvPr/>
        </p:nvSpPr>
        <p:spPr>
          <a:xfrm rot="19350652">
            <a:off x="9890527" y="5354113"/>
            <a:ext cx="1072692" cy="292388"/>
          </a:xfrm>
          <a:prstGeom prst="rect">
            <a:avLst/>
          </a:prstGeom>
          <a:noFill/>
        </p:spPr>
        <p:txBody>
          <a:bodyPr wrap="square" rtlCol="0">
            <a:spAutoFit/>
          </a:bodyPr>
          <a:lstStyle/>
          <a:p>
            <a:pPr algn="ctr"/>
            <a:r>
              <a:rPr lang="es-MX" sz="1300" dirty="0">
                <a:solidFill>
                  <a:schemeClr val="bg1"/>
                </a:solidFill>
              </a:rPr>
              <a:t>Coerción</a:t>
            </a:r>
          </a:p>
        </p:txBody>
      </p:sp>
      <p:sp>
        <p:nvSpPr>
          <p:cNvPr id="44" name="CuadroTexto 43">
            <a:extLst>
              <a:ext uri="{FF2B5EF4-FFF2-40B4-BE49-F238E27FC236}">
                <a16:creationId xmlns:a16="http://schemas.microsoft.com/office/drawing/2014/main" id="{7AA7D6DB-CB0E-DD47-8A1D-FE099064246A}"/>
              </a:ext>
            </a:extLst>
          </p:cNvPr>
          <p:cNvSpPr txBox="1"/>
          <p:nvPr/>
        </p:nvSpPr>
        <p:spPr>
          <a:xfrm>
            <a:off x="8740079" y="5722271"/>
            <a:ext cx="1072692" cy="292388"/>
          </a:xfrm>
          <a:prstGeom prst="rect">
            <a:avLst/>
          </a:prstGeom>
          <a:noFill/>
        </p:spPr>
        <p:txBody>
          <a:bodyPr wrap="square" rtlCol="0">
            <a:spAutoFit/>
          </a:bodyPr>
          <a:lstStyle/>
          <a:p>
            <a:pPr algn="ctr"/>
            <a:r>
              <a:rPr lang="es-MX" sz="1300" dirty="0">
                <a:solidFill>
                  <a:schemeClr val="bg1"/>
                </a:solidFill>
              </a:rPr>
              <a:t>Capacitación</a:t>
            </a:r>
          </a:p>
        </p:txBody>
      </p:sp>
      <p:sp>
        <p:nvSpPr>
          <p:cNvPr id="45" name="CuadroTexto 44">
            <a:extLst>
              <a:ext uri="{FF2B5EF4-FFF2-40B4-BE49-F238E27FC236}">
                <a16:creationId xmlns:a16="http://schemas.microsoft.com/office/drawing/2014/main" id="{A5EE38EB-77D5-E243-ABCC-1BEABB252D64}"/>
              </a:ext>
            </a:extLst>
          </p:cNvPr>
          <p:cNvSpPr txBox="1"/>
          <p:nvPr/>
        </p:nvSpPr>
        <p:spPr>
          <a:xfrm rot="2498817">
            <a:off x="7509193" y="5337419"/>
            <a:ext cx="1072692" cy="292388"/>
          </a:xfrm>
          <a:prstGeom prst="rect">
            <a:avLst/>
          </a:prstGeom>
          <a:noFill/>
        </p:spPr>
        <p:txBody>
          <a:bodyPr wrap="square" rtlCol="0">
            <a:spAutoFit/>
          </a:bodyPr>
          <a:lstStyle/>
          <a:p>
            <a:pPr algn="ctr"/>
            <a:r>
              <a:rPr lang="es-MX" sz="1300" dirty="0">
                <a:solidFill>
                  <a:schemeClr val="bg1"/>
                </a:solidFill>
              </a:rPr>
              <a:t>Habilitación</a:t>
            </a:r>
          </a:p>
        </p:txBody>
      </p:sp>
      <p:sp>
        <p:nvSpPr>
          <p:cNvPr id="46" name="CuadroTexto 45">
            <a:extLst>
              <a:ext uri="{FF2B5EF4-FFF2-40B4-BE49-F238E27FC236}">
                <a16:creationId xmlns:a16="http://schemas.microsoft.com/office/drawing/2014/main" id="{D0CA2B5E-8D70-894B-B8FA-DCCB3AB41FF6}"/>
              </a:ext>
            </a:extLst>
          </p:cNvPr>
          <p:cNvSpPr txBox="1"/>
          <p:nvPr/>
        </p:nvSpPr>
        <p:spPr>
          <a:xfrm>
            <a:off x="3590738" y="4958638"/>
            <a:ext cx="1072692" cy="292388"/>
          </a:xfrm>
          <a:prstGeom prst="rect">
            <a:avLst/>
          </a:prstGeom>
          <a:noFill/>
        </p:spPr>
        <p:txBody>
          <a:bodyPr wrap="square" rtlCol="0">
            <a:spAutoFit/>
          </a:bodyPr>
          <a:lstStyle/>
          <a:p>
            <a:pPr algn="ctr"/>
            <a:r>
              <a:rPr lang="es-MX" sz="1300" dirty="0">
                <a:solidFill>
                  <a:schemeClr val="bg1"/>
                </a:solidFill>
              </a:rPr>
              <a:t>Habilidad</a:t>
            </a:r>
          </a:p>
        </p:txBody>
      </p:sp>
      <p:sp>
        <p:nvSpPr>
          <p:cNvPr id="47" name="CuadroTexto 46">
            <a:extLst>
              <a:ext uri="{FF2B5EF4-FFF2-40B4-BE49-F238E27FC236}">
                <a16:creationId xmlns:a16="http://schemas.microsoft.com/office/drawing/2014/main" id="{1F3554EC-E68D-A046-B78F-E423129CE23F}"/>
              </a:ext>
            </a:extLst>
          </p:cNvPr>
          <p:cNvSpPr txBox="1"/>
          <p:nvPr/>
        </p:nvSpPr>
        <p:spPr>
          <a:xfrm rot="5180981">
            <a:off x="6849696" y="4250538"/>
            <a:ext cx="1072692" cy="292388"/>
          </a:xfrm>
          <a:prstGeom prst="rect">
            <a:avLst/>
          </a:prstGeom>
          <a:noFill/>
        </p:spPr>
        <p:txBody>
          <a:bodyPr wrap="square" rtlCol="0">
            <a:spAutoFit/>
          </a:bodyPr>
          <a:lstStyle/>
          <a:p>
            <a:pPr algn="ctr"/>
            <a:r>
              <a:rPr lang="es-MX" sz="1300" dirty="0">
                <a:solidFill>
                  <a:schemeClr val="bg1"/>
                </a:solidFill>
              </a:rPr>
              <a:t>Modelado</a:t>
            </a:r>
          </a:p>
        </p:txBody>
      </p:sp>
      <p:sp>
        <p:nvSpPr>
          <p:cNvPr id="48" name="CuadroTexto 47">
            <a:extLst>
              <a:ext uri="{FF2B5EF4-FFF2-40B4-BE49-F238E27FC236}">
                <a16:creationId xmlns:a16="http://schemas.microsoft.com/office/drawing/2014/main" id="{EB7B2D67-99B3-274B-8A9D-D9F8E6D73637}"/>
              </a:ext>
            </a:extLst>
          </p:cNvPr>
          <p:cNvSpPr txBox="1"/>
          <p:nvPr/>
        </p:nvSpPr>
        <p:spPr>
          <a:xfrm rot="17797648">
            <a:off x="6968679" y="2974354"/>
            <a:ext cx="1235889" cy="461665"/>
          </a:xfrm>
          <a:prstGeom prst="rect">
            <a:avLst/>
          </a:prstGeom>
          <a:noFill/>
        </p:spPr>
        <p:txBody>
          <a:bodyPr wrap="square" rtlCol="0">
            <a:spAutoFit/>
          </a:bodyPr>
          <a:lstStyle/>
          <a:p>
            <a:pPr algn="ctr"/>
            <a:r>
              <a:rPr lang="es-MX" sz="1200" dirty="0">
                <a:solidFill>
                  <a:schemeClr val="bg1"/>
                </a:solidFill>
              </a:rPr>
              <a:t>Reestructuración del entorno</a:t>
            </a:r>
          </a:p>
        </p:txBody>
      </p:sp>
      <p:sp>
        <p:nvSpPr>
          <p:cNvPr id="49" name="CuadroTexto 48">
            <a:extLst>
              <a:ext uri="{FF2B5EF4-FFF2-40B4-BE49-F238E27FC236}">
                <a16:creationId xmlns:a16="http://schemas.microsoft.com/office/drawing/2014/main" id="{18564771-48A0-314B-9E6F-5D5032E18851}"/>
              </a:ext>
            </a:extLst>
          </p:cNvPr>
          <p:cNvSpPr txBox="1"/>
          <p:nvPr/>
        </p:nvSpPr>
        <p:spPr>
          <a:xfrm rot="18920728">
            <a:off x="7581976" y="2931323"/>
            <a:ext cx="1297204" cy="323165"/>
          </a:xfrm>
          <a:prstGeom prst="rect">
            <a:avLst/>
          </a:prstGeom>
          <a:noFill/>
        </p:spPr>
        <p:txBody>
          <a:bodyPr wrap="square" rtlCol="0">
            <a:spAutoFit/>
          </a:bodyPr>
          <a:lstStyle/>
          <a:p>
            <a:pPr algn="ctr"/>
            <a:r>
              <a:rPr lang="es-MX" sz="1500" dirty="0">
                <a:solidFill>
                  <a:schemeClr val="bg1"/>
                </a:solidFill>
              </a:rPr>
              <a:t>CAPACIDAD</a:t>
            </a:r>
          </a:p>
        </p:txBody>
      </p:sp>
      <p:sp>
        <p:nvSpPr>
          <p:cNvPr id="50" name="CuadroTexto 49">
            <a:extLst>
              <a:ext uri="{FF2B5EF4-FFF2-40B4-BE49-F238E27FC236}">
                <a16:creationId xmlns:a16="http://schemas.microsoft.com/office/drawing/2014/main" id="{D3F3B6C4-8DF6-3747-9D82-A71F669A1674}"/>
              </a:ext>
            </a:extLst>
          </p:cNvPr>
          <p:cNvSpPr txBox="1"/>
          <p:nvPr/>
        </p:nvSpPr>
        <p:spPr>
          <a:xfrm rot="2820999">
            <a:off x="9434129" y="3032880"/>
            <a:ext cx="1481190" cy="323165"/>
          </a:xfrm>
          <a:prstGeom prst="rect">
            <a:avLst/>
          </a:prstGeom>
          <a:noFill/>
        </p:spPr>
        <p:txBody>
          <a:bodyPr wrap="square" rtlCol="0">
            <a:spAutoFit/>
          </a:bodyPr>
          <a:lstStyle/>
          <a:p>
            <a:pPr algn="ctr"/>
            <a:r>
              <a:rPr lang="es-MX" sz="1500" dirty="0">
                <a:solidFill>
                  <a:schemeClr val="bg1"/>
                </a:solidFill>
              </a:rPr>
              <a:t>OPORTUNIDAD</a:t>
            </a:r>
          </a:p>
        </p:txBody>
      </p:sp>
      <p:sp>
        <p:nvSpPr>
          <p:cNvPr id="51" name="CuadroTexto 50">
            <a:extLst>
              <a:ext uri="{FF2B5EF4-FFF2-40B4-BE49-F238E27FC236}">
                <a16:creationId xmlns:a16="http://schemas.microsoft.com/office/drawing/2014/main" id="{A0446D3E-DA71-F146-BA3A-25B6882453EA}"/>
              </a:ext>
            </a:extLst>
          </p:cNvPr>
          <p:cNvSpPr txBox="1"/>
          <p:nvPr/>
        </p:nvSpPr>
        <p:spPr>
          <a:xfrm>
            <a:off x="8542418" y="5253280"/>
            <a:ext cx="1297204" cy="323165"/>
          </a:xfrm>
          <a:prstGeom prst="rect">
            <a:avLst/>
          </a:prstGeom>
          <a:noFill/>
        </p:spPr>
        <p:txBody>
          <a:bodyPr wrap="square" rtlCol="0">
            <a:spAutoFit/>
          </a:bodyPr>
          <a:lstStyle/>
          <a:p>
            <a:pPr algn="ctr"/>
            <a:r>
              <a:rPr lang="es-MX" sz="1500" dirty="0">
                <a:solidFill>
                  <a:schemeClr val="bg1"/>
                </a:solidFill>
              </a:rPr>
              <a:t>MOTIVACIÓN</a:t>
            </a:r>
          </a:p>
        </p:txBody>
      </p:sp>
      <p:sp>
        <p:nvSpPr>
          <p:cNvPr id="52" name="CuadroTexto 51">
            <a:extLst>
              <a:ext uri="{FF2B5EF4-FFF2-40B4-BE49-F238E27FC236}">
                <a16:creationId xmlns:a16="http://schemas.microsoft.com/office/drawing/2014/main" id="{F5FCEDA8-480B-0B4C-9E0D-DEEC773E4F30}"/>
              </a:ext>
            </a:extLst>
          </p:cNvPr>
          <p:cNvSpPr txBox="1"/>
          <p:nvPr/>
        </p:nvSpPr>
        <p:spPr>
          <a:xfrm rot="18346974">
            <a:off x="8990607" y="3427248"/>
            <a:ext cx="1005685" cy="292388"/>
          </a:xfrm>
          <a:prstGeom prst="rect">
            <a:avLst/>
          </a:prstGeom>
          <a:noFill/>
        </p:spPr>
        <p:txBody>
          <a:bodyPr wrap="square" rtlCol="0">
            <a:spAutoFit/>
          </a:bodyPr>
          <a:lstStyle/>
          <a:p>
            <a:pPr algn="ctr"/>
            <a:r>
              <a:rPr lang="es-MX" sz="1300" dirty="0">
                <a:solidFill>
                  <a:schemeClr val="bg1"/>
                </a:solidFill>
              </a:rPr>
              <a:t>Social</a:t>
            </a:r>
          </a:p>
        </p:txBody>
      </p:sp>
      <p:sp>
        <p:nvSpPr>
          <p:cNvPr id="53" name="CuadroTexto 52">
            <a:extLst>
              <a:ext uri="{FF2B5EF4-FFF2-40B4-BE49-F238E27FC236}">
                <a16:creationId xmlns:a16="http://schemas.microsoft.com/office/drawing/2014/main" id="{50BE85BA-0C5E-A64D-AAA2-0D406D6CF089}"/>
              </a:ext>
            </a:extLst>
          </p:cNvPr>
          <p:cNvSpPr txBox="1"/>
          <p:nvPr/>
        </p:nvSpPr>
        <p:spPr>
          <a:xfrm rot="3500003">
            <a:off x="8525012" y="3477250"/>
            <a:ext cx="734250" cy="292388"/>
          </a:xfrm>
          <a:prstGeom prst="rect">
            <a:avLst/>
          </a:prstGeom>
          <a:noFill/>
        </p:spPr>
        <p:txBody>
          <a:bodyPr wrap="square" rtlCol="0">
            <a:spAutoFit/>
          </a:bodyPr>
          <a:lstStyle/>
          <a:p>
            <a:pPr algn="ctr"/>
            <a:r>
              <a:rPr lang="es-MX" sz="1300" dirty="0">
                <a:solidFill>
                  <a:schemeClr val="bg1"/>
                </a:solidFill>
              </a:rPr>
              <a:t>Físico</a:t>
            </a:r>
          </a:p>
        </p:txBody>
      </p:sp>
      <p:sp>
        <p:nvSpPr>
          <p:cNvPr id="54" name="CuadroTexto 53">
            <a:extLst>
              <a:ext uri="{FF2B5EF4-FFF2-40B4-BE49-F238E27FC236}">
                <a16:creationId xmlns:a16="http://schemas.microsoft.com/office/drawing/2014/main" id="{A3DE8C7D-C0BF-0246-99C3-C0BAEC62E77B}"/>
              </a:ext>
            </a:extLst>
          </p:cNvPr>
          <p:cNvSpPr txBox="1"/>
          <p:nvPr/>
        </p:nvSpPr>
        <p:spPr>
          <a:xfrm>
            <a:off x="9387800" y="3903344"/>
            <a:ext cx="734250" cy="292388"/>
          </a:xfrm>
          <a:prstGeom prst="rect">
            <a:avLst/>
          </a:prstGeom>
          <a:noFill/>
        </p:spPr>
        <p:txBody>
          <a:bodyPr wrap="square" rtlCol="0">
            <a:spAutoFit/>
          </a:bodyPr>
          <a:lstStyle/>
          <a:p>
            <a:pPr algn="ctr"/>
            <a:r>
              <a:rPr lang="es-MX" sz="1300" dirty="0">
                <a:solidFill>
                  <a:schemeClr val="bg1"/>
                </a:solidFill>
              </a:rPr>
              <a:t>Físico</a:t>
            </a:r>
          </a:p>
        </p:txBody>
      </p:sp>
      <p:sp>
        <p:nvSpPr>
          <p:cNvPr id="55" name="CuadroTexto 54">
            <a:extLst>
              <a:ext uri="{FF2B5EF4-FFF2-40B4-BE49-F238E27FC236}">
                <a16:creationId xmlns:a16="http://schemas.microsoft.com/office/drawing/2014/main" id="{A80934B7-7A8C-C64D-9457-1B884127101A}"/>
              </a:ext>
            </a:extLst>
          </p:cNvPr>
          <p:cNvSpPr txBox="1"/>
          <p:nvPr/>
        </p:nvSpPr>
        <p:spPr>
          <a:xfrm>
            <a:off x="7967414" y="3899040"/>
            <a:ext cx="1151581" cy="292388"/>
          </a:xfrm>
          <a:prstGeom prst="rect">
            <a:avLst/>
          </a:prstGeom>
          <a:noFill/>
        </p:spPr>
        <p:txBody>
          <a:bodyPr wrap="square" rtlCol="0">
            <a:spAutoFit/>
          </a:bodyPr>
          <a:lstStyle/>
          <a:p>
            <a:pPr algn="ctr"/>
            <a:r>
              <a:rPr lang="es-MX" sz="1300" dirty="0">
                <a:solidFill>
                  <a:schemeClr val="bg1"/>
                </a:solidFill>
              </a:rPr>
              <a:t>Psicológico</a:t>
            </a:r>
          </a:p>
        </p:txBody>
      </p:sp>
      <p:sp>
        <p:nvSpPr>
          <p:cNvPr id="56" name="CuadroTexto 55">
            <a:extLst>
              <a:ext uri="{FF2B5EF4-FFF2-40B4-BE49-F238E27FC236}">
                <a16:creationId xmlns:a16="http://schemas.microsoft.com/office/drawing/2014/main" id="{5B6C92C1-60AC-E94E-9346-1CE428B69E13}"/>
              </a:ext>
            </a:extLst>
          </p:cNvPr>
          <p:cNvSpPr txBox="1"/>
          <p:nvPr/>
        </p:nvSpPr>
        <p:spPr>
          <a:xfrm rot="3120755">
            <a:off x="9015780" y="4394389"/>
            <a:ext cx="1000878" cy="292388"/>
          </a:xfrm>
          <a:prstGeom prst="rect">
            <a:avLst/>
          </a:prstGeom>
          <a:noFill/>
        </p:spPr>
        <p:txBody>
          <a:bodyPr wrap="square" rtlCol="0">
            <a:spAutoFit/>
          </a:bodyPr>
          <a:lstStyle/>
          <a:p>
            <a:pPr algn="ctr"/>
            <a:r>
              <a:rPr lang="es-MX" sz="1300" dirty="0">
                <a:solidFill>
                  <a:schemeClr val="bg1"/>
                </a:solidFill>
              </a:rPr>
              <a:t>Reflexivo</a:t>
            </a:r>
          </a:p>
        </p:txBody>
      </p:sp>
      <p:sp>
        <p:nvSpPr>
          <p:cNvPr id="57" name="CuadroTexto 56">
            <a:extLst>
              <a:ext uri="{FF2B5EF4-FFF2-40B4-BE49-F238E27FC236}">
                <a16:creationId xmlns:a16="http://schemas.microsoft.com/office/drawing/2014/main" id="{0C7B011F-619A-8A49-AE14-98D8153B4C62}"/>
              </a:ext>
            </a:extLst>
          </p:cNvPr>
          <p:cNvSpPr txBox="1"/>
          <p:nvPr/>
        </p:nvSpPr>
        <p:spPr>
          <a:xfrm rot="18239216">
            <a:off x="8284971" y="4449142"/>
            <a:ext cx="1059183" cy="276999"/>
          </a:xfrm>
          <a:prstGeom prst="rect">
            <a:avLst/>
          </a:prstGeom>
          <a:noFill/>
        </p:spPr>
        <p:txBody>
          <a:bodyPr wrap="square" rtlCol="0">
            <a:spAutoFit/>
          </a:bodyPr>
          <a:lstStyle/>
          <a:p>
            <a:pPr algn="ctr"/>
            <a:r>
              <a:rPr lang="es-MX" sz="1200" dirty="0">
                <a:solidFill>
                  <a:schemeClr val="bg1"/>
                </a:solidFill>
              </a:rPr>
              <a:t>Autómatico</a:t>
            </a:r>
          </a:p>
        </p:txBody>
      </p:sp>
      <p:pic>
        <p:nvPicPr>
          <p:cNvPr id="58" name="Content Placeholder 3">
            <a:extLst>
              <a:ext uri="{FF2B5EF4-FFF2-40B4-BE49-F238E27FC236}">
                <a16:creationId xmlns:a16="http://schemas.microsoft.com/office/drawing/2014/main" id="{C1F7788E-7234-CA47-9BE9-A44B178729A6}"/>
              </a:ext>
            </a:extLst>
          </p:cNvPr>
          <p:cNvPicPr>
            <a:picLocks noChangeAspect="1"/>
          </p:cNvPicPr>
          <p:nvPr/>
        </p:nvPicPr>
        <p:blipFill rotWithShape="1">
          <a:blip r:embed="rId6">
            <a:extLst>
              <a:ext uri="{28A0092B-C50C-407E-A947-70E740481C1C}">
                <a14:useLocalDpi xmlns:a14="http://schemas.microsoft.com/office/drawing/2010/main" val="0"/>
              </a:ext>
            </a:extLst>
          </a:blip>
          <a:srcRect t="89012" r="62663"/>
          <a:stretch/>
        </p:blipFill>
        <p:spPr bwMode="auto">
          <a:xfrm>
            <a:off x="830715" y="5805600"/>
            <a:ext cx="2631587" cy="52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Box 9">
            <a:extLst>
              <a:ext uri="{FF2B5EF4-FFF2-40B4-BE49-F238E27FC236}">
                <a16:creationId xmlns:a16="http://schemas.microsoft.com/office/drawing/2014/main" id="{FFE5AAFF-EAF9-8D4E-979D-02D6CC2AD8C2}"/>
              </a:ext>
            </a:extLst>
          </p:cNvPr>
          <p:cNvSpPr txBox="1"/>
          <p:nvPr/>
        </p:nvSpPr>
        <p:spPr>
          <a:xfrm>
            <a:off x="478865" y="1631088"/>
            <a:ext cx="7023812" cy="461665"/>
          </a:xfrm>
          <a:prstGeom prst="rect">
            <a:avLst/>
          </a:prstGeom>
          <a:noFill/>
        </p:spPr>
        <p:txBody>
          <a:bodyPr wrap="square" rtlCol="0">
            <a:spAutoFit/>
          </a:bodyPr>
          <a:lstStyle/>
          <a:p>
            <a:r>
              <a:rPr lang="en-US" sz="2400" b="1" dirty="0">
                <a:solidFill>
                  <a:srgbClr val="0070C0"/>
                </a:solidFill>
              </a:rPr>
              <a:t>Modelo de la Rueda de cambio de comportamiento</a:t>
            </a:r>
            <a:endParaRPr lang="en-US" sz="2400" dirty="0">
              <a:solidFill>
                <a:srgbClr val="0070C0"/>
              </a:solidFill>
            </a:endParaRPr>
          </a:p>
        </p:txBody>
      </p:sp>
      <p:sp>
        <p:nvSpPr>
          <p:cNvPr id="60" name="Rectángulo 59">
            <a:extLst>
              <a:ext uri="{FF2B5EF4-FFF2-40B4-BE49-F238E27FC236}">
                <a16:creationId xmlns:a16="http://schemas.microsoft.com/office/drawing/2014/main" id="{19B2463C-2125-CC48-9120-A83A43185D97}"/>
              </a:ext>
            </a:extLst>
          </p:cNvPr>
          <p:cNvSpPr/>
          <p:nvPr/>
        </p:nvSpPr>
        <p:spPr>
          <a:xfrm>
            <a:off x="1279079" y="3595520"/>
            <a:ext cx="3519983" cy="430887"/>
          </a:xfrm>
          <a:prstGeom prst="rect">
            <a:avLst/>
          </a:prstGeom>
        </p:spPr>
        <p:txBody>
          <a:bodyPr wrap="square">
            <a:spAutoFit/>
          </a:bodyPr>
          <a:lstStyle/>
          <a:p>
            <a:r>
              <a:rPr lang="es-MX" sz="2200" dirty="0"/>
              <a:t>Fuentes de comportamiento</a:t>
            </a:r>
          </a:p>
        </p:txBody>
      </p:sp>
      <p:sp>
        <p:nvSpPr>
          <p:cNvPr id="61" name="Rectángulo 60">
            <a:extLst>
              <a:ext uri="{FF2B5EF4-FFF2-40B4-BE49-F238E27FC236}">
                <a16:creationId xmlns:a16="http://schemas.microsoft.com/office/drawing/2014/main" id="{E4DC150F-08EC-A548-B72D-CEA047168B75}"/>
              </a:ext>
            </a:extLst>
          </p:cNvPr>
          <p:cNvSpPr/>
          <p:nvPr/>
        </p:nvSpPr>
        <p:spPr>
          <a:xfrm>
            <a:off x="1291231" y="3929175"/>
            <a:ext cx="3519983" cy="430887"/>
          </a:xfrm>
          <a:prstGeom prst="rect">
            <a:avLst/>
          </a:prstGeom>
        </p:spPr>
        <p:txBody>
          <a:bodyPr wrap="square">
            <a:spAutoFit/>
          </a:bodyPr>
          <a:lstStyle/>
          <a:p>
            <a:r>
              <a:rPr lang="es-MX" sz="2200" dirty="0"/>
              <a:t>Estrategias de intervención</a:t>
            </a:r>
          </a:p>
        </p:txBody>
      </p:sp>
      <p:sp>
        <p:nvSpPr>
          <p:cNvPr id="62" name="Rectángulo 61">
            <a:extLst>
              <a:ext uri="{FF2B5EF4-FFF2-40B4-BE49-F238E27FC236}">
                <a16:creationId xmlns:a16="http://schemas.microsoft.com/office/drawing/2014/main" id="{5F3474EA-36BA-9A4D-9162-277F3C92C4D2}"/>
              </a:ext>
            </a:extLst>
          </p:cNvPr>
          <p:cNvSpPr/>
          <p:nvPr/>
        </p:nvSpPr>
        <p:spPr>
          <a:xfrm>
            <a:off x="1291230" y="4334580"/>
            <a:ext cx="3519983" cy="430887"/>
          </a:xfrm>
          <a:prstGeom prst="rect">
            <a:avLst/>
          </a:prstGeom>
        </p:spPr>
        <p:txBody>
          <a:bodyPr wrap="square">
            <a:spAutoFit/>
          </a:bodyPr>
          <a:lstStyle/>
          <a:p>
            <a:r>
              <a:rPr lang="es-MX" sz="2200" dirty="0"/>
              <a:t>Política</a:t>
            </a:r>
          </a:p>
        </p:txBody>
      </p:sp>
    </p:spTree>
    <p:extLst>
      <p:ext uri="{BB962C8B-B14F-4D97-AF65-F5344CB8AC3E}">
        <p14:creationId xmlns:p14="http://schemas.microsoft.com/office/powerpoint/2010/main" val="1941484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txBox="1">
            <a:spLocks/>
          </p:cNvSpPr>
          <p:nvPr/>
        </p:nvSpPr>
        <p:spPr>
          <a:xfrm>
            <a:off x="838200" y="365125"/>
            <a:ext cx="10515600"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I</a:t>
            </a:r>
            <a:endParaRPr lang="en-US" dirty="0"/>
          </a:p>
        </p:txBody>
      </p:sp>
      <p:pic>
        <p:nvPicPr>
          <p:cNvPr id="3"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253416" y="550658"/>
            <a:ext cx="3877138" cy="804999"/>
          </a:xfrm>
          <a:prstGeom prst="rect">
            <a:avLst/>
          </a:prstGeom>
          <a:noFill/>
        </p:spPr>
      </p:pic>
      <p:pic>
        <p:nvPicPr>
          <p:cNvPr id="4"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741406" y="264362"/>
            <a:ext cx="4790301" cy="1087797"/>
          </a:xfrm>
          <a:prstGeom prst="rect">
            <a:avLst/>
          </a:prstGeom>
        </p:spPr>
      </p:pic>
      <p:pic>
        <p:nvPicPr>
          <p:cNvPr id="5"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5665304" y="469745"/>
            <a:ext cx="1454514" cy="966824"/>
          </a:xfrm>
          <a:prstGeom prst="rect">
            <a:avLst/>
          </a:prstGeom>
        </p:spPr>
      </p:pic>
      <p:sp>
        <p:nvSpPr>
          <p:cNvPr id="6" name="Date Placeholder 6">
            <a:extLst>
              <a:ext uri="{FF2B5EF4-FFF2-40B4-BE49-F238E27FC236}">
                <a16:creationId xmlns:a16="http://schemas.microsoft.com/office/drawing/2014/main" id="{AF08012B-D9FD-2740-B762-E5B8F06FCFA5}"/>
              </a:ext>
            </a:extLst>
          </p:cNvPr>
          <p:cNvSpPr>
            <a:spLocks noGrp="1"/>
          </p:cNvSpPr>
          <p:nvPr>
            <p:ph type="dt" sz="half" idx="10"/>
          </p:nvPr>
        </p:nvSpPr>
        <p:spPr>
          <a:xfrm>
            <a:off x="838200" y="6356350"/>
            <a:ext cx="2743200" cy="365125"/>
          </a:xfrm>
        </p:spPr>
        <p:txBody>
          <a:bodyPr/>
          <a:lstStyle/>
          <a:p>
            <a:fld id="{07229C9E-F7B3-8640-A9B4-30EE3DD4157C}" type="datetime1">
              <a:rPr lang="en-GB" smtClean="0">
                <a:solidFill>
                  <a:prstClr val="black">
                    <a:tint val="75000"/>
                  </a:prstClr>
                </a:solidFill>
              </a:rPr>
              <a:pPr/>
              <a:t>15/05/2024</a:t>
            </a:fld>
            <a:endParaRPr lang="en-US">
              <a:solidFill>
                <a:prstClr val="black">
                  <a:tint val="75000"/>
                </a:prstClr>
              </a:solidFill>
            </a:endParaRPr>
          </a:p>
        </p:txBody>
      </p:sp>
      <p:sp>
        <p:nvSpPr>
          <p:cNvPr id="7"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a:xfrm>
            <a:off x="8610600" y="6356350"/>
            <a:ext cx="2743200" cy="365125"/>
          </a:xfrm>
        </p:spPr>
        <p:txBody>
          <a:bodyPr/>
          <a:lstStyle/>
          <a:p>
            <a:fld id="{4ACAD549-2A0F-1B4F-AFA8-46723A501129}" type="slidenum">
              <a:rPr lang="en-US" smtClean="0">
                <a:solidFill>
                  <a:prstClr val="black">
                    <a:tint val="75000"/>
                  </a:prstClr>
                </a:solidFill>
              </a:rPr>
              <a:pPr/>
              <a:t>12</a:t>
            </a:fld>
            <a:endParaRPr lang="en-US">
              <a:solidFill>
                <a:prstClr val="black">
                  <a:tint val="75000"/>
                </a:prstClr>
              </a:solidFill>
            </a:endParaRPr>
          </a:p>
        </p:txBody>
      </p:sp>
      <p:sp>
        <p:nvSpPr>
          <p:cNvPr id="8" name="Rectangle 20">
            <a:hlinkClick r:id="" action="ppaction://noaction"/>
            <a:extLst>
              <a:ext uri="{FF2B5EF4-FFF2-40B4-BE49-F238E27FC236}">
                <a16:creationId xmlns:a16="http://schemas.microsoft.com/office/drawing/2014/main" id="{D02AD0F9-031A-7544-88BC-91468AD5AD6C}"/>
              </a:ext>
            </a:extLst>
          </p:cNvPr>
          <p:cNvSpPr>
            <a:spLocks noChangeAspect="1" noChangeArrowheads="1"/>
          </p:cNvSpPr>
          <p:nvPr/>
        </p:nvSpPr>
        <p:spPr bwMode="auto">
          <a:xfrm>
            <a:off x="1023818" y="3177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Rectangle 18">
            <a:hlinkClick r:id="" action="ppaction://noaction"/>
            <a:extLst>
              <a:ext uri="{FF2B5EF4-FFF2-40B4-BE49-F238E27FC236}">
                <a16:creationId xmlns:a16="http://schemas.microsoft.com/office/drawing/2014/main" id="{4DC73A40-F711-4A4F-862B-1EC612A3696E}"/>
              </a:ext>
            </a:extLst>
          </p:cNvPr>
          <p:cNvSpPr>
            <a:spLocks noChangeAspect="1" noChangeArrowheads="1"/>
          </p:cNvSpPr>
          <p:nvPr/>
        </p:nvSpPr>
        <p:spPr bwMode="auto">
          <a:xfrm>
            <a:off x="1023818" y="3482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Rectangle 16">
            <a:hlinkClick r:id="" action="ppaction://noaction"/>
            <a:extLst>
              <a:ext uri="{FF2B5EF4-FFF2-40B4-BE49-F238E27FC236}">
                <a16:creationId xmlns:a16="http://schemas.microsoft.com/office/drawing/2014/main" id="{B9CC2B28-1453-284A-81F6-BBDCCDE5ACE8}"/>
              </a:ext>
            </a:extLst>
          </p:cNvPr>
          <p:cNvSpPr>
            <a:spLocks noChangeAspect="1" noChangeArrowheads="1"/>
          </p:cNvSpPr>
          <p:nvPr/>
        </p:nvSpPr>
        <p:spPr bwMode="auto">
          <a:xfrm>
            <a:off x="1023818" y="3786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Rectangle 14">
            <a:hlinkClick r:id="" action="ppaction://noaction"/>
            <a:extLst>
              <a:ext uri="{FF2B5EF4-FFF2-40B4-BE49-F238E27FC236}">
                <a16:creationId xmlns:a16="http://schemas.microsoft.com/office/drawing/2014/main" id="{C7AB5E10-8B18-7C45-9E50-A4FF1CF96FF9}"/>
              </a:ext>
            </a:extLst>
          </p:cNvPr>
          <p:cNvSpPr>
            <a:spLocks noChangeAspect="1" noChangeArrowheads="1"/>
          </p:cNvSpPr>
          <p:nvPr/>
        </p:nvSpPr>
        <p:spPr bwMode="auto">
          <a:xfrm>
            <a:off x="1023818" y="4091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Rectangle 12">
            <a:hlinkClick r:id="" action="ppaction://noaction"/>
            <a:extLst>
              <a:ext uri="{FF2B5EF4-FFF2-40B4-BE49-F238E27FC236}">
                <a16:creationId xmlns:a16="http://schemas.microsoft.com/office/drawing/2014/main" id="{20776524-F4C7-3345-B2CC-97DBE6E8395D}"/>
              </a:ext>
            </a:extLst>
          </p:cNvPr>
          <p:cNvSpPr>
            <a:spLocks noChangeAspect="1" noChangeArrowheads="1"/>
          </p:cNvSpPr>
          <p:nvPr/>
        </p:nvSpPr>
        <p:spPr bwMode="auto">
          <a:xfrm>
            <a:off x="1023818" y="4396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Rectangle 10">
            <a:hlinkClick r:id="" action="ppaction://noaction"/>
            <a:extLst>
              <a:ext uri="{FF2B5EF4-FFF2-40B4-BE49-F238E27FC236}">
                <a16:creationId xmlns:a16="http://schemas.microsoft.com/office/drawing/2014/main" id="{2BF36128-8131-A24D-A9D4-3E8A07874A98}"/>
              </a:ext>
            </a:extLst>
          </p:cNvPr>
          <p:cNvSpPr>
            <a:spLocks noChangeAspect="1" noChangeArrowheads="1"/>
          </p:cNvSpPr>
          <p:nvPr/>
        </p:nvSpPr>
        <p:spPr bwMode="auto">
          <a:xfrm>
            <a:off x="1023818" y="4701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Rectangle 8">
            <a:hlinkClick r:id="" action="ppaction://noaction"/>
            <a:extLst>
              <a:ext uri="{FF2B5EF4-FFF2-40B4-BE49-F238E27FC236}">
                <a16:creationId xmlns:a16="http://schemas.microsoft.com/office/drawing/2014/main" id="{FFF414F6-BE4C-DF43-ADB0-ADC5FBA6C7BB}"/>
              </a:ext>
            </a:extLst>
          </p:cNvPr>
          <p:cNvSpPr>
            <a:spLocks noChangeAspect="1" noChangeArrowheads="1"/>
          </p:cNvSpPr>
          <p:nvPr/>
        </p:nvSpPr>
        <p:spPr bwMode="auto">
          <a:xfrm>
            <a:off x="1023818" y="500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Rectangle 6">
            <a:hlinkClick r:id="" action="ppaction://noaction"/>
            <a:extLst>
              <a:ext uri="{FF2B5EF4-FFF2-40B4-BE49-F238E27FC236}">
                <a16:creationId xmlns:a16="http://schemas.microsoft.com/office/drawing/2014/main" id="{AC213D19-B634-7344-9B7C-618C8E53A733}"/>
              </a:ext>
            </a:extLst>
          </p:cNvPr>
          <p:cNvSpPr>
            <a:spLocks noChangeAspect="1" noChangeArrowheads="1"/>
          </p:cNvSpPr>
          <p:nvPr/>
        </p:nvSpPr>
        <p:spPr bwMode="auto">
          <a:xfrm>
            <a:off x="1023818" y="5310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Rectangle 3">
            <a:hlinkClick r:id="" action="ppaction://noaction"/>
            <a:extLst>
              <a:ext uri="{FF2B5EF4-FFF2-40B4-BE49-F238E27FC236}">
                <a16:creationId xmlns:a16="http://schemas.microsoft.com/office/drawing/2014/main" id="{43F04D05-72B1-224B-B561-00F72FA217E6}"/>
              </a:ext>
            </a:extLst>
          </p:cNvPr>
          <p:cNvSpPr>
            <a:spLocks noChangeAspect="1" noChangeArrowheads="1"/>
          </p:cNvSpPr>
          <p:nvPr/>
        </p:nvSpPr>
        <p:spPr bwMode="auto">
          <a:xfrm>
            <a:off x="1023818" y="5615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Rectangle 1">
            <a:hlinkClick r:id="" action="ppaction://noaction"/>
            <a:extLst>
              <a:ext uri="{FF2B5EF4-FFF2-40B4-BE49-F238E27FC236}">
                <a16:creationId xmlns:a16="http://schemas.microsoft.com/office/drawing/2014/main" id="{5ABCBDE0-79ED-BE49-9EB9-72F60438E523}"/>
              </a:ext>
            </a:extLst>
          </p:cNvPr>
          <p:cNvSpPr>
            <a:spLocks noChangeAspect="1" noChangeArrowheads="1"/>
          </p:cNvSpPr>
          <p:nvPr/>
        </p:nvSpPr>
        <p:spPr bwMode="auto">
          <a:xfrm>
            <a:off x="1023818" y="5920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TextBox 9">
            <a:extLst>
              <a:ext uri="{FF2B5EF4-FFF2-40B4-BE49-F238E27FC236}">
                <a16:creationId xmlns:a16="http://schemas.microsoft.com/office/drawing/2014/main" id="{1F892C5D-6C5C-E04C-8317-4D24FC44B6B4}"/>
              </a:ext>
            </a:extLst>
          </p:cNvPr>
          <p:cNvSpPr txBox="1"/>
          <p:nvPr/>
        </p:nvSpPr>
        <p:spPr>
          <a:xfrm>
            <a:off x="425884" y="1788071"/>
            <a:ext cx="11135637" cy="2000548"/>
          </a:xfrm>
          <a:prstGeom prst="rect">
            <a:avLst/>
          </a:prstGeom>
          <a:noFill/>
        </p:spPr>
        <p:txBody>
          <a:bodyPr wrap="square" rtlCol="0">
            <a:spAutoFit/>
          </a:bodyPr>
          <a:lstStyle/>
          <a:p>
            <a:pPr algn="ctr"/>
            <a:r>
              <a:rPr lang="en-US" sz="3600" b="1" dirty="0">
                <a:solidFill>
                  <a:srgbClr val="0070C0"/>
                </a:solidFill>
              </a:rPr>
              <a:t>Portal de buenas prácticas</a:t>
            </a:r>
          </a:p>
          <a:p>
            <a:pPr algn="ctr"/>
            <a:endParaRPr lang="en-US" sz="3600" b="1" dirty="0">
              <a:solidFill>
                <a:srgbClr val="0070C0"/>
              </a:solidFill>
            </a:endParaRPr>
          </a:p>
          <a:p>
            <a:pPr algn="ctr"/>
            <a:endParaRPr lang="en-US" sz="3600" b="1" dirty="0">
              <a:solidFill>
                <a:srgbClr val="0070C0"/>
              </a:solidFill>
            </a:endParaRPr>
          </a:p>
          <a:p>
            <a:pPr algn="ctr"/>
            <a:endParaRPr lang="en-US" sz="1600" b="1" dirty="0">
              <a:solidFill>
                <a:srgbClr val="0070C0"/>
              </a:solidFill>
            </a:endParaRPr>
          </a:p>
        </p:txBody>
      </p:sp>
      <p:sp>
        <p:nvSpPr>
          <p:cNvPr id="19" name="Tijdelijke aanduiding voor inhoud 2"/>
          <p:cNvSpPr txBox="1">
            <a:spLocks/>
          </p:cNvSpPr>
          <p:nvPr/>
        </p:nvSpPr>
        <p:spPr bwMode="auto">
          <a:xfrm>
            <a:off x="467544" y="2837681"/>
            <a:ext cx="11296985" cy="1095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defRPr/>
            </a:pPr>
            <a:r>
              <a:rPr lang="es-MX" altLang="it-IT" sz="3400" i="1" kern="0" dirty="0">
                <a:solidFill>
                  <a:sysClr val="windowText" lastClr="000000"/>
                </a:solidFill>
              </a:rPr>
              <a:t>"La mejor aplicación de la evidencia disponible a las actividades actuales en el campo del uso de sustancias“ </a:t>
            </a:r>
            <a:endParaRPr lang="en-GB" altLang="it-IT" sz="3400" i="1" kern="0" dirty="0">
              <a:solidFill>
                <a:sysClr val="windowText" lastClr="000000"/>
              </a:solidFill>
            </a:endParaRPr>
          </a:p>
        </p:txBody>
      </p:sp>
      <p:sp>
        <p:nvSpPr>
          <p:cNvPr id="20" name="Tijdelijke aanduiding voor voettekst 3"/>
          <p:cNvSpPr>
            <a:spLocks noGrp="1"/>
          </p:cNvSpPr>
          <p:nvPr>
            <p:ph type="ftr" sz="quarter" idx="4294967295"/>
          </p:nvPr>
        </p:nvSpPr>
        <p:spPr>
          <a:xfrm>
            <a:off x="622598" y="4179337"/>
            <a:ext cx="10949575" cy="1439862"/>
          </a:xfrm>
          <a:prstGeom prst="rect">
            <a:avLst/>
          </a:prstGeom>
          <a:solidFill>
            <a:srgbClr val="FFFFFF"/>
          </a:solidFill>
          <a:ln w="12700" cap="flat" cmpd="sng" algn="ctr">
            <a:solidFill>
              <a:srgbClr val="70AD47"/>
            </a:solidFill>
            <a:prstDash val="solid"/>
            <a:miter lim="800000"/>
          </a:ln>
          <a:effectLst/>
        </p:spPr>
        <p:txBody>
          <a:bodyPr/>
          <a:lstStyle/>
          <a:p>
            <a:pPr lvl="0">
              <a:defRPr/>
            </a:pPr>
            <a:r>
              <a:rPr lang="en-GB" sz="4000" kern="0" dirty="0">
                <a:solidFill>
                  <a:srgbClr val="000000"/>
                </a:solidFill>
                <a:hlinkClick r:id="rId6"/>
              </a:rPr>
              <a:t>https://www.emcdda.europa.eu/best-practice_es</a:t>
            </a:r>
            <a:r>
              <a:rPr lang="en-GB" sz="4000" kern="0" dirty="0">
                <a:solidFill>
                  <a:srgbClr val="000000"/>
                </a:solidFill>
              </a:rPr>
              <a:t> </a:t>
            </a:r>
            <a:endParaRPr kumimoji="0" lang="nl-NL" sz="4000" b="0" i="0" u="none" strike="noStrike" kern="0" cap="none" spc="0" normalizeH="0" baseline="0" noProof="0" dirty="0">
              <a:ln>
                <a:noFill/>
              </a:ln>
              <a:solidFill>
                <a:prstClr val="black">
                  <a:tint val="75000"/>
                </a:prstClr>
              </a:solidFill>
              <a:effectLst/>
              <a:uLnTx/>
              <a:uFillTx/>
              <a:latin typeface="Franklin Gothic Book"/>
              <a:ea typeface="+mn-ea"/>
              <a:cs typeface="+mn-cs"/>
            </a:endParaRPr>
          </a:p>
        </p:txBody>
      </p:sp>
    </p:spTree>
    <p:extLst>
      <p:ext uri="{BB962C8B-B14F-4D97-AF65-F5344CB8AC3E}">
        <p14:creationId xmlns:p14="http://schemas.microsoft.com/office/powerpoint/2010/main" val="2977991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txBox="1">
            <a:spLocks/>
          </p:cNvSpPr>
          <p:nvPr/>
        </p:nvSpPr>
        <p:spPr>
          <a:xfrm>
            <a:off x="838200" y="365125"/>
            <a:ext cx="10515600"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I</a:t>
            </a:r>
            <a:endParaRPr lang="en-US" dirty="0"/>
          </a:p>
        </p:txBody>
      </p:sp>
      <p:pic>
        <p:nvPicPr>
          <p:cNvPr id="3"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253416" y="550658"/>
            <a:ext cx="3877138" cy="804999"/>
          </a:xfrm>
          <a:prstGeom prst="rect">
            <a:avLst/>
          </a:prstGeom>
          <a:noFill/>
        </p:spPr>
      </p:pic>
      <p:pic>
        <p:nvPicPr>
          <p:cNvPr id="4"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741406" y="264362"/>
            <a:ext cx="4790301" cy="1087797"/>
          </a:xfrm>
          <a:prstGeom prst="rect">
            <a:avLst/>
          </a:prstGeom>
        </p:spPr>
      </p:pic>
      <p:pic>
        <p:nvPicPr>
          <p:cNvPr id="5"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5665304" y="469745"/>
            <a:ext cx="1454514" cy="966824"/>
          </a:xfrm>
          <a:prstGeom prst="rect">
            <a:avLst/>
          </a:prstGeom>
        </p:spPr>
      </p:pic>
      <p:sp>
        <p:nvSpPr>
          <p:cNvPr id="6" name="Date Placeholder 6">
            <a:extLst>
              <a:ext uri="{FF2B5EF4-FFF2-40B4-BE49-F238E27FC236}">
                <a16:creationId xmlns:a16="http://schemas.microsoft.com/office/drawing/2014/main" id="{AF08012B-D9FD-2740-B762-E5B8F06FCFA5}"/>
              </a:ext>
            </a:extLst>
          </p:cNvPr>
          <p:cNvSpPr>
            <a:spLocks noGrp="1"/>
          </p:cNvSpPr>
          <p:nvPr>
            <p:ph type="dt" sz="half" idx="10"/>
          </p:nvPr>
        </p:nvSpPr>
        <p:spPr>
          <a:xfrm>
            <a:off x="838200" y="6356350"/>
            <a:ext cx="2743200" cy="365125"/>
          </a:xfrm>
        </p:spPr>
        <p:txBody>
          <a:bodyPr/>
          <a:lstStyle/>
          <a:p>
            <a:fld id="{07229C9E-F7B3-8640-A9B4-30EE3DD4157C}" type="datetime1">
              <a:rPr lang="en-GB" smtClean="0">
                <a:solidFill>
                  <a:prstClr val="black">
                    <a:tint val="75000"/>
                  </a:prstClr>
                </a:solidFill>
              </a:rPr>
              <a:pPr/>
              <a:t>15/05/2024</a:t>
            </a:fld>
            <a:endParaRPr lang="en-US">
              <a:solidFill>
                <a:prstClr val="black">
                  <a:tint val="75000"/>
                </a:prstClr>
              </a:solidFill>
            </a:endParaRPr>
          </a:p>
        </p:txBody>
      </p:sp>
      <p:sp>
        <p:nvSpPr>
          <p:cNvPr id="7"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a:xfrm>
            <a:off x="8610600" y="6356350"/>
            <a:ext cx="2743200" cy="365125"/>
          </a:xfrm>
        </p:spPr>
        <p:txBody>
          <a:bodyPr/>
          <a:lstStyle/>
          <a:p>
            <a:fld id="{4ACAD549-2A0F-1B4F-AFA8-46723A501129}" type="slidenum">
              <a:rPr lang="en-US" smtClean="0">
                <a:solidFill>
                  <a:prstClr val="black">
                    <a:tint val="75000"/>
                  </a:prstClr>
                </a:solidFill>
              </a:rPr>
              <a:pPr/>
              <a:t>13</a:t>
            </a:fld>
            <a:endParaRPr lang="en-US">
              <a:solidFill>
                <a:prstClr val="black">
                  <a:tint val="75000"/>
                </a:prstClr>
              </a:solidFill>
            </a:endParaRPr>
          </a:p>
        </p:txBody>
      </p:sp>
      <p:sp>
        <p:nvSpPr>
          <p:cNvPr id="8" name="Rectangle 20">
            <a:hlinkClick r:id="" action="ppaction://noaction"/>
            <a:extLst>
              <a:ext uri="{FF2B5EF4-FFF2-40B4-BE49-F238E27FC236}">
                <a16:creationId xmlns:a16="http://schemas.microsoft.com/office/drawing/2014/main" id="{D02AD0F9-031A-7544-88BC-91468AD5AD6C}"/>
              </a:ext>
            </a:extLst>
          </p:cNvPr>
          <p:cNvSpPr>
            <a:spLocks noChangeAspect="1" noChangeArrowheads="1"/>
          </p:cNvSpPr>
          <p:nvPr/>
        </p:nvSpPr>
        <p:spPr bwMode="auto">
          <a:xfrm>
            <a:off x="1023818" y="3177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Rectangle 18">
            <a:hlinkClick r:id="" action="ppaction://noaction"/>
            <a:extLst>
              <a:ext uri="{FF2B5EF4-FFF2-40B4-BE49-F238E27FC236}">
                <a16:creationId xmlns:a16="http://schemas.microsoft.com/office/drawing/2014/main" id="{4DC73A40-F711-4A4F-862B-1EC612A3696E}"/>
              </a:ext>
            </a:extLst>
          </p:cNvPr>
          <p:cNvSpPr>
            <a:spLocks noChangeAspect="1" noChangeArrowheads="1"/>
          </p:cNvSpPr>
          <p:nvPr/>
        </p:nvSpPr>
        <p:spPr bwMode="auto">
          <a:xfrm>
            <a:off x="1023818" y="3482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Rectangle 16">
            <a:hlinkClick r:id="" action="ppaction://noaction"/>
            <a:extLst>
              <a:ext uri="{FF2B5EF4-FFF2-40B4-BE49-F238E27FC236}">
                <a16:creationId xmlns:a16="http://schemas.microsoft.com/office/drawing/2014/main" id="{B9CC2B28-1453-284A-81F6-BBDCCDE5ACE8}"/>
              </a:ext>
            </a:extLst>
          </p:cNvPr>
          <p:cNvSpPr>
            <a:spLocks noChangeAspect="1" noChangeArrowheads="1"/>
          </p:cNvSpPr>
          <p:nvPr/>
        </p:nvSpPr>
        <p:spPr bwMode="auto">
          <a:xfrm>
            <a:off x="1023818" y="3786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Rectangle 14">
            <a:hlinkClick r:id="" action="ppaction://noaction"/>
            <a:extLst>
              <a:ext uri="{FF2B5EF4-FFF2-40B4-BE49-F238E27FC236}">
                <a16:creationId xmlns:a16="http://schemas.microsoft.com/office/drawing/2014/main" id="{C7AB5E10-8B18-7C45-9E50-A4FF1CF96FF9}"/>
              </a:ext>
            </a:extLst>
          </p:cNvPr>
          <p:cNvSpPr>
            <a:spLocks noChangeAspect="1" noChangeArrowheads="1"/>
          </p:cNvSpPr>
          <p:nvPr/>
        </p:nvSpPr>
        <p:spPr bwMode="auto">
          <a:xfrm>
            <a:off x="1023818" y="4091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Rectangle 12">
            <a:hlinkClick r:id="" action="ppaction://noaction"/>
            <a:extLst>
              <a:ext uri="{FF2B5EF4-FFF2-40B4-BE49-F238E27FC236}">
                <a16:creationId xmlns:a16="http://schemas.microsoft.com/office/drawing/2014/main" id="{20776524-F4C7-3345-B2CC-97DBE6E8395D}"/>
              </a:ext>
            </a:extLst>
          </p:cNvPr>
          <p:cNvSpPr>
            <a:spLocks noChangeAspect="1" noChangeArrowheads="1"/>
          </p:cNvSpPr>
          <p:nvPr/>
        </p:nvSpPr>
        <p:spPr bwMode="auto">
          <a:xfrm>
            <a:off x="1023818" y="4396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Rectangle 10">
            <a:hlinkClick r:id="" action="ppaction://noaction"/>
            <a:extLst>
              <a:ext uri="{FF2B5EF4-FFF2-40B4-BE49-F238E27FC236}">
                <a16:creationId xmlns:a16="http://schemas.microsoft.com/office/drawing/2014/main" id="{2BF36128-8131-A24D-A9D4-3E8A07874A98}"/>
              </a:ext>
            </a:extLst>
          </p:cNvPr>
          <p:cNvSpPr>
            <a:spLocks noChangeAspect="1" noChangeArrowheads="1"/>
          </p:cNvSpPr>
          <p:nvPr/>
        </p:nvSpPr>
        <p:spPr bwMode="auto">
          <a:xfrm>
            <a:off x="1023818" y="4701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Rectangle 8">
            <a:hlinkClick r:id="" action="ppaction://noaction"/>
            <a:extLst>
              <a:ext uri="{FF2B5EF4-FFF2-40B4-BE49-F238E27FC236}">
                <a16:creationId xmlns:a16="http://schemas.microsoft.com/office/drawing/2014/main" id="{FFF414F6-BE4C-DF43-ADB0-ADC5FBA6C7BB}"/>
              </a:ext>
            </a:extLst>
          </p:cNvPr>
          <p:cNvSpPr>
            <a:spLocks noChangeAspect="1" noChangeArrowheads="1"/>
          </p:cNvSpPr>
          <p:nvPr/>
        </p:nvSpPr>
        <p:spPr bwMode="auto">
          <a:xfrm>
            <a:off x="1023818" y="500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Rectangle 6">
            <a:hlinkClick r:id="" action="ppaction://noaction"/>
            <a:extLst>
              <a:ext uri="{FF2B5EF4-FFF2-40B4-BE49-F238E27FC236}">
                <a16:creationId xmlns:a16="http://schemas.microsoft.com/office/drawing/2014/main" id="{AC213D19-B634-7344-9B7C-618C8E53A733}"/>
              </a:ext>
            </a:extLst>
          </p:cNvPr>
          <p:cNvSpPr>
            <a:spLocks noChangeAspect="1" noChangeArrowheads="1"/>
          </p:cNvSpPr>
          <p:nvPr/>
        </p:nvSpPr>
        <p:spPr bwMode="auto">
          <a:xfrm>
            <a:off x="1023818" y="5310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Rectangle 3">
            <a:hlinkClick r:id="" action="ppaction://noaction"/>
            <a:extLst>
              <a:ext uri="{FF2B5EF4-FFF2-40B4-BE49-F238E27FC236}">
                <a16:creationId xmlns:a16="http://schemas.microsoft.com/office/drawing/2014/main" id="{43F04D05-72B1-224B-B561-00F72FA217E6}"/>
              </a:ext>
            </a:extLst>
          </p:cNvPr>
          <p:cNvSpPr>
            <a:spLocks noChangeAspect="1" noChangeArrowheads="1"/>
          </p:cNvSpPr>
          <p:nvPr/>
        </p:nvSpPr>
        <p:spPr bwMode="auto">
          <a:xfrm>
            <a:off x="1023818" y="5615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Rectangle 1">
            <a:hlinkClick r:id="" action="ppaction://noaction"/>
            <a:extLst>
              <a:ext uri="{FF2B5EF4-FFF2-40B4-BE49-F238E27FC236}">
                <a16:creationId xmlns:a16="http://schemas.microsoft.com/office/drawing/2014/main" id="{5ABCBDE0-79ED-BE49-9EB9-72F60438E523}"/>
              </a:ext>
            </a:extLst>
          </p:cNvPr>
          <p:cNvSpPr>
            <a:spLocks noChangeAspect="1" noChangeArrowheads="1"/>
          </p:cNvSpPr>
          <p:nvPr/>
        </p:nvSpPr>
        <p:spPr bwMode="auto">
          <a:xfrm>
            <a:off x="1023818" y="5920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TextBox 9">
            <a:extLst>
              <a:ext uri="{FF2B5EF4-FFF2-40B4-BE49-F238E27FC236}">
                <a16:creationId xmlns:a16="http://schemas.microsoft.com/office/drawing/2014/main" id="{1F892C5D-6C5C-E04C-8317-4D24FC44B6B4}"/>
              </a:ext>
            </a:extLst>
          </p:cNvPr>
          <p:cNvSpPr txBox="1"/>
          <p:nvPr/>
        </p:nvSpPr>
        <p:spPr>
          <a:xfrm>
            <a:off x="425884" y="1472561"/>
            <a:ext cx="11135637" cy="3293209"/>
          </a:xfrm>
          <a:prstGeom prst="rect">
            <a:avLst/>
          </a:prstGeom>
          <a:noFill/>
        </p:spPr>
        <p:txBody>
          <a:bodyPr wrap="square" rtlCol="0">
            <a:spAutoFit/>
          </a:bodyPr>
          <a:lstStyle/>
          <a:p>
            <a:pPr algn="ctr"/>
            <a:endParaRPr lang="en-US" sz="3600" b="1" dirty="0">
              <a:solidFill>
                <a:srgbClr val="0070C0"/>
              </a:solidFill>
            </a:endParaRPr>
          </a:p>
          <a:p>
            <a:pPr algn="ctr"/>
            <a:endParaRPr lang="en-US" sz="3600" b="1" dirty="0">
              <a:solidFill>
                <a:srgbClr val="0070C0"/>
              </a:solidFill>
            </a:endParaRPr>
          </a:p>
          <a:p>
            <a:pPr algn="ctr"/>
            <a:endParaRPr lang="en-US" sz="3600" b="1" dirty="0">
              <a:solidFill>
                <a:srgbClr val="0070C0"/>
              </a:solidFill>
            </a:endParaRPr>
          </a:p>
          <a:p>
            <a:pPr algn="ctr"/>
            <a:r>
              <a:rPr lang="en-US" sz="6000" b="1" dirty="0">
                <a:solidFill>
                  <a:srgbClr val="0070C0"/>
                </a:solidFill>
              </a:rPr>
              <a:t>Lección 4</a:t>
            </a:r>
          </a:p>
          <a:p>
            <a:pPr algn="ctr"/>
            <a:endParaRPr lang="en-US" sz="1600" b="1" dirty="0">
              <a:solidFill>
                <a:srgbClr val="0070C0"/>
              </a:solidFill>
            </a:endParaRPr>
          </a:p>
          <a:p>
            <a:pPr marL="285750" indent="-285750">
              <a:buFont typeface="Arial" panose="020B0604020202020204" pitchFamily="34" charset="0"/>
              <a:buChar char="•"/>
            </a:pPr>
            <a:endParaRPr lang="en-US" sz="2400" dirty="0">
              <a:solidFill>
                <a:srgbClr val="FF0000"/>
              </a:solidFill>
            </a:endParaRPr>
          </a:p>
        </p:txBody>
      </p:sp>
    </p:spTree>
    <p:extLst>
      <p:ext uri="{BB962C8B-B14F-4D97-AF65-F5344CB8AC3E}">
        <p14:creationId xmlns:p14="http://schemas.microsoft.com/office/powerpoint/2010/main" val="980498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txBox="1">
            <a:spLocks/>
          </p:cNvSpPr>
          <p:nvPr/>
        </p:nvSpPr>
        <p:spPr>
          <a:xfrm>
            <a:off x="838200" y="365125"/>
            <a:ext cx="10515600"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I</a:t>
            </a:r>
            <a:endParaRPr lang="en-US" dirty="0"/>
          </a:p>
        </p:txBody>
      </p:sp>
      <p:pic>
        <p:nvPicPr>
          <p:cNvPr id="3"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253416" y="550658"/>
            <a:ext cx="3877138" cy="804999"/>
          </a:xfrm>
          <a:prstGeom prst="rect">
            <a:avLst/>
          </a:prstGeom>
          <a:noFill/>
        </p:spPr>
      </p:pic>
      <p:pic>
        <p:nvPicPr>
          <p:cNvPr id="4"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741406" y="264362"/>
            <a:ext cx="4790301" cy="1087797"/>
          </a:xfrm>
          <a:prstGeom prst="rect">
            <a:avLst/>
          </a:prstGeom>
        </p:spPr>
      </p:pic>
      <p:pic>
        <p:nvPicPr>
          <p:cNvPr id="5"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5665304" y="469745"/>
            <a:ext cx="1454514" cy="966824"/>
          </a:xfrm>
          <a:prstGeom prst="rect">
            <a:avLst/>
          </a:prstGeom>
        </p:spPr>
      </p:pic>
      <p:sp>
        <p:nvSpPr>
          <p:cNvPr id="6" name="Date Placeholder 6">
            <a:extLst>
              <a:ext uri="{FF2B5EF4-FFF2-40B4-BE49-F238E27FC236}">
                <a16:creationId xmlns:a16="http://schemas.microsoft.com/office/drawing/2014/main" id="{AF08012B-D9FD-2740-B762-E5B8F06FCFA5}"/>
              </a:ext>
            </a:extLst>
          </p:cNvPr>
          <p:cNvSpPr>
            <a:spLocks noGrp="1"/>
          </p:cNvSpPr>
          <p:nvPr>
            <p:ph type="dt" sz="half" idx="10"/>
          </p:nvPr>
        </p:nvSpPr>
        <p:spPr>
          <a:xfrm>
            <a:off x="838200" y="6356350"/>
            <a:ext cx="2743200" cy="365125"/>
          </a:xfrm>
        </p:spPr>
        <p:txBody>
          <a:bodyPr/>
          <a:lstStyle/>
          <a:p>
            <a:fld id="{07229C9E-F7B3-8640-A9B4-30EE3DD4157C}" type="datetime1">
              <a:rPr lang="en-GB" smtClean="0">
                <a:solidFill>
                  <a:prstClr val="black">
                    <a:tint val="75000"/>
                  </a:prstClr>
                </a:solidFill>
              </a:rPr>
              <a:pPr/>
              <a:t>15/05/2024</a:t>
            </a:fld>
            <a:endParaRPr lang="en-US">
              <a:solidFill>
                <a:prstClr val="black">
                  <a:tint val="75000"/>
                </a:prstClr>
              </a:solidFill>
            </a:endParaRPr>
          </a:p>
        </p:txBody>
      </p:sp>
      <p:sp>
        <p:nvSpPr>
          <p:cNvPr id="7"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a:xfrm>
            <a:off x="8610600" y="6356350"/>
            <a:ext cx="2743200" cy="365125"/>
          </a:xfrm>
        </p:spPr>
        <p:txBody>
          <a:bodyPr/>
          <a:lstStyle/>
          <a:p>
            <a:fld id="{4ACAD549-2A0F-1B4F-AFA8-46723A501129}" type="slidenum">
              <a:rPr lang="en-US" smtClean="0">
                <a:solidFill>
                  <a:prstClr val="black">
                    <a:tint val="75000"/>
                  </a:prstClr>
                </a:solidFill>
              </a:rPr>
              <a:pPr/>
              <a:t>14</a:t>
            </a:fld>
            <a:endParaRPr lang="en-US">
              <a:solidFill>
                <a:prstClr val="black">
                  <a:tint val="75000"/>
                </a:prstClr>
              </a:solidFill>
            </a:endParaRPr>
          </a:p>
        </p:txBody>
      </p:sp>
      <p:sp>
        <p:nvSpPr>
          <p:cNvPr id="8" name="Rectangle 20">
            <a:hlinkClick r:id="" action="ppaction://noaction"/>
            <a:extLst>
              <a:ext uri="{FF2B5EF4-FFF2-40B4-BE49-F238E27FC236}">
                <a16:creationId xmlns:a16="http://schemas.microsoft.com/office/drawing/2014/main" id="{D02AD0F9-031A-7544-88BC-91468AD5AD6C}"/>
              </a:ext>
            </a:extLst>
          </p:cNvPr>
          <p:cNvSpPr>
            <a:spLocks noChangeAspect="1" noChangeArrowheads="1"/>
          </p:cNvSpPr>
          <p:nvPr/>
        </p:nvSpPr>
        <p:spPr bwMode="auto">
          <a:xfrm>
            <a:off x="1023818" y="3177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Rectangle 18">
            <a:hlinkClick r:id="" action="ppaction://noaction"/>
            <a:extLst>
              <a:ext uri="{FF2B5EF4-FFF2-40B4-BE49-F238E27FC236}">
                <a16:creationId xmlns:a16="http://schemas.microsoft.com/office/drawing/2014/main" id="{4DC73A40-F711-4A4F-862B-1EC612A3696E}"/>
              </a:ext>
            </a:extLst>
          </p:cNvPr>
          <p:cNvSpPr>
            <a:spLocks noChangeAspect="1" noChangeArrowheads="1"/>
          </p:cNvSpPr>
          <p:nvPr/>
        </p:nvSpPr>
        <p:spPr bwMode="auto">
          <a:xfrm>
            <a:off x="1023818" y="3482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Rectangle 16">
            <a:hlinkClick r:id="" action="ppaction://noaction"/>
            <a:extLst>
              <a:ext uri="{FF2B5EF4-FFF2-40B4-BE49-F238E27FC236}">
                <a16:creationId xmlns:a16="http://schemas.microsoft.com/office/drawing/2014/main" id="{B9CC2B28-1453-284A-81F6-BBDCCDE5ACE8}"/>
              </a:ext>
            </a:extLst>
          </p:cNvPr>
          <p:cNvSpPr>
            <a:spLocks noChangeAspect="1" noChangeArrowheads="1"/>
          </p:cNvSpPr>
          <p:nvPr/>
        </p:nvSpPr>
        <p:spPr bwMode="auto">
          <a:xfrm>
            <a:off x="1023818" y="3786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Rectangle 14">
            <a:hlinkClick r:id="" action="ppaction://noaction"/>
            <a:extLst>
              <a:ext uri="{FF2B5EF4-FFF2-40B4-BE49-F238E27FC236}">
                <a16:creationId xmlns:a16="http://schemas.microsoft.com/office/drawing/2014/main" id="{C7AB5E10-8B18-7C45-9E50-A4FF1CF96FF9}"/>
              </a:ext>
            </a:extLst>
          </p:cNvPr>
          <p:cNvSpPr>
            <a:spLocks noChangeAspect="1" noChangeArrowheads="1"/>
          </p:cNvSpPr>
          <p:nvPr/>
        </p:nvSpPr>
        <p:spPr bwMode="auto">
          <a:xfrm>
            <a:off x="1023818" y="4091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Rectangle 12">
            <a:hlinkClick r:id="" action="ppaction://noaction"/>
            <a:extLst>
              <a:ext uri="{FF2B5EF4-FFF2-40B4-BE49-F238E27FC236}">
                <a16:creationId xmlns:a16="http://schemas.microsoft.com/office/drawing/2014/main" id="{20776524-F4C7-3345-B2CC-97DBE6E8395D}"/>
              </a:ext>
            </a:extLst>
          </p:cNvPr>
          <p:cNvSpPr>
            <a:spLocks noChangeAspect="1" noChangeArrowheads="1"/>
          </p:cNvSpPr>
          <p:nvPr/>
        </p:nvSpPr>
        <p:spPr bwMode="auto">
          <a:xfrm>
            <a:off x="1023818" y="4396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Rectangle 10">
            <a:hlinkClick r:id="" action="ppaction://noaction"/>
            <a:extLst>
              <a:ext uri="{FF2B5EF4-FFF2-40B4-BE49-F238E27FC236}">
                <a16:creationId xmlns:a16="http://schemas.microsoft.com/office/drawing/2014/main" id="{2BF36128-8131-A24D-A9D4-3E8A07874A98}"/>
              </a:ext>
            </a:extLst>
          </p:cNvPr>
          <p:cNvSpPr>
            <a:spLocks noChangeAspect="1" noChangeArrowheads="1"/>
          </p:cNvSpPr>
          <p:nvPr/>
        </p:nvSpPr>
        <p:spPr bwMode="auto">
          <a:xfrm>
            <a:off x="1023818" y="4701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Rectangle 8">
            <a:hlinkClick r:id="" action="ppaction://noaction"/>
            <a:extLst>
              <a:ext uri="{FF2B5EF4-FFF2-40B4-BE49-F238E27FC236}">
                <a16:creationId xmlns:a16="http://schemas.microsoft.com/office/drawing/2014/main" id="{FFF414F6-BE4C-DF43-ADB0-ADC5FBA6C7BB}"/>
              </a:ext>
            </a:extLst>
          </p:cNvPr>
          <p:cNvSpPr>
            <a:spLocks noChangeAspect="1" noChangeArrowheads="1"/>
          </p:cNvSpPr>
          <p:nvPr/>
        </p:nvSpPr>
        <p:spPr bwMode="auto">
          <a:xfrm>
            <a:off x="1023818" y="500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Rectangle 6">
            <a:hlinkClick r:id="" action="ppaction://noaction"/>
            <a:extLst>
              <a:ext uri="{FF2B5EF4-FFF2-40B4-BE49-F238E27FC236}">
                <a16:creationId xmlns:a16="http://schemas.microsoft.com/office/drawing/2014/main" id="{AC213D19-B634-7344-9B7C-618C8E53A733}"/>
              </a:ext>
            </a:extLst>
          </p:cNvPr>
          <p:cNvSpPr>
            <a:spLocks noChangeAspect="1" noChangeArrowheads="1"/>
          </p:cNvSpPr>
          <p:nvPr/>
        </p:nvSpPr>
        <p:spPr bwMode="auto">
          <a:xfrm>
            <a:off x="1023818" y="5310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Rectangle 3">
            <a:hlinkClick r:id="" action="ppaction://noaction"/>
            <a:extLst>
              <a:ext uri="{FF2B5EF4-FFF2-40B4-BE49-F238E27FC236}">
                <a16:creationId xmlns:a16="http://schemas.microsoft.com/office/drawing/2014/main" id="{43F04D05-72B1-224B-B561-00F72FA217E6}"/>
              </a:ext>
            </a:extLst>
          </p:cNvPr>
          <p:cNvSpPr>
            <a:spLocks noChangeAspect="1" noChangeArrowheads="1"/>
          </p:cNvSpPr>
          <p:nvPr/>
        </p:nvSpPr>
        <p:spPr bwMode="auto">
          <a:xfrm>
            <a:off x="1023818" y="5615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Rectangle 1">
            <a:hlinkClick r:id="" action="ppaction://noaction"/>
            <a:extLst>
              <a:ext uri="{FF2B5EF4-FFF2-40B4-BE49-F238E27FC236}">
                <a16:creationId xmlns:a16="http://schemas.microsoft.com/office/drawing/2014/main" id="{5ABCBDE0-79ED-BE49-9EB9-72F60438E523}"/>
              </a:ext>
            </a:extLst>
          </p:cNvPr>
          <p:cNvSpPr>
            <a:spLocks noChangeAspect="1" noChangeArrowheads="1"/>
          </p:cNvSpPr>
          <p:nvPr/>
        </p:nvSpPr>
        <p:spPr bwMode="auto">
          <a:xfrm>
            <a:off x="1023818" y="5920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TextBox 9">
            <a:extLst>
              <a:ext uri="{FF2B5EF4-FFF2-40B4-BE49-F238E27FC236}">
                <a16:creationId xmlns:a16="http://schemas.microsoft.com/office/drawing/2014/main" id="{1F892C5D-6C5C-E04C-8317-4D24FC44B6B4}"/>
              </a:ext>
            </a:extLst>
          </p:cNvPr>
          <p:cNvSpPr txBox="1"/>
          <p:nvPr/>
        </p:nvSpPr>
        <p:spPr>
          <a:xfrm>
            <a:off x="528181" y="1845277"/>
            <a:ext cx="11135637" cy="646331"/>
          </a:xfrm>
          <a:prstGeom prst="rect">
            <a:avLst/>
          </a:prstGeom>
          <a:noFill/>
        </p:spPr>
        <p:txBody>
          <a:bodyPr wrap="square" rtlCol="0">
            <a:spAutoFit/>
          </a:bodyPr>
          <a:lstStyle/>
          <a:p>
            <a:pPr algn="ctr"/>
            <a:r>
              <a:rPr lang="es-MX" sz="3600" b="1" dirty="0">
                <a:solidFill>
                  <a:srgbClr val="0070C0"/>
                </a:solidFill>
              </a:rPr>
              <a:t>Entendiendo la naturaleza y estructura de las familias</a:t>
            </a:r>
          </a:p>
        </p:txBody>
      </p:sp>
      <p:sp>
        <p:nvSpPr>
          <p:cNvPr id="19" name="Rettangolo 2"/>
          <p:cNvSpPr/>
          <p:nvPr/>
        </p:nvSpPr>
        <p:spPr>
          <a:xfrm>
            <a:off x="370153" y="2880330"/>
            <a:ext cx="11464391" cy="1384995"/>
          </a:xfrm>
          <a:prstGeom prst="rect">
            <a:avLst/>
          </a:prstGeom>
        </p:spPr>
        <p:txBody>
          <a:bodyPr wrap="square">
            <a:spAutoFit/>
          </a:bodyPr>
          <a:lstStyle/>
          <a:p>
            <a:r>
              <a:rPr lang="es-MX" sz="2800" b="1" dirty="0">
                <a:solidFill>
                  <a:srgbClr val="00B050"/>
                </a:solidFill>
              </a:rPr>
              <a:t>¿Qué definimos como familia? </a:t>
            </a:r>
          </a:p>
          <a:p>
            <a:pPr algn="just"/>
            <a:r>
              <a:rPr lang="es-MX" sz="2800" dirty="0"/>
              <a:t>Las personas de distintos países o culturas suelen definir a la familia de manera diferente. </a:t>
            </a:r>
            <a:endParaRPr lang="en-US" sz="2800" dirty="0"/>
          </a:p>
        </p:txBody>
      </p:sp>
      <p:sp>
        <p:nvSpPr>
          <p:cNvPr id="20" name="Rectangle 7">
            <a:extLst>
              <a:ext uri="{FF2B5EF4-FFF2-40B4-BE49-F238E27FC236}">
                <a16:creationId xmlns:a16="http://schemas.microsoft.com/office/drawing/2014/main" id="{484E13B3-D431-2042-872D-CE7D5A337181}"/>
              </a:ext>
            </a:extLst>
          </p:cNvPr>
          <p:cNvSpPr/>
          <p:nvPr/>
        </p:nvSpPr>
        <p:spPr>
          <a:xfrm>
            <a:off x="363804" y="4710673"/>
            <a:ext cx="11464391" cy="1200329"/>
          </a:xfrm>
          <a:prstGeom prst="rect">
            <a:avLst/>
          </a:prstGeom>
        </p:spPr>
        <p:txBody>
          <a:bodyPr wrap="square">
            <a:spAutoFit/>
          </a:bodyPr>
          <a:lstStyle/>
          <a:p>
            <a:pPr algn="just"/>
            <a:r>
              <a:rPr lang="es-MX" sz="2400" i="1" dirty="0">
                <a:cs typeface="Calibri" panose="020F0502020204030204" pitchFamily="34" charset="0"/>
              </a:rPr>
              <a:t>Las forma en que las familias se estructuran a sí mismas -las actitudes, creencias y valores que defienden-  definirán su identidad e influirá en cómo los miembros de la familia interactúan con los demás y cómo esperan que los demás interactúen con ellos. </a:t>
            </a:r>
          </a:p>
        </p:txBody>
      </p:sp>
    </p:spTree>
    <p:extLst>
      <p:ext uri="{BB962C8B-B14F-4D97-AF65-F5344CB8AC3E}">
        <p14:creationId xmlns:p14="http://schemas.microsoft.com/office/powerpoint/2010/main" val="991420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txBox="1">
            <a:spLocks/>
          </p:cNvSpPr>
          <p:nvPr/>
        </p:nvSpPr>
        <p:spPr>
          <a:xfrm>
            <a:off x="838200" y="365125"/>
            <a:ext cx="10515600"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I</a:t>
            </a:r>
            <a:endParaRPr lang="en-US" dirty="0"/>
          </a:p>
        </p:txBody>
      </p:sp>
      <p:pic>
        <p:nvPicPr>
          <p:cNvPr id="3"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2">
            <a:extLst>
              <a:ext uri="{28A0092B-C50C-407E-A947-70E740481C1C}">
                <a14:useLocalDpi xmlns:a14="http://schemas.microsoft.com/office/drawing/2010/main"/>
              </a:ext>
            </a:extLst>
          </a:blip>
          <a:stretch>
            <a:fillRect/>
          </a:stretch>
        </p:blipFill>
        <p:spPr bwMode="auto">
          <a:xfrm>
            <a:off x="7253416" y="550658"/>
            <a:ext cx="3877138" cy="804999"/>
          </a:xfrm>
          <a:prstGeom prst="rect">
            <a:avLst/>
          </a:prstGeom>
          <a:noFill/>
        </p:spPr>
      </p:pic>
      <p:pic>
        <p:nvPicPr>
          <p:cNvPr id="4"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3"/>
          <a:stretch>
            <a:fillRect/>
          </a:stretch>
        </p:blipFill>
        <p:spPr>
          <a:xfrm>
            <a:off x="741406" y="264362"/>
            <a:ext cx="4790301" cy="1087797"/>
          </a:xfrm>
          <a:prstGeom prst="rect">
            <a:avLst/>
          </a:prstGeom>
        </p:spPr>
      </p:pic>
      <p:pic>
        <p:nvPicPr>
          <p:cNvPr id="5"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4"/>
          <a:stretch>
            <a:fillRect/>
          </a:stretch>
        </p:blipFill>
        <p:spPr>
          <a:xfrm>
            <a:off x="5665304" y="469745"/>
            <a:ext cx="1454514" cy="966824"/>
          </a:xfrm>
          <a:prstGeom prst="rect">
            <a:avLst/>
          </a:prstGeom>
        </p:spPr>
      </p:pic>
      <p:sp>
        <p:nvSpPr>
          <p:cNvPr id="6" name="Date Placeholder 6">
            <a:extLst>
              <a:ext uri="{FF2B5EF4-FFF2-40B4-BE49-F238E27FC236}">
                <a16:creationId xmlns:a16="http://schemas.microsoft.com/office/drawing/2014/main" id="{AF08012B-D9FD-2740-B762-E5B8F06FCFA5}"/>
              </a:ext>
            </a:extLst>
          </p:cNvPr>
          <p:cNvSpPr>
            <a:spLocks noGrp="1"/>
          </p:cNvSpPr>
          <p:nvPr>
            <p:ph type="dt" sz="half" idx="10"/>
          </p:nvPr>
        </p:nvSpPr>
        <p:spPr>
          <a:xfrm>
            <a:off x="838200" y="6356350"/>
            <a:ext cx="2743200" cy="365125"/>
          </a:xfrm>
        </p:spPr>
        <p:txBody>
          <a:bodyPr/>
          <a:lstStyle/>
          <a:p>
            <a:fld id="{07229C9E-F7B3-8640-A9B4-30EE3DD4157C}" type="datetime1">
              <a:rPr lang="en-GB" smtClean="0">
                <a:solidFill>
                  <a:prstClr val="black">
                    <a:tint val="75000"/>
                  </a:prstClr>
                </a:solidFill>
              </a:rPr>
              <a:pPr/>
              <a:t>15/05/2024</a:t>
            </a:fld>
            <a:endParaRPr lang="en-US">
              <a:solidFill>
                <a:prstClr val="black">
                  <a:tint val="75000"/>
                </a:prstClr>
              </a:solidFill>
            </a:endParaRPr>
          </a:p>
        </p:txBody>
      </p:sp>
      <p:sp>
        <p:nvSpPr>
          <p:cNvPr id="7"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a:xfrm>
            <a:off x="8610600" y="6356350"/>
            <a:ext cx="2743200" cy="365125"/>
          </a:xfrm>
        </p:spPr>
        <p:txBody>
          <a:bodyPr/>
          <a:lstStyle/>
          <a:p>
            <a:fld id="{4ACAD549-2A0F-1B4F-AFA8-46723A501129}" type="slidenum">
              <a:rPr lang="en-US" smtClean="0">
                <a:solidFill>
                  <a:prstClr val="black">
                    <a:tint val="75000"/>
                  </a:prstClr>
                </a:solidFill>
              </a:rPr>
              <a:pPr/>
              <a:t>15</a:t>
            </a:fld>
            <a:endParaRPr lang="en-US">
              <a:solidFill>
                <a:prstClr val="black">
                  <a:tint val="75000"/>
                </a:prstClr>
              </a:solidFill>
            </a:endParaRPr>
          </a:p>
        </p:txBody>
      </p:sp>
      <p:sp>
        <p:nvSpPr>
          <p:cNvPr id="8" name="Rectangle 20">
            <a:hlinkClick r:id="" action="ppaction://noaction"/>
            <a:extLst>
              <a:ext uri="{FF2B5EF4-FFF2-40B4-BE49-F238E27FC236}">
                <a16:creationId xmlns:a16="http://schemas.microsoft.com/office/drawing/2014/main" id="{D02AD0F9-031A-7544-88BC-91468AD5AD6C}"/>
              </a:ext>
            </a:extLst>
          </p:cNvPr>
          <p:cNvSpPr>
            <a:spLocks noChangeAspect="1" noChangeArrowheads="1"/>
          </p:cNvSpPr>
          <p:nvPr/>
        </p:nvSpPr>
        <p:spPr bwMode="auto">
          <a:xfrm>
            <a:off x="1023818" y="3177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Rectangle 18">
            <a:hlinkClick r:id="" action="ppaction://noaction"/>
            <a:extLst>
              <a:ext uri="{FF2B5EF4-FFF2-40B4-BE49-F238E27FC236}">
                <a16:creationId xmlns:a16="http://schemas.microsoft.com/office/drawing/2014/main" id="{4DC73A40-F711-4A4F-862B-1EC612A3696E}"/>
              </a:ext>
            </a:extLst>
          </p:cNvPr>
          <p:cNvSpPr>
            <a:spLocks noChangeAspect="1" noChangeArrowheads="1"/>
          </p:cNvSpPr>
          <p:nvPr/>
        </p:nvSpPr>
        <p:spPr bwMode="auto">
          <a:xfrm>
            <a:off x="1023818" y="3482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Rectangle 16">
            <a:hlinkClick r:id="" action="ppaction://noaction"/>
            <a:extLst>
              <a:ext uri="{FF2B5EF4-FFF2-40B4-BE49-F238E27FC236}">
                <a16:creationId xmlns:a16="http://schemas.microsoft.com/office/drawing/2014/main" id="{B9CC2B28-1453-284A-81F6-BBDCCDE5ACE8}"/>
              </a:ext>
            </a:extLst>
          </p:cNvPr>
          <p:cNvSpPr>
            <a:spLocks noChangeAspect="1" noChangeArrowheads="1"/>
          </p:cNvSpPr>
          <p:nvPr/>
        </p:nvSpPr>
        <p:spPr bwMode="auto">
          <a:xfrm>
            <a:off x="1023818" y="3786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Rectangle 14">
            <a:hlinkClick r:id="" action="ppaction://noaction"/>
            <a:extLst>
              <a:ext uri="{FF2B5EF4-FFF2-40B4-BE49-F238E27FC236}">
                <a16:creationId xmlns:a16="http://schemas.microsoft.com/office/drawing/2014/main" id="{C7AB5E10-8B18-7C45-9E50-A4FF1CF96FF9}"/>
              </a:ext>
            </a:extLst>
          </p:cNvPr>
          <p:cNvSpPr>
            <a:spLocks noChangeAspect="1" noChangeArrowheads="1"/>
          </p:cNvSpPr>
          <p:nvPr/>
        </p:nvSpPr>
        <p:spPr bwMode="auto">
          <a:xfrm>
            <a:off x="1023818" y="4091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Rectangle 12">
            <a:hlinkClick r:id="" action="ppaction://noaction"/>
            <a:extLst>
              <a:ext uri="{FF2B5EF4-FFF2-40B4-BE49-F238E27FC236}">
                <a16:creationId xmlns:a16="http://schemas.microsoft.com/office/drawing/2014/main" id="{20776524-F4C7-3345-B2CC-97DBE6E8395D}"/>
              </a:ext>
            </a:extLst>
          </p:cNvPr>
          <p:cNvSpPr>
            <a:spLocks noChangeAspect="1" noChangeArrowheads="1"/>
          </p:cNvSpPr>
          <p:nvPr/>
        </p:nvSpPr>
        <p:spPr bwMode="auto">
          <a:xfrm>
            <a:off x="1023818" y="4396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Rectangle 10">
            <a:hlinkClick r:id="" action="ppaction://noaction"/>
            <a:extLst>
              <a:ext uri="{FF2B5EF4-FFF2-40B4-BE49-F238E27FC236}">
                <a16:creationId xmlns:a16="http://schemas.microsoft.com/office/drawing/2014/main" id="{2BF36128-8131-A24D-A9D4-3E8A07874A98}"/>
              </a:ext>
            </a:extLst>
          </p:cNvPr>
          <p:cNvSpPr>
            <a:spLocks noChangeAspect="1" noChangeArrowheads="1"/>
          </p:cNvSpPr>
          <p:nvPr/>
        </p:nvSpPr>
        <p:spPr bwMode="auto">
          <a:xfrm>
            <a:off x="1023818" y="4701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Rectangle 8">
            <a:hlinkClick r:id="" action="ppaction://noaction"/>
            <a:extLst>
              <a:ext uri="{FF2B5EF4-FFF2-40B4-BE49-F238E27FC236}">
                <a16:creationId xmlns:a16="http://schemas.microsoft.com/office/drawing/2014/main" id="{FFF414F6-BE4C-DF43-ADB0-ADC5FBA6C7BB}"/>
              </a:ext>
            </a:extLst>
          </p:cNvPr>
          <p:cNvSpPr>
            <a:spLocks noChangeAspect="1" noChangeArrowheads="1"/>
          </p:cNvSpPr>
          <p:nvPr/>
        </p:nvSpPr>
        <p:spPr bwMode="auto">
          <a:xfrm>
            <a:off x="1023818" y="500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Rectangle 6">
            <a:hlinkClick r:id="" action="ppaction://noaction"/>
            <a:extLst>
              <a:ext uri="{FF2B5EF4-FFF2-40B4-BE49-F238E27FC236}">
                <a16:creationId xmlns:a16="http://schemas.microsoft.com/office/drawing/2014/main" id="{AC213D19-B634-7344-9B7C-618C8E53A733}"/>
              </a:ext>
            </a:extLst>
          </p:cNvPr>
          <p:cNvSpPr>
            <a:spLocks noChangeAspect="1" noChangeArrowheads="1"/>
          </p:cNvSpPr>
          <p:nvPr/>
        </p:nvSpPr>
        <p:spPr bwMode="auto">
          <a:xfrm>
            <a:off x="1023818" y="5310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Rectangle 3">
            <a:hlinkClick r:id="" action="ppaction://noaction"/>
            <a:extLst>
              <a:ext uri="{FF2B5EF4-FFF2-40B4-BE49-F238E27FC236}">
                <a16:creationId xmlns:a16="http://schemas.microsoft.com/office/drawing/2014/main" id="{43F04D05-72B1-224B-B561-00F72FA217E6}"/>
              </a:ext>
            </a:extLst>
          </p:cNvPr>
          <p:cNvSpPr>
            <a:spLocks noChangeAspect="1" noChangeArrowheads="1"/>
          </p:cNvSpPr>
          <p:nvPr/>
        </p:nvSpPr>
        <p:spPr bwMode="auto">
          <a:xfrm>
            <a:off x="1023818" y="5615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Rectangle 1">
            <a:hlinkClick r:id="" action="ppaction://noaction"/>
            <a:extLst>
              <a:ext uri="{FF2B5EF4-FFF2-40B4-BE49-F238E27FC236}">
                <a16:creationId xmlns:a16="http://schemas.microsoft.com/office/drawing/2014/main" id="{5ABCBDE0-79ED-BE49-9EB9-72F60438E523}"/>
              </a:ext>
            </a:extLst>
          </p:cNvPr>
          <p:cNvSpPr>
            <a:spLocks noChangeAspect="1" noChangeArrowheads="1"/>
          </p:cNvSpPr>
          <p:nvPr/>
        </p:nvSpPr>
        <p:spPr bwMode="auto">
          <a:xfrm>
            <a:off x="1023818" y="5920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TextBox 9">
            <a:extLst>
              <a:ext uri="{FF2B5EF4-FFF2-40B4-BE49-F238E27FC236}">
                <a16:creationId xmlns:a16="http://schemas.microsoft.com/office/drawing/2014/main" id="{1F892C5D-6C5C-E04C-8317-4D24FC44B6B4}"/>
              </a:ext>
            </a:extLst>
          </p:cNvPr>
          <p:cNvSpPr txBox="1"/>
          <p:nvPr/>
        </p:nvSpPr>
        <p:spPr>
          <a:xfrm>
            <a:off x="528181" y="1767804"/>
            <a:ext cx="11135637" cy="523220"/>
          </a:xfrm>
          <a:prstGeom prst="rect">
            <a:avLst/>
          </a:prstGeom>
          <a:noFill/>
        </p:spPr>
        <p:txBody>
          <a:bodyPr wrap="square" rtlCol="0">
            <a:spAutoFit/>
          </a:bodyPr>
          <a:lstStyle/>
          <a:p>
            <a:pPr algn="ctr"/>
            <a:r>
              <a:rPr lang="en-US" sz="2800" b="1" dirty="0">
                <a:solidFill>
                  <a:srgbClr val="0070C0"/>
                </a:solidFill>
              </a:rPr>
              <a:t>La socialización de las niñas y niños: una función familiar muy importante</a:t>
            </a:r>
            <a:endParaRPr lang="en-US" sz="3600" b="1" dirty="0">
              <a:solidFill>
                <a:srgbClr val="0070C0"/>
              </a:solidFill>
            </a:endParaRPr>
          </a:p>
        </p:txBody>
      </p:sp>
      <p:pic>
        <p:nvPicPr>
          <p:cNvPr id="19" name="Picture 6">
            <a:extLst>
              <a:ext uri="{FF2B5EF4-FFF2-40B4-BE49-F238E27FC236}">
                <a16:creationId xmlns:a16="http://schemas.microsoft.com/office/drawing/2014/main" id="{37FF886B-339F-A842-BDFB-9AA10E1D40B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759893" y="4777696"/>
            <a:ext cx="2643835" cy="1867208"/>
          </a:xfrm>
          <a:prstGeom prst="rect">
            <a:avLst/>
          </a:prstGeom>
        </p:spPr>
      </p:pic>
      <p:sp>
        <p:nvSpPr>
          <p:cNvPr id="20" name="Rectángulo 19">
            <a:extLst>
              <a:ext uri="{FF2B5EF4-FFF2-40B4-BE49-F238E27FC236}">
                <a16:creationId xmlns:a16="http://schemas.microsoft.com/office/drawing/2014/main" id="{B30B56CF-A0E3-3B44-B298-2BB736EF640C}"/>
              </a:ext>
            </a:extLst>
          </p:cNvPr>
          <p:cNvSpPr/>
          <p:nvPr/>
        </p:nvSpPr>
        <p:spPr>
          <a:xfrm>
            <a:off x="622598" y="2647072"/>
            <a:ext cx="10873207" cy="1862048"/>
          </a:xfrm>
          <a:prstGeom prst="rect">
            <a:avLst/>
          </a:prstGeom>
        </p:spPr>
        <p:txBody>
          <a:bodyPr wrap="square">
            <a:spAutoFit/>
          </a:bodyPr>
          <a:lstStyle/>
          <a:p>
            <a:pPr algn="ctr"/>
            <a:r>
              <a:rPr lang="es-MX" sz="2300" dirty="0">
                <a:solidFill>
                  <a:srgbClr val="00B050"/>
                </a:solidFill>
              </a:rPr>
              <a:t>La familia suele ser el contexto en el cual los niños aprenden las normas, valores, actitudes y comportamientos de su grupo. </a:t>
            </a:r>
            <a:endParaRPr lang="en-US" sz="2300" dirty="0">
              <a:solidFill>
                <a:srgbClr val="00B050"/>
              </a:solidFill>
            </a:endParaRPr>
          </a:p>
          <a:p>
            <a:pPr algn="ctr"/>
            <a:endParaRPr lang="en-US" sz="2300" dirty="0">
              <a:solidFill>
                <a:srgbClr val="FF0000"/>
              </a:solidFill>
            </a:endParaRPr>
          </a:p>
          <a:p>
            <a:pPr algn="ctr"/>
            <a:r>
              <a:rPr lang="es-MX" sz="2300" dirty="0"/>
              <a:t>Los padres y madres inculcan estas normas mediante diversas formas de enseñanza, crianza y disciplina. </a:t>
            </a:r>
            <a:endParaRPr lang="en-US" sz="2300" dirty="0"/>
          </a:p>
        </p:txBody>
      </p:sp>
    </p:spTree>
    <p:extLst>
      <p:ext uri="{BB962C8B-B14F-4D97-AF65-F5344CB8AC3E}">
        <p14:creationId xmlns:p14="http://schemas.microsoft.com/office/powerpoint/2010/main" val="65946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txBox="1">
            <a:spLocks/>
          </p:cNvSpPr>
          <p:nvPr/>
        </p:nvSpPr>
        <p:spPr>
          <a:xfrm>
            <a:off x="838200" y="365125"/>
            <a:ext cx="10515600"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I</a:t>
            </a:r>
            <a:endParaRPr lang="en-US" dirty="0"/>
          </a:p>
        </p:txBody>
      </p:sp>
      <p:pic>
        <p:nvPicPr>
          <p:cNvPr id="3"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253416" y="550658"/>
            <a:ext cx="3877138" cy="804999"/>
          </a:xfrm>
          <a:prstGeom prst="rect">
            <a:avLst/>
          </a:prstGeom>
          <a:noFill/>
        </p:spPr>
      </p:pic>
      <p:pic>
        <p:nvPicPr>
          <p:cNvPr id="4"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741406" y="264362"/>
            <a:ext cx="4790301" cy="1087797"/>
          </a:xfrm>
          <a:prstGeom prst="rect">
            <a:avLst/>
          </a:prstGeom>
        </p:spPr>
      </p:pic>
      <p:pic>
        <p:nvPicPr>
          <p:cNvPr id="5"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5665304" y="469745"/>
            <a:ext cx="1454514" cy="966824"/>
          </a:xfrm>
          <a:prstGeom prst="rect">
            <a:avLst/>
          </a:prstGeom>
        </p:spPr>
      </p:pic>
      <p:sp>
        <p:nvSpPr>
          <p:cNvPr id="6" name="Date Placeholder 6">
            <a:extLst>
              <a:ext uri="{FF2B5EF4-FFF2-40B4-BE49-F238E27FC236}">
                <a16:creationId xmlns:a16="http://schemas.microsoft.com/office/drawing/2014/main" id="{AF08012B-D9FD-2740-B762-E5B8F06FCFA5}"/>
              </a:ext>
            </a:extLst>
          </p:cNvPr>
          <p:cNvSpPr>
            <a:spLocks noGrp="1"/>
          </p:cNvSpPr>
          <p:nvPr>
            <p:ph type="dt" sz="half" idx="10"/>
          </p:nvPr>
        </p:nvSpPr>
        <p:spPr>
          <a:xfrm>
            <a:off x="82956" y="6411075"/>
            <a:ext cx="2743200" cy="365125"/>
          </a:xfrm>
        </p:spPr>
        <p:txBody>
          <a:bodyPr/>
          <a:lstStyle/>
          <a:p>
            <a:fld id="{07229C9E-F7B3-8640-A9B4-30EE3DD4157C}" type="datetime1">
              <a:rPr lang="en-GB" smtClean="0">
                <a:solidFill>
                  <a:prstClr val="black">
                    <a:tint val="75000"/>
                  </a:prstClr>
                </a:solidFill>
              </a:rPr>
              <a:pPr/>
              <a:t>15/05/2024</a:t>
            </a:fld>
            <a:endParaRPr lang="en-US" dirty="0">
              <a:solidFill>
                <a:prstClr val="black">
                  <a:tint val="75000"/>
                </a:prstClr>
              </a:solidFill>
            </a:endParaRPr>
          </a:p>
        </p:txBody>
      </p:sp>
      <p:sp>
        <p:nvSpPr>
          <p:cNvPr id="7"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a:xfrm>
            <a:off x="9364257" y="6411075"/>
            <a:ext cx="2743200" cy="365125"/>
          </a:xfrm>
        </p:spPr>
        <p:txBody>
          <a:bodyPr/>
          <a:lstStyle/>
          <a:p>
            <a:fld id="{4ACAD549-2A0F-1B4F-AFA8-46723A501129}" type="slidenum">
              <a:rPr lang="en-US" smtClean="0">
                <a:solidFill>
                  <a:prstClr val="black">
                    <a:tint val="75000"/>
                  </a:prstClr>
                </a:solidFill>
              </a:rPr>
              <a:pPr/>
              <a:t>16</a:t>
            </a:fld>
            <a:endParaRPr lang="en-US">
              <a:solidFill>
                <a:prstClr val="black">
                  <a:tint val="75000"/>
                </a:prstClr>
              </a:solidFill>
            </a:endParaRPr>
          </a:p>
        </p:txBody>
      </p:sp>
      <p:sp>
        <p:nvSpPr>
          <p:cNvPr id="18" name="TextBox 9">
            <a:extLst>
              <a:ext uri="{FF2B5EF4-FFF2-40B4-BE49-F238E27FC236}">
                <a16:creationId xmlns:a16="http://schemas.microsoft.com/office/drawing/2014/main" id="{1F892C5D-6C5C-E04C-8317-4D24FC44B6B4}"/>
              </a:ext>
            </a:extLst>
          </p:cNvPr>
          <p:cNvSpPr txBox="1"/>
          <p:nvPr/>
        </p:nvSpPr>
        <p:spPr>
          <a:xfrm>
            <a:off x="406574" y="1631229"/>
            <a:ext cx="11135637" cy="646331"/>
          </a:xfrm>
          <a:prstGeom prst="rect">
            <a:avLst/>
          </a:prstGeom>
          <a:noFill/>
        </p:spPr>
        <p:txBody>
          <a:bodyPr wrap="square" rtlCol="0">
            <a:spAutoFit/>
          </a:bodyPr>
          <a:lstStyle/>
          <a:p>
            <a:pPr algn="ctr"/>
            <a:r>
              <a:rPr lang="es-MX" sz="3600" b="1" dirty="0">
                <a:solidFill>
                  <a:srgbClr val="0070C0"/>
                </a:solidFill>
              </a:rPr>
              <a:t>Tipos de intervenciones basadas en la familia</a:t>
            </a:r>
            <a:endParaRPr lang="en-US" sz="3600" b="1" dirty="0">
              <a:solidFill>
                <a:srgbClr val="0070C0"/>
              </a:solidFill>
            </a:endParaRPr>
          </a:p>
        </p:txBody>
      </p:sp>
      <p:pic>
        <p:nvPicPr>
          <p:cNvPr id="9" name="Imagen 8">
            <a:extLst>
              <a:ext uri="{FF2B5EF4-FFF2-40B4-BE49-F238E27FC236}">
                <a16:creationId xmlns:a16="http://schemas.microsoft.com/office/drawing/2014/main" id="{1BC4BD8B-07F5-BC41-A3EC-ABED9EBEAC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6854" y="2658304"/>
            <a:ext cx="9078291" cy="4082115"/>
          </a:xfrm>
          <a:prstGeom prst="rect">
            <a:avLst/>
          </a:prstGeom>
        </p:spPr>
      </p:pic>
      <p:pic>
        <p:nvPicPr>
          <p:cNvPr id="11" name="Imagen 10">
            <a:extLst>
              <a:ext uri="{FF2B5EF4-FFF2-40B4-BE49-F238E27FC236}">
                <a16:creationId xmlns:a16="http://schemas.microsoft.com/office/drawing/2014/main" id="{94D83C43-8A29-4F4B-8E69-1F0364AB10C9}"/>
              </a:ext>
            </a:extLst>
          </p:cNvPr>
          <p:cNvPicPr>
            <a:picLocks noChangeAspect="1"/>
          </p:cNvPicPr>
          <p:nvPr/>
        </p:nvPicPr>
        <p:blipFill rotWithShape="1">
          <a:blip r:embed="rId7">
            <a:extLst>
              <a:ext uri="{28A0092B-C50C-407E-A947-70E740481C1C}">
                <a14:useLocalDpi xmlns:a14="http://schemas.microsoft.com/office/drawing/2010/main" val="0"/>
              </a:ext>
            </a:extLst>
          </a:blip>
          <a:srcRect t="-1048" b="36845"/>
          <a:stretch/>
        </p:blipFill>
        <p:spPr>
          <a:xfrm>
            <a:off x="1918742" y="2397699"/>
            <a:ext cx="6121400" cy="383229"/>
          </a:xfrm>
          <a:prstGeom prst="rect">
            <a:avLst/>
          </a:prstGeom>
        </p:spPr>
      </p:pic>
    </p:spTree>
    <p:extLst>
      <p:ext uri="{BB962C8B-B14F-4D97-AF65-F5344CB8AC3E}">
        <p14:creationId xmlns:p14="http://schemas.microsoft.com/office/powerpoint/2010/main" val="1501483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txBox="1">
            <a:spLocks/>
          </p:cNvSpPr>
          <p:nvPr/>
        </p:nvSpPr>
        <p:spPr>
          <a:xfrm>
            <a:off x="838200" y="365125"/>
            <a:ext cx="10515600"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I</a:t>
            </a:r>
            <a:endParaRPr lang="en-US" dirty="0"/>
          </a:p>
        </p:txBody>
      </p:sp>
      <p:pic>
        <p:nvPicPr>
          <p:cNvPr id="3"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2">
            <a:extLst>
              <a:ext uri="{28A0092B-C50C-407E-A947-70E740481C1C}">
                <a14:useLocalDpi xmlns:a14="http://schemas.microsoft.com/office/drawing/2010/main"/>
              </a:ext>
            </a:extLst>
          </a:blip>
          <a:stretch>
            <a:fillRect/>
          </a:stretch>
        </p:blipFill>
        <p:spPr bwMode="auto">
          <a:xfrm>
            <a:off x="7253416" y="550658"/>
            <a:ext cx="3877138" cy="804999"/>
          </a:xfrm>
          <a:prstGeom prst="rect">
            <a:avLst/>
          </a:prstGeom>
          <a:noFill/>
        </p:spPr>
      </p:pic>
      <p:pic>
        <p:nvPicPr>
          <p:cNvPr id="4"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3"/>
          <a:stretch>
            <a:fillRect/>
          </a:stretch>
        </p:blipFill>
        <p:spPr>
          <a:xfrm>
            <a:off x="741406" y="264362"/>
            <a:ext cx="4790301" cy="1087797"/>
          </a:xfrm>
          <a:prstGeom prst="rect">
            <a:avLst/>
          </a:prstGeom>
        </p:spPr>
      </p:pic>
      <p:pic>
        <p:nvPicPr>
          <p:cNvPr id="5"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4"/>
          <a:stretch>
            <a:fillRect/>
          </a:stretch>
        </p:blipFill>
        <p:spPr>
          <a:xfrm>
            <a:off x="5665304" y="469745"/>
            <a:ext cx="1454514" cy="966824"/>
          </a:xfrm>
          <a:prstGeom prst="rect">
            <a:avLst/>
          </a:prstGeom>
        </p:spPr>
      </p:pic>
      <p:sp>
        <p:nvSpPr>
          <p:cNvPr id="6" name="Date Placeholder 6">
            <a:extLst>
              <a:ext uri="{FF2B5EF4-FFF2-40B4-BE49-F238E27FC236}">
                <a16:creationId xmlns:a16="http://schemas.microsoft.com/office/drawing/2014/main" id="{AF08012B-D9FD-2740-B762-E5B8F06FCFA5}"/>
              </a:ext>
            </a:extLst>
          </p:cNvPr>
          <p:cNvSpPr>
            <a:spLocks noGrp="1"/>
          </p:cNvSpPr>
          <p:nvPr>
            <p:ph type="dt" sz="half" idx="10"/>
          </p:nvPr>
        </p:nvSpPr>
        <p:spPr>
          <a:xfrm>
            <a:off x="719203" y="6356350"/>
            <a:ext cx="2743200" cy="365125"/>
          </a:xfrm>
        </p:spPr>
        <p:txBody>
          <a:bodyPr/>
          <a:lstStyle/>
          <a:p>
            <a:fld id="{07229C9E-F7B3-8640-A9B4-30EE3DD4157C}" type="datetime1">
              <a:rPr lang="en-GB" smtClean="0">
                <a:solidFill>
                  <a:prstClr val="black">
                    <a:tint val="75000"/>
                  </a:prstClr>
                </a:solidFill>
              </a:rPr>
              <a:pPr/>
              <a:t>15/05/2024</a:t>
            </a:fld>
            <a:endParaRPr lang="en-US" dirty="0">
              <a:solidFill>
                <a:prstClr val="black">
                  <a:tint val="75000"/>
                </a:prstClr>
              </a:solidFill>
            </a:endParaRPr>
          </a:p>
        </p:txBody>
      </p:sp>
      <p:sp>
        <p:nvSpPr>
          <p:cNvPr id="7"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a:xfrm>
            <a:off x="8610600" y="6356350"/>
            <a:ext cx="2743200" cy="365125"/>
          </a:xfrm>
        </p:spPr>
        <p:txBody>
          <a:bodyPr/>
          <a:lstStyle/>
          <a:p>
            <a:fld id="{4ACAD549-2A0F-1B4F-AFA8-46723A501129}" type="slidenum">
              <a:rPr lang="en-US" smtClean="0">
                <a:solidFill>
                  <a:prstClr val="black">
                    <a:tint val="75000"/>
                  </a:prstClr>
                </a:solidFill>
              </a:rPr>
              <a:pPr/>
              <a:t>17</a:t>
            </a:fld>
            <a:endParaRPr lang="en-US">
              <a:solidFill>
                <a:prstClr val="black">
                  <a:tint val="75000"/>
                </a:prstClr>
              </a:solidFill>
            </a:endParaRPr>
          </a:p>
        </p:txBody>
      </p:sp>
      <p:sp>
        <p:nvSpPr>
          <p:cNvPr id="8" name="Rectangle 20">
            <a:hlinkClick r:id="" action="ppaction://noaction"/>
            <a:extLst>
              <a:ext uri="{FF2B5EF4-FFF2-40B4-BE49-F238E27FC236}">
                <a16:creationId xmlns:a16="http://schemas.microsoft.com/office/drawing/2014/main" id="{D02AD0F9-031A-7544-88BC-91468AD5AD6C}"/>
              </a:ext>
            </a:extLst>
          </p:cNvPr>
          <p:cNvSpPr>
            <a:spLocks noChangeAspect="1" noChangeArrowheads="1"/>
          </p:cNvSpPr>
          <p:nvPr/>
        </p:nvSpPr>
        <p:spPr bwMode="auto">
          <a:xfrm>
            <a:off x="1023818" y="3177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Rectangle 18">
            <a:hlinkClick r:id="" action="ppaction://noaction"/>
            <a:extLst>
              <a:ext uri="{FF2B5EF4-FFF2-40B4-BE49-F238E27FC236}">
                <a16:creationId xmlns:a16="http://schemas.microsoft.com/office/drawing/2014/main" id="{4DC73A40-F711-4A4F-862B-1EC612A3696E}"/>
              </a:ext>
            </a:extLst>
          </p:cNvPr>
          <p:cNvSpPr>
            <a:spLocks noChangeAspect="1" noChangeArrowheads="1"/>
          </p:cNvSpPr>
          <p:nvPr/>
        </p:nvSpPr>
        <p:spPr bwMode="auto">
          <a:xfrm>
            <a:off x="1023818" y="3482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Rectangle 16">
            <a:hlinkClick r:id="" action="ppaction://noaction"/>
            <a:extLst>
              <a:ext uri="{FF2B5EF4-FFF2-40B4-BE49-F238E27FC236}">
                <a16:creationId xmlns:a16="http://schemas.microsoft.com/office/drawing/2014/main" id="{B9CC2B28-1453-284A-81F6-BBDCCDE5ACE8}"/>
              </a:ext>
            </a:extLst>
          </p:cNvPr>
          <p:cNvSpPr>
            <a:spLocks noChangeAspect="1" noChangeArrowheads="1"/>
          </p:cNvSpPr>
          <p:nvPr/>
        </p:nvSpPr>
        <p:spPr bwMode="auto">
          <a:xfrm>
            <a:off x="1023818" y="3786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Rectangle 14">
            <a:hlinkClick r:id="" action="ppaction://noaction"/>
            <a:extLst>
              <a:ext uri="{FF2B5EF4-FFF2-40B4-BE49-F238E27FC236}">
                <a16:creationId xmlns:a16="http://schemas.microsoft.com/office/drawing/2014/main" id="{C7AB5E10-8B18-7C45-9E50-A4FF1CF96FF9}"/>
              </a:ext>
            </a:extLst>
          </p:cNvPr>
          <p:cNvSpPr>
            <a:spLocks noChangeAspect="1" noChangeArrowheads="1"/>
          </p:cNvSpPr>
          <p:nvPr/>
        </p:nvSpPr>
        <p:spPr bwMode="auto">
          <a:xfrm>
            <a:off x="1023818" y="4091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Rectangle 12">
            <a:hlinkClick r:id="" action="ppaction://noaction"/>
            <a:extLst>
              <a:ext uri="{FF2B5EF4-FFF2-40B4-BE49-F238E27FC236}">
                <a16:creationId xmlns:a16="http://schemas.microsoft.com/office/drawing/2014/main" id="{20776524-F4C7-3345-B2CC-97DBE6E8395D}"/>
              </a:ext>
            </a:extLst>
          </p:cNvPr>
          <p:cNvSpPr>
            <a:spLocks noChangeAspect="1" noChangeArrowheads="1"/>
          </p:cNvSpPr>
          <p:nvPr/>
        </p:nvSpPr>
        <p:spPr bwMode="auto">
          <a:xfrm>
            <a:off x="1023818" y="4396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Rectangle 10">
            <a:hlinkClick r:id="" action="ppaction://noaction"/>
            <a:extLst>
              <a:ext uri="{FF2B5EF4-FFF2-40B4-BE49-F238E27FC236}">
                <a16:creationId xmlns:a16="http://schemas.microsoft.com/office/drawing/2014/main" id="{2BF36128-8131-A24D-A9D4-3E8A07874A98}"/>
              </a:ext>
            </a:extLst>
          </p:cNvPr>
          <p:cNvSpPr>
            <a:spLocks noChangeAspect="1" noChangeArrowheads="1"/>
          </p:cNvSpPr>
          <p:nvPr/>
        </p:nvSpPr>
        <p:spPr bwMode="auto">
          <a:xfrm>
            <a:off x="1023818" y="4701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Rectangle 8">
            <a:hlinkClick r:id="" action="ppaction://noaction"/>
            <a:extLst>
              <a:ext uri="{FF2B5EF4-FFF2-40B4-BE49-F238E27FC236}">
                <a16:creationId xmlns:a16="http://schemas.microsoft.com/office/drawing/2014/main" id="{FFF414F6-BE4C-DF43-ADB0-ADC5FBA6C7BB}"/>
              </a:ext>
            </a:extLst>
          </p:cNvPr>
          <p:cNvSpPr>
            <a:spLocks noChangeAspect="1" noChangeArrowheads="1"/>
          </p:cNvSpPr>
          <p:nvPr/>
        </p:nvSpPr>
        <p:spPr bwMode="auto">
          <a:xfrm>
            <a:off x="1023818" y="500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Rectangle 6">
            <a:hlinkClick r:id="" action="ppaction://noaction"/>
            <a:extLst>
              <a:ext uri="{FF2B5EF4-FFF2-40B4-BE49-F238E27FC236}">
                <a16:creationId xmlns:a16="http://schemas.microsoft.com/office/drawing/2014/main" id="{AC213D19-B634-7344-9B7C-618C8E53A733}"/>
              </a:ext>
            </a:extLst>
          </p:cNvPr>
          <p:cNvSpPr>
            <a:spLocks noChangeAspect="1" noChangeArrowheads="1"/>
          </p:cNvSpPr>
          <p:nvPr/>
        </p:nvSpPr>
        <p:spPr bwMode="auto">
          <a:xfrm>
            <a:off x="1023818" y="5310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Rectangle 3">
            <a:hlinkClick r:id="" action="ppaction://noaction"/>
            <a:extLst>
              <a:ext uri="{FF2B5EF4-FFF2-40B4-BE49-F238E27FC236}">
                <a16:creationId xmlns:a16="http://schemas.microsoft.com/office/drawing/2014/main" id="{43F04D05-72B1-224B-B561-00F72FA217E6}"/>
              </a:ext>
            </a:extLst>
          </p:cNvPr>
          <p:cNvSpPr>
            <a:spLocks noChangeAspect="1" noChangeArrowheads="1"/>
          </p:cNvSpPr>
          <p:nvPr/>
        </p:nvSpPr>
        <p:spPr bwMode="auto">
          <a:xfrm>
            <a:off x="1023818" y="5615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Rectangle 1">
            <a:hlinkClick r:id="" action="ppaction://noaction"/>
            <a:extLst>
              <a:ext uri="{FF2B5EF4-FFF2-40B4-BE49-F238E27FC236}">
                <a16:creationId xmlns:a16="http://schemas.microsoft.com/office/drawing/2014/main" id="{5ABCBDE0-79ED-BE49-9EB9-72F60438E523}"/>
              </a:ext>
            </a:extLst>
          </p:cNvPr>
          <p:cNvSpPr>
            <a:spLocks noChangeAspect="1" noChangeArrowheads="1"/>
          </p:cNvSpPr>
          <p:nvPr/>
        </p:nvSpPr>
        <p:spPr bwMode="auto">
          <a:xfrm>
            <a:off x="1023818" y="5920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TextBox 9">
            <a:extLst>
              <a:ext uri="{FF2B5EF4-FFF2-40B4-BE49-F238E27FC236}">
                <a16:creationId xmlns:a16="http://schemas.microsoft.com/office/drawing/2014/main" id="{1F892C5D-6C5C-E04C-8317-4D24FC44B6B4}"/>
              </a:ext>
            </a:extLst>
          </p:cNvPr>
          <p:cNvSpPr txBox="1"/>
          <p:nvPr/>
        </p:nvSpPr>
        <p:spPr>
          <a:xfrm>
            <a:off x="519789" y="1770651"/>
            <a:ext cx="11135637" cy="1200329"/>
          </a:xfrm>
          <a:prstGeom prst="rect">
            <a:avLst/>
          </a:prstGeom>
          <a:noFill/>
        </p:spPr>
        <p:txBody>
          <a:bodyPr wrap="square" rtlCol="0">
            <a:spAutoFit/>
          </a:bodyPr>
          <a:lstStyle/>
          <a:p>
            <a:pPr algn="ctr"/>
            <a:r>
              <a:rPr lang="es-MX" sz="3600" b="1" dirty="0">
                <a:solidFill>
                  <a:srgbClr val="0070C0"/>
                </a:solidFill>
              </a:rPr>
              <a:t>Algunos de los factores familiares más importantes que influyen en el desarrollo infantil y juvenil</a:t>
            </a:r>
          </a:p>
        </p:txBody>
      </p:sp>
      <p:pic>
        <p:nvPicPr>
          <p:cNvPr id="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1279" y="3293125"/>
            <a:ext cx="3954147"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ángulo 19">
            <a:extLst>
              <a:ext uri="{FF2B5EF4-FFF2-40B4-BE49-F238E27FC236}">
                <a16:creationId xmlns:a16="http://schemas.microsoft.com/office/drawing/2014/main" id="{30E505D6-690C-DD42-9A47-2A2BAA8D870B}"/>
              </a:ext>
            </a:extLst>
          </p:cNvPr>
          <p:cNvSpPr/>
          <p:nvPr/>
        </p:nvSpPr>
        <p:spPr>
          <a:xfrm>
            <a:off x="508095" y="3312071"/>
            <a:ext cx="11135637" cy="2814617"/>
          </a:xfrm>
          <a:prstGeom prst="rect">
            <a:avLst/>
          </a:prstGeom>
        </p:spPr>
        <p:txBody>
          <a:bodyPr wrap="square">
            <a:spAutoFit/>
          </a:bodyPr>
          <a:lstStyle/>
          <a:p>
            <a:pPr marL="285750" indent="-285750" algn="just" defTabSz="457200">
              <a:lnSpc>
                <a:spcPct val="150000"/>
              </a:lnSpc>
              <a:buFont typeface="Arial" panose="020B0604020202020204" pitchFamily="34" charset="0"/>
              <a:buChar char="•"/>
            </a:pPr>
            <a:r>
              <a:rPr lang="es-MX" sz="2000" dirty="0">
                <a:cs typeface="Calibri" panose="020F0502020204030204" pitchFamily="34" charset="0"/>
              </a:rPr>
              <a:t>Buenas relaciones entre padres/madres e hijos. </a:t>
            </a:r>
          </a:p>
          <a:p>
            <a:pPr marL="285750" indent="-285750" algn="just" defTabSz="457200">
              <a:lnSpc>
                <a:spcPct val="150000"/>
              </a:lnSpc>
              <a:buFont typeface="Arial" panose="020B0604020202020204" pitchFamily="34" charset="0"/>
              <a:buChar char="•"/>
            </a:pPr>
            <a:r>
              <a:rPr lang="es-MX" sz="2000" dirty="0">
                <a:cs typeface="Calibri" panose="020F0502020204030204" pitchFamily="34" charset="0"/>
              </a:rPr>
              <a:t>Estrategias eficaces de gestión de la conducta. </a:t>
            </a:r>
          </a:p>
          <a:p>
            <a:pPr marL="285750" indent="-285750" algn="just" defTabSz="457200">
              <a:lnSpc>
                <a:spcPct val="150000"/>
              </a:lnSpc>
              <a:buFont typeface="Arial" panose="020B0604020202020204" pitchFamily="34" charset="0"/>
              <a:buChar char="•"/>
            </a:pPr>
            <a:r>
              <a:rPr lang="es-MX" sz="2000" dirty="0">
                <a:cs typeface="Calibri" panose="020F0502020204030204" pitchFamily="34" charset="0"/>
              </a:rPr>
              <a:t>Comunicar valores a favor de la familia. </a:t>
            </a:r>
          </a:p>
          <a:p>
            <a:pPr marL="285750" indent="-285750" algn="just" defTabSz="457200">
              <a:lnSpc>
                <a:spcPct val="150000"/>
              </a:lnSpc>
              <a:buFont typeface="Arial" panose="020B0604020202020204" pitchFamily="34" charset="0"/>
              <a:buChar char="•"/>
            </a:pPr>
            <a:r>
              <a:rPr lang="es-MX" sz="2000" dirty="0">
                <a:cs typeface="Calibri" panose="020F0502020204030204" pitchFamily="34" charset="0"/>
              </a:rPr>
              <a:t>Implicarse en la vida de las niñas y niños </a:t>
            </a:r>
          </a:p>
          <a:p>
            <a:pPr marL="285750" indent="-285750" algn="just" defTabSz="457200">
              <a:lnSpc>
                <a:spcPct val="150000"/>
              </a:lnSpc>
              <a:buFont typeface="Arial" panose="020B0604020202020204" pitchFamily="34" charset="0"/>
              <a:buChar char="•"/>
            </a:pPr>
            <a:r>
              <a:rPr lang="es-MX" sz="2000" dirty="0">
                <a:cs typeface="Calibri" panose="020F0502020204030204" pitchFamily="34" charset="0"/>
              </a:rPr>
              <a:t>Los padres y madres que brindan apoyo emocional, cognitivo y económico proporcionan múltiples recursos para el desarrollo saludable de las niñas y niños. </a:t>
            </a:r>
          </a:p>
        </p:txBody>
      </p:sp>
    </p:spTree>
    <p:extLst>
      <p:ext uri="{BB962C8B-B14F-4D97-AF65-F5344CB8AC3E}">
        <p14:creationId xmlns:p14="http://schemas.microsoft.com/office/powerpoint/2010/main" val="1455076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txBox="1">
            <a:spLocks/>
          </p:cNvSpPr>
          <p:nvPr/>
        </p:nvSpPr>
        <p:spPr>
          <a:xfrm>
            <a:off x="838200" y="365125"/>
            <a:ext cx="10515600"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I</a:t>
            </a:r>
            <a:endParaRPr lang="en-US" dirty="0"/>
          </a:p>
        </p:txBody>
      </p:sp>
      <p:pic>
        <p:nvPicPr>
          <p:cNvPr id="3"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253416" y="550658"/>
            <a:ext cx="3877138" cy="804999"/>
          </a:xfrm>
          <a:prstGeom prst="rect">
            <a:avLst/>
          </a:prstGeom>
          <a:noFill/>
        </p:spPr>
      </p:pic>
      <p:pic>
        <p:nvPicPr>
          <p:cNvPr id="4"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741406" y="264362"/>
            <a:ext cx="4790301" cy="1087797"/>
          </a:xfrm>
          <a:prstGeom prst="rect">
            <a:avLst/>
          </a:prstGeom>
        </p:spPr>
      </p:pic>
      <p:pic>
        <p:nvPicPr>
          <p:cNvPr id="5"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5665304" y="469745"/>
            <a:ext cx="1454514" cy="966824"/>
          </a:xfrm>
          <a:prstGeom prst="rect">
            <a:avLst/>
          </a:prstGeom>
        </p:spPr>
      </p:pic>
      <p:sp>
        <p:nvSpPr>
          <p:cNvPr id="7"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a:xfrm>
            <a:off x="9447213" y="6492875"/>
            <a:ext cx="2743200" cy="365125"/>
          </a:xfrm>
        </p:spPr>
        <p:txBody>
          <a:bodyPr/>
          <a:lstStyle/>
          <a:p>
            <a:fld id="{4ACAD549-2A0F-1B4F-AFA8-46723A501129}" type="slidenum">
              <a:rPr lang="en-US" smtClean="0">
                <a:solidFill>
                  <a:prstClr val="black">
                    <a:tint val="75000"/>
                  </a:prstClr>
                </a:solidFill>
              </a:rPr>
              <a:pPr/>
              <a:t>18</a:t>
            </a:fld>
            <a:endParaRPr lang="en-US" dirty="0">
              <a:solidFill>
                <a:prstClr val="black">
                  <a:tint val="75000"/>
                </a:prstClr>
              </a:solidFill>
            </a:endParaRPr>
          </a:p>
        </p:txBody>
      </p:sp>
      <p:sp>
        <p:nvSpPr>
          <p:cNvPr id="8" name="Rectangle 20">
            <a:hlinkClick r:id="" action="ppaction://noaction"/>
            <a:extLst>
              <a:ext uri="{FF2B5EF4-FFF2-40B4-BE49-F238E27FC236}">
                <a16:creationId xmlns:a16="http://schemas.microsoft.com/office/drawing/2014/main" id="{D02AD0F9-031A-7544-88BC-91468AD5AD6C}"/>
              </a:ext>
            </a:extLst>
          </p:cNvPr>
          <p:cNvSpPr>
            <a:spLocks noChangeAspect="1" noChangeArrowheads="1"/>
          </p:cNvSpPr>
          <p:nvPr/>
        </p:nvSpPr>
        <p:spPr bwMode="auto">
          <a:xfrm>
            <a:off x="1023818" y="3177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Rectangle 18">
            <a:hlinkClick r:id="" action="ppaction://noaction"/>
            <a:extLst>
              <a:ext uri="{FF2B5EF4-FFF2-40B4-BE49-F238E27FC236}">
                <a16:creationId xmlns:a16="http://schemas.microsoft.com/office/drawing/2014/main" id="{4DC73A40-F711-4A4F-862B-1EC612A3696E}"/>
              </a:ext>
            </a:extLst>
          </p:cNvPr>
          <p:cNvSpPr>
            <a:spLocks noChangeAspect="1" noChangeArrowheads="1"/>
          </p:cNvSpPr>
          <p:nvPr/>
        </p:nvSpPr>
        <p:spPr bwMode="auto">
          <a:xfrm>
            <a:off x="1023818" y="3482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Rectangle 16">
            <a:hlinkClick r:id="" action="ppaction://noaction"/>
            <a:extLst>
              <a:ext uri="{FF2B5EF4-FFF2-40B4-BE49-F238E27FC236}">
                <a16:creationId xmlns:a16="http://schemas.microsoft.com/office/drawing/2014/main" id="{B9CC2B28-1453-284A-81F6-BBDCCDE5ACE8}"/>
              </a:ext>
            </a:extLst>
          </p:cNvPr>
          <p:cNvSpPr>
            <a:spLocks noChangeAspect="1" noChangeArrowheads="1"/>
          </p:cNvSpPr>
          <p:nvPr/>
        </p:nvSpPr>
        <p:spPr bwMode="auto">
          <a:xfrm>
            <a:off x="1023818" y="3786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Rectangle 14">
            <a:hlinkClick r:id="" action="ppaction://noaction"/>
            <a:extLst>
              <a:ext uri="{FF2B5EF4-FFF2-40B4-BE49-F238E27FC236}">
                <a16:creationId xmlns:a16="http://schemas.microsoft.com/office/drawing/2014/main" id="{C7AB5E10-8B18-7C45-9E50-A4FF1CF96FF9}"/>
              </a:ext>
            </a:extLst>
          </p:cNvPr>
          <p:cNvSpPr>
            <a:spLocks noChangeAspect="1" noChangeArrowheads="1"/>
          </p:cNvSpPr>
          <p:nvPr/>
        </p:nvSpPr>
        <p:spPr bwMode="auto">
          <a:xfrm>
            <a:off x="1023818" y="4091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Rectangle 12">
            <a:hlinkClick r:id="" action="ppaction://noaction"/>
            <a:extLst>
              <a:ext uri="{FF2B5EF4-FFF2-40B4-BE49-F238E27FC236}">
                <a16:creationId xmlns:a16="http://schemas.microsoft.com/office/drawing/2014/main" id="{20776524-F4C7-3345-B2CC-97DBE6E8395D}"/>
              </a:ext>
            </a:extLst>
          </p:cNvPr>
          <p:cNvSpPr>
            <a:spLocks noChangeAspect="1" noChangeArrowheads="1"/>
          </p:cNvSpPr>
          <p:nvPr/>
        </p:nvSpPr>
        <p:spPr bwMode="auto">
          <a:xfrm>
            <a:off x="1023818" y="4396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Rectangle 10">
            <a:hlinkClick r:id="" action="ppaction://noaction"/>
            <a:extLst>
              <a:ext uri="{FF2B5EF4-FFF2-40B4-BE49-F238E27FC236}">
                <a16:creationId xmlns:a16="http://schemas.microsoft.com/office/drawing/2014/main" id="{2BF36128-8131-A24D-A9D4-3E8A07874A98}"/>
              </a:ext>
            </a:extLst>
          </p:cNvPr>
          <p:cNvSpPr>
            <a:spLocks noChangeAspect="1" noChangeArrowheads="1"/>
          </p:cNvSpPr>
          <p:nvPr/>
        </p:nvSpPr>
        <p:spPr bwMode="auto">
          <a:xfrm>
            <a:off x="1023818" y="4701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Rectangle 8">
            <a:hlinkClick r:id="" action="ppaction://noaction"/>
            <a:extLst>
              <a:ext uri="{FF2B5EF4-FFF2-40B4-BE49-F238E27FC236}">
                <a16:creationId xmlns:a16="http://schemas.microsoft.com/office/drawing/2014/main" id="{FFF414F6-BE4C-DF43-ADB0-ADC5FBA6C7BB}"/>
              </a:ext>
            </a:extLst>
          </p:cNvPr>
          <p:cNvSpPr>
            <a:spLocks noChangeAspect="1" noChangeArrowheads="1"/>
          </p:cNvSpPr>
          <p:nvPr/>
        </p:nvSpPr>
        <p:spPr bwMode="auto">
          <a:xfrm>
            <a:off x="1023818" y="500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Rectangle 6">
            <a:hlinkClick r:id="" action="ppaction://noaction"/>
            <a:extLst>
              <a:ext uri="{FF2B5EF4-FFF2-40B4-BE49-F238E27FC236}">
                <a16:creationId xmlns:a16="http://schemas.microsoft.com/office/drawing/2014/main" id="{AC213D19-B634-7344-9B7C-618C8E53A733}"/>
              </a:ext>
            </a:extLst>
          </p:cNvPr>
          <p:cNvSpPr>
            <a:spLocks noChangeAspect="1" noChangeArrowheads="1"/>
          </p:cNvSpPr>
          <p:nvPr/>
        </p:nvSpPr>
        <p:spPr bwMode="auto">
          <a:xfrm>
            <a:off x="1023818" y="5310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Rectangle 3">
            <a:hlinkClick r:id="" action="ppaction://noaction"/>
            <a:extLst>
              <a:ext uri="{FF2B5EF4-FFF2-40B4-BE49-F238E27FC236}">
                <a16:creationId xmlns:a16="http://schemas.microsoft.com/office/drawing/2014/main" id="{43F04D05-72B1-224B-B561-00F72FA217E6}"/>
              </a:ext>
            </a:extLst>
          </p:cNvPr>
          <p:cNvSpPr>
            <a:spLocks noChangeAspect="1" noChangeArrowheads="1"/>
          </p:cNvSpPr>
          <p:nvPr/>
        </p:nvSpPr>
        <p:spPr bwMode="auto">
          <a:xfrm>
            <a:off x="1023818" y="5615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Rectangle 1">
            <a:hlinkClick r:id="" action="ppaction://noaction"/>
            <a:extLst>
              <a:ext uri="{FF2B5EF4-FFF2-40B4-BE49-F238E27FC236}">
                <a16:creationId xmlns:a16="http://schemas.microsoft.com/office/drawing/2014/main" id="{5ABCBDE0-79ED-BE49-9EB9-72F60438E523}"/>
              </a:ext>
            </a:extLst>
          </p:cNvPr>
          <p:cNvSpPr>
            <a:spLocks noChangeAspect="1" noChangeArrowheads="1"/>
          </p:cNvSpPr>
          <p:nvPr/>
        </p:nvSpPr>
        <p:spPr bwMode="auto">
          <a:xfrm>
            <a:off x="1023818" y="5920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TextBox 9">
            <a:extLst>
              <a:ext uri="{FF2B5EF4-FFF2-40B4-BE49-F238E27FC236}">
                <a16:creationId xmlns:a16="http://schemas.microsoft.com/office/drawing/2014/main" id="{1F892C5D-6C5C-E04C-8317-4D24FC44B6B4}"/>
              </a:ext>
            </a:extLst>
          </p:cNvPr>
          <p:cNvSpPr txBox="1"/>
          <p:nvPr/>
        </p:nvSpPr>
        <p:spPr>
          <a:xfrm>
            <a:off x="147448" y="1584768"/>
            <a:ext cx="11949830" cy="1538883"/>
          </a:xfrm>
          <a:prstGeom prst="rect">
            <a:avLst/>
          </a:prstGeom>
          <a:noFill/>
        </p:spPr>
        <p:txBody>
          <a:bodyPr wrap="square" rtlCol="0">
            <a:spAutoFit/>
          </a:bodyPr>
          <a:lstStyle/>
          <a:p>
            <a:pPr algn="ctr"/>
            <a:r>
              <a:rPr lang="es-MX" sz="3600" b="1" dirty="0">
                <a:solidFill>
                  <a:srgbClr val="0070C0"/>
                </a:solidFill>
              </a:rPr>
              <a:t>Intervenciones preventivas basadas en la familia</a:t>
            </a:r>
          </a:p>
          <a:p>
            <a:pPr algn="ctr"/>
            <a:r>
              <a:rPr lang="es-MX" sz="1000" b="1" dirty="0">
                <a:solidFill>
                  <a:srgbClr val="0070C0"/>
                </a:solidFill>
              </a:rPr>
              <a:t> </a:t>
            </a:r>
          </a:p>
          <a:p>
            <a:pPr algn="ctr"/>
            <a:r>
              <a:rPr lang="es-MX" sz="2400" dirty="0">
                <a:solidFill>
                  <a:srgbClr val="00B050"/>
                </a:solidFill>
              </a:rPr>
              <a:t>Contenido parental: enseñar a madres y padres a ser receptivos y responder adecuadamente a las necesidades y peticiones de sus hijos/as</a:t>
            </a:r>
          </a:p>
        </p:txBody>
      </p:sp>
      <p:sp>
        <p:nvSpPr>
          <p:cNvPr id="6" name="Rectángulo 5">
            <a:extLst>
              <a:ext uri="{FF2B5EF4-FFF2-40B4-BE49-F238E27FC236}">
                <a16:creationId xmlns:a16="http://schemas.microsoft.com/office/drawing/2014/main" id="{67D85DC6-9F1A-C943-B4F9-6F3E7211DC23}"/>
              </a:ext>
            </a:extLst>
          </p:cNvPr>
          <p:cNvSpPr/>
          <p:nvPr/>
        </p:nvSpPr>
        <p:spPr>
          <a:xfrm>
            <a:off x="147448" y="3091077"/>
            <a:ext cx="11949830" cy="3216265"/>
          </a:xfrm>
          <a:prstGeom prst="rect">
            <a:avLst/>
          </a:prstGeom>
        </p:spPr>
        <p:txBody>
          <a:bodyPr wrap="square">
            <a:spAutoFit/>
          </a:bodyPr>
          <a:lstStyle/>
          <a:p>
            <a:r>
              <a:rPr lang="es-MX" sz="2200" b="1" dirty="0"/>
              <a:t>Los padres y madres deben: </a:t>
            </a:r>
          </a:p>
          <a:p>
            <a:endParaRPr lang="es-MX" sz="1900" b="1" dirty="0"/>
          </a:p>
          <a:p>
            <a:pPr marL="342900" indent="-342900" algn="just">
              <a:buFont typeface="Arial" panose="020B0604020202020204" pitchFamily="34" charset="0"/>
              <a:buChar char="•"/>
            </a:pPr>
            <a:r>
              <a:rPr lang="es-MX" dirty="0"/>
              <a:t>Utilizar la atención positiva y hacer saber a las niñas y  niños cuando se portan bien, no sólo cuando incumplen normas.</a:t>
            </a:r>
          </a:p>
          <a:p>
            <a:pPr marL="342900" indent="-342900" algn="just">
              <a:buFont typeface="Arial" panose="020B0604020202020204" pitchFamily="34" charset="0"/>
              <a:buChar char="•"/>
            </a:pPr>
            <a:r>
              <a:rPr lang="es-MX" dirty="0"/>
              <a:t>Hablar tanto de sus propias emociones como de las de sus hijos/as para ayudarles a reconocer y expresarlas;.</a:t>
            </a:r>
          </a:p>
          <a:p>
            <a:pPr marL="342900" indent="-342900" algn="just">
              <a:buFont typeface="Arial" panose="020B0604020202020204" pitchFamily="34" charset="0"/>
              <a:buChar char="•"/>
            </a:pPr>
            <a:r>
              <a:rPr lang="es-MX" dirty="0"/>
              <a:t>Aprender la importancia de mostrar un comportamiento adecuado: si los padres no quieren que las niñas, niños y adolescentes consuman drogas, deben mostrar ese comportamiento.</a:t>
            </a:r>
          </a:p>
          <a:p>
            <a:pPr marL="342900" indent="-342900" algn="just">
              <a:buFont typeface="Arial" panose="020B0604020202020204" pitchFamily="34" charset="0"/>
              <a:buChar char="•"/>
            </a:pPr>
            <a:r>
              <a:rPr lang="es-MX" dirty="0"/>
              <a:t>Aprender nuevas habilidades de afrontamiento y control de la ira para hacer frente a la inevitabilidad del estrés y el cambio en la familia y su entorno social más amplio.</a:t>
            </a:r>
          </a:p>
          <a:p>
            <a:pPr marL="342900" indent="-342900" algn="just">
              <a:buFont typeface="Arial" panose="020B0604020202020204" pitchFamily="34" charset="0"/>
              <a:buChar char="•"/>
            </a:pPr>
            <a:r>
              <a:rPr lang="es-MX" dirty="0"/>
              <a:t>Aprender a actuar con sensibilidad – es decir, permitir que a sus hijos/as tener algo de control y dirigir la situación, mientras que madres y padres siguen el juego.</a:t>
            </a:r>
          </a:p>
          <a:p>
            <a:pPr marL="342900" indent="-342900" algn="just">
              <a:buFont typeface="Arial" panose="020B0604020202020204" pitchFamily="34" charset="0"/>
              <a:buChar char="•"/>
            </a:pPr>
            <a:r>
              <a:rPr lang="es-MX" dirty="0"/>
              <a:t>Tener expectativas adecuadas a la edad y nivel de desarrollo de sus hijo/ass. </a:t>
            </a:r>
          </a:p>
        </p:txBody>
      </p:sp>
    </p:spTree>
    <p:extLst>
      <p:ext uri="{BB962C8B-B14F-4D97-AF65-F5344CB8AC3E}">
        <p14:creationId xmlns:p14="http://schemas.microsoft.com/office/powerpoint/2010/main" val="3711621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txBox="1">
            <a:spLocks/>
          </p:cNvSpPr>
          <p:nvPr/>
        </p:nvSpPr>
        <p:spPr>
          <a:xfrm>
            <a:off x="838200" y="365125"/>
            <a:ext cx="10515600"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I</a:t>
            </a:r>
            <a:endParaRPr lang="en-US" dirty="0"/>
          </a:p>
        </p:txBody>
      </p:sp>
      <p:pic>
        <p:nvPicPr>
          <p:cNvPr id="3"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2">
            <a:extLst>
              <a:ext uri="{28A0092B-C50C-407E-A947-70E740481C1C}">
                <a14:useLocalDpi xmlns:a14="http://schemas.microsoft.com/office/drawing/2010/main"/>
              </a:ext>
            </a:extLst>
          </a:blip>
          <a:stretch>
            <a:fillRect/>
          </a:stretch>
        </p:blipFill>
        <p:spPr bwMode="auto">
          <a:xfrm>
            <a:off x="7253416" y="550658"/>
            <a:ext cx="3877138" cy="804999"/>
          </a:xfrm>
          <a:prstGeom prst="rect">
            <a:avLst/>
          </a:prstGeom>
          <a:noFill/>
        </p:spPr>
      </p:pic>
      <p:pic>
        <p:nvPicPr>
          <p:cNvPr id="4"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3"/>
          <a:stretch>
            <a:fillRect/>
          </a:stretch>
        </p:blipFill>
        <p:spPr>
          <a:xfrm>
            <a:off x="741406" y="264362"/>
            <a:ext cx="4790301" cy="1087797"/>
          </a:xfrm>
          <a:prstGeom prst="rect">
            <a:avLst/>
          </a:prstGeom>
        </p:spPr>
      </p:pic>
      <p:pic>
        <p:nvPicPr>
          <p:cNvPr id="5"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4"/>
          <a:stretch>
            <a:fillRect/>
          </a:stretch>
        </p:blipFill>
        <p:spPr>
          <a:xfrm>
            <a:off x="5665304" y="469745"/>
            <a:ext cx="1454514" cy="966824"/>
          </a:xfrm>
          <a:prstGeom prst="rect">
            <a:avLst/>
          </a:prstGeom>
        </p:spPr>
      </p:pic>
      <p:sp>
        <p:nvSpPr>
          <p:cNvPr id="6" name="Date Placeholder 6">
            <a:extLst>
              <a:ext uri="{FF2B5EF4-FFF2-40B4-BE49-F238E27FC236}">
                <a16:creationId xmlns:a16="http://schemas.microsoft.com/office/drawing/2014/main" id="{AF08012B-D9FD-2740-B762-E5B8F06FCFA5}"/>
              </a:ext>
            </a:extLst>
          </p:cNvPr>
          <p:cNvSpPr>
            <a:spLocks noGrp="1"/>
          </p:cNvSpPr>
          <p:nvPr>
            <p:ph type="dt" sz="half" idx="10"/>
          </p:nvPr>
        </p:nvSpPr>
        <p:spPr>
          <a:xfrm>
            <a:off x="838200" y="6356350"/>
            <a:ext cx="2743200" cy="365125"/>
          </a:xfrm>
        </p:spPr>
        <p:txBody>
          <a:bodyPr/>
          <a:lstStyle/>
          <a:p>
            <a:fld id="{07229C9E-F7B3-8640-A9B4-30EE3DD4157C}" type="datetime1">
              <a:rPr lang="en-GB" smtClean="0">
                <a:solidFill>
                  <a:prstClr val="black">
                    <a:tint val="75000"/>
                  </a:prstClr>
                </a:solidFill>
              </a:rPr>
              <a:pPr/>
              <a:t>15/05/2024</a:t>
            </a:fld>
            <a:endParaRPr lang="en-US">
              <a:solidFill>
                <a:prstClr val="black">
                  <a:tint val="75000"/>
                </a:prstClr>
              </a:solidFill>
            </a:endParaRPr>
          </a:p>
        </p:txBody>
      </p:sp>
      <p:sp>
        <p:nvSpPr>
          <p:cNvPr id="7"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a:xfrm>
            <a:off x="8610600" y="6356350"/>
            <a:ext cx="2743200" cy="365125"/>
          </a:xfrm>
        </p:spPr>
        <p:txBody>
          <a:bodyPr/>
          <a:lstStyle/>
          <a:p>
            <a:fld id="{4ACAD549-2A0F-1B4F-AFA8-46723A501129}" type="slidenum">
              <a:rPr lang="en-US" smtClean="0">
                <a:solidFill>
                  <a:prstClr val="black">
                    <a:tint val="75000"/>
                  </a:prstClr>
                </a:solidFill>
              </a:rPr>
              <a:pPr/>
              <a:t>19</a:t>
            </a:fld>
            <a:endParaRPr lang="en-US">
              <a:solidFill>
                <a:prstClr val="black">
                  <a:tint val="75000"/>
                </a:prstClr>
              </a:solidFill>
            </a:endParaRPr>
          </a:p>
        </p:txBody>
      </p:sp>
      <p:sp>
        <p:nvSpPr>
          <p:cNvPr id="8" name="Rectangle 20">
            <a:hlinkClick r:id="" action="ppaction://noaction"/>
            <a:extLst>
              <a:ext uri="{FF2B5EF4-FFF2-40B4-BE49-F238E27FC236}">
                <a16:creationId xmlns:a16="http://schemas.microsoft.com/office/drawing/2014/main" id="{D02AD0F9-031A-7544-88BC-91468AD5AD6C}"/>
              </a:ext>
            </a:extLst>
          </p:cNvPr>
          <p:cNvSpPr>
            <a:spLocks noChangeAspect="1" noChangeArrowheads="1"/>
          </p:cNvSpPr>
          <p:nvPr/>
        </p:nvSpPr>
        <p:spPr bwMode="auto">
          <a:xfrm>
            <a:off x="1023818" y="3177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Rectangle 18">
            <a:hlinkClick r:id="" action="ppaction://noaction"/>
            <a:extLst>
              <a:ext uri="{FF2B5EF4-FFF2-40B4-BE49-F238E27FC236}">
                <a16:creationId xmlns:a16="http://schemas.microsoft.com/office/drawing/2014/main" id="{4DC73A40-F711-4A4F-862B-1EC612A3696E}"/>
              </a:ext>
            </a:extLst>
          </p:cNvPr>
          <p:cNvSpPr>
            <a:spLocks noChangeAspect="1" noChangeArrowheads="1"/>
          </p:cNvSpPr>
          <p:nvPr/>
        </p:nvSpPr>
        <p:spPr bwMode="auto">
          <a:xfrm>
            <a:off x="1023818" y="3482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Rectangle 16">
            <a:hlinkClick r:id="" action="ppaction://noaction"/>
            <a:extLst>
              <a:ext uri="{FF2B5EF4-FFF2-40B4-BE49-F238E27FC236}">
                <a16:creationId xmlns:a16="http://schemas.microsoft.com/office/drawing/2014/main" id="{B9CC2B28-1453-284A-81F6-BBDCCDE5ACE8}"/>
              </a:ext>
            </a:extLst>
          </p:cNvPr>
          <p:cNvSpPr>
            <a:spLocks noChangeAspect="1" noChangeArrowheads="1"/>
          </p:cNvSpPr>
          <p:nvPr/>
        </p:nvSpPr>
        <p:spPr bwMode="auto">
          <a:xfrm>
            <a:off x="1023818" y="3786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Rectangle 14">
            <a:hlinkClick r:id="" action="ppaction://noaction"/>
            <a:extLst>
              <a:ext uri="{FF2B5EF4-FFF2-40B4-BE49-F238E27FC236}">
                <a16:creationId xmlns:a16="http://schemas.microsoft.com/office/drawing/2014/main" id="{C7AB5E10-8B18-7C45-9E50-A4FF1CF96FF9}"/>
              </a:ext>
            </a:extLst>
          </p:cNvPr>
          <p:cNvSpPr>
            <a:spLocks noChangeAspect="1" noChangeArrowheads="1"/>
          </p:cNvSpPr>
          <p:nvPr/>
        </p:nvSpPr>
        <p:spPr bwMode="auto">
          <a:xfrm>
            <a:off x="1023818" y="4091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Rectangle 12">
            <a:hlinkClick r:id="" action="ppaction://noaction"/>
            <a:extLst>
              <a:ext uri="{FF2B5EF4-FFF2-40B4-BE49-F238E27FC236}">
                <a16:creationId xmlns:a16="http://schemas.microsoft.com/office/drawing/2014/main" id="{20776524-F4C7-3345-B2CC-97DBE6E8395D}"/>
              </a:ext>
            </a:extLst>
          </p:cNvPr>
          <p:cNvSpPr>
            <a:spLocks noChangeAspect="1" noChangeArrowheads="1"/>
          </p:cNvSpPr>
          <p:nvPr/>
        </p:nvSpPr>
        <p:spPr bwMode="auto">
          <a:xfrm>
            <a:off x="1023818" y="4396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Rectangle 10">
            <a:hlinkClick r:id="" action="ppaction://noaction"/>
            <a:extLst>
              <a:ext uri="{FF2B5EF4-FFF2-40B4-BE49-F238E27FC236}">
                <a16:creationId xmlns:a16="http://schemas.microsoft.com/office/drawing/2014/main" id="{2BF36128-8131-A24D-A9D4-3E8A07874A98}"/>
              </a:ext>
            </a:extLst>
          </p:cNvPr>
          <p:cNvSpPr>
            <a:spLocks noChangeAspect="1" noChangeArrowheads="1"/>
          </p:cNvSpPr>
          <p:nvPr/>
        </p:nvSpPr>
        <p:spPr bwMode="auto">
          <a:xfrm>
            <a:off x="1023818" y="4701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Rectangle 8">
            <a:hlinkClick r:id="" action="ppaction://noaction"/>
            <a:extLst>
              <a:ext uri="{FF2B5EF4-FFF2-40B4-BE49-F238E27FC236}">
                <a16:creationId xmlns:a16="http://schemas.microsoft.com/office/drawing/2014/main" id="{FFF414F6-BE4C-DF43-ADB0-ADC5FBA6C7BB}"/>
              </a:ext>
            </a:extLst>
          </p:cNvPr>
          <p:cNvSpPr>
            <a:spLocks noChangeAspect="1" noChangeArrowheads="1"/>
          </p:cNvSpPr>
          <p:nvPr/>
        </p:nvSpPr>
        <p:spPr bwMode="auto">
          <a:xfrm>
            <a:off x="1023818" y="500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Rectangle 6">
            <a:hlinkClick r:id="" action="ppaction://noaction"/>
            <a:extLst>
              <a:ext uri="{FF2B5EF4-FFF2-40B4-BE49-F238E27FC236}">
                <a16:creationId xmlns:a16="http://schemas.microsoft.com/office/drawing/2014/main" id="{AC213D19-B634-7344-9B7C-618C8E53A733}"/>
              </a:ext>
            </a:extLst>
          </p:cNvPr>
          <p:cNvSpPr>
            <a:spLocks noChangeAspect="1" noChangeArrowheads="1"/>
          </p:cNvSpPr>
          <p:nvPr/>
        </p:nvSpPr>
        <p:spPr bwMode="auto">
          <a:xfrm>
            <a:off x="1023818" y="5310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Rectangle 3">
            <a:hlinkClick r:id="" action="ppaction://noaction"/>
            <a:extLst>
              <a:ext uri="{FF2B5EF4-FFF2-40B4-BE49-F238E27FC236}">
                <a16:creationId xmlns:a16="http://schemas.microsoft.com/office/drawing/2014/main" id="{43F04D05-72B1-224B-B561-00F72FA217E6}"/>
              </a:ext>
            </a:extLst>
          </p:cNvPr>
          <p:cNvSpPr>
            <a:spLocks noChangeAspect="1" noChangeArrowheads="1"/>
          </p:cNvSpPr>
          <p:nvPr/>
        </p:nvSpPr>
        <p:spPr bwMode="auto">
          <a:xfrm>
            <a:off x="1023818" y="5615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Rectangle 1">
            <a:hlinkClick r:id="" action="ppaction://noaction"/>
            <a:extLst>
              <a:ext uri="{FF2B5EF4-FFF2-40B4-BE49-F238E27FC236}">
                <a16:creationId xmlns:a16="http://schemas.microsoft.com/office/drawing/2014/main" id="{5ABCBDE0-79ED-BE49-9EB9-72F60438E523}"/>
              </a:ext>
            </a:extLst>
          </p:cNvPr>
          <p:cNvSpPr>
            <a:spLocks noChangeAspect="1" noChangeArrowheads="1"/>
          </p:cNvSpPr>
          <p:nvPr/>
        </p:nvSpPr>
        <p:spPr bwMode="auto">
          <a:xfrm>
            <a:off x="1023818" y="5920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TextBox 9">
            <a:extLst>
              <a:ext uri="{FF2B5EF4-FFF2-40B4-BE49-F238E27FC236}">
                <a16:creationId xmlns:a16="http://schemas.microsoft.com/office/drawing/2014/main" id="{1F892C5D-6C5C-E04C-8317-4D24FC44B6B4}"/>
              </a:ext>
            </a:extLst>
          </p:cNvPr>
          <p:cNvSpPr txBox="1"/>
          <p:nvPr/>
        </p:nvSpPr>
        <p:spPr>
          <a:xfrm>
            <a:off x="527387" y="1539949"/>
            <a:ext cx="11135637" cy="1384995"/>
          </a:xfrm>
          <a:prstGeom prst="rect">
            <a:avLst/>
          </a:prstGeom>
          <a:noFill/>
        </p:spPr>
        <p:txBody>
          <a:bodyPr wrap="square" rtlCol="0">
            <a:spAutoFit/>
          </a:bodyPr>
          <a:lstStyle/>
          <a:p>
            <a:pPr algn="ctr"/>
            <a:r>
              <a:rPr lang="es-MX" sz="3600" b="1" dirty="0">
                <a:solidFill>
                  <a:srgbClr val="0070C0"/>
                </a:solidFill>
              </a:rPr>
              <a:t>Intervenciones preventivas basadas en la familia</a:t>
            </a:r>
          </a:p>
          <a:p>
            <a:pPr algn="ctr"/>
            <a:r>
              <a:rPr lang="es-MX" sz="2400" dirty="0">
                <a:solidFill>
                  <a:srgbClr val="00B050"/>
                </a:solidFill>
              </a:rPr>
              <a:t>Contenido para padres y madres: enseñar a los padres a ser receptivos y a responder adecuadamente a las necesidades y peticiones de sus hijos</a:t>
            </a:r>
          </a:p>
        </p:txBody>
      </p:sp>
      <p:sp>
        <p:nvSpPr>
          <p:cNvPr id="19" name="Rectángulo 18">
            <a:extLst>
              <a:ext uri="{FF2B5EF4-FFF2-40B4-BE49-F238E27FC236}">
                <a16:creationId xmlns:a16="http://schemas.microsoft.com/office/drawing/2014/main" id="{1321DD73-EEE9-C740-A928-09E793D4A322}"/>
              </a:ext>
            </a:extLst>
          </p:cNvPr>
          <p:cNvSpPr/>
          <p:nvPr/>
        </p:nvSpPr>
        <p:spPr>
          <a:xfrm>
            <a:off x="281941" y="3130886"/>
            <a:ext cx="11628118" cy="3693319"/>
          </a:xfrm>
          <a:prstGeom prst="rect">
            <a:avLst/>
          </a:prstGeom>
        </p:spPr>
        <p:txBody>
          <a:bodyPr wrap="square">
            <a:spAutoFit/>
          </a:bodyPr>
          <a:lstStyle/>
          <a:p>
            <a:r>
              <a:rPr lang="es-MX" b="1" dirty="0"/>
              <a:t>Contenido para niñas, niños y jovenes</a:t>
            </a:r>
          </a:p>
          <a:p>
            <a:r>
              <a:rPr lang="es-MX" dirty="0"/>
              <a:t>Las intervenciones pueden ayudar a desarrollar sus capacidades emocionales: </a:t>
            </a:r>
          </a:p>
          <a:p>
            <a:endParaRPr lang="es-MX" dirty="0"/>
          </a:p>
          <a:p>
            <a:pPr marL="342900" indent="-342900">
              <a:buFont typeface="Arial" panose="020B0604020202020204" pitchFamily="34" charset="0"/>
              <a:buChar char="•"/>
            </a:pPr>
            <a:r>
              <a:rPr lang="es-MX" dirty="0"/>
              <a:t>Reconocer sus propias emociones y las de los demás.</a:t>
            </a:r>
          </a:p>
          <a:p>
            <a:pPr marL="342900" indent="-342900">
              <a:buFont typeface="Arial" panose="020B0604020202020204" pitchFamily="34" charset="0"/>
              <a:buChar char="•"/>
            </a:pPr>
            <a:r>
              <a:rPr lang="es-MX" dirty="0"/>
              <a:t>Expresar adecuadamente sus emociones.</a:t>
            </a:r>
          </a:p>
          <a:p>
            <a:pPr marL="342900" indent="-342900">
              <a:buFont typeface="Arial" panose="020B0604020202020204" pitchFamily="34" charset="0"/>
              <a:buChar char="•"/>
            </a:pPr>
            <a:r>
              <a:rPr lang="es-MX" dirty="0"/>
              <a:t>Gestionar las emociones difíciles. </a:t>
            </a:r>
          </a:p>
          <a:p>
            <a:pPr marL="342900" indent="-342900">
              <a:buFont typeface="Arial" panose="020B0604020202020204" pitchFamily="34" charset="0"/>
              <a:buChar char="•"/>
            </a:pPr>
            <a:r>
              <a:rPr lang="es-MX" dirty="0"/>
              <a:t>Sentir y mostrar empatía por los demás cuando estén sufriendo. </a:t>
            </a:r>
          </a:p>
          <a:p>
            <a:pPr marL="342900" indent="-342900">
              <a:buFont typeface="Arial" panose="020B0604020202020204" pitchFamily="34" charset="0"/>
              <a:buChar char="•"/>
            </a:pPr>
            <a:r>
              <a:rPr lang="es-MX" dirty="0"/>
              <a:t>Ser capaces de recibir retroalimentación sobre sí mismos sin ponerse a la defensiva: es una buena forma de aprender sobre sí mismos y sus relaciones.</a:t>
            </a:r>
          </a:p>
          <a:p>
            <a:pPr marL="342900" indent="-342900">
              <a:buFont typeface="Arial" panose="020B0604020202020204" pitchFamily="34" charset="0"/>
              <a:buChar char="•"/>
            </a:pPr>
            <a:r>
              <a:rPr lang="es-MX" dirty="0"/>
              <a:t>Cómo cuidar de sí mismos de forma saludable, incluyendo nutrición y la salud física.</a:t>
            </a:r>
          </a:p>
          <a:p>
            <a:pPr marL="342900" indent="-342900">
              <a:buFont typeface="Arial" panose="020B0604020202020204" pitchFamily="34" charset="0"/>
              <a:buChar char="•"/>
            </a:pPr>
            <a:r>
              <a:rPr lang="es-MX" dirty="0"/>
              <a:t>Cómo interactuar positivamente con otras personas, por ejemplo, tomando turnos y trabajando juntos.</a:t>
            </a:r>
          </a:p>
          <a:p>
            <a:endParaRPr lang="es-MX" dirty="0"/>
          </a:p>
          <a:p>
            <a:r>
              <a:rPr lang="es-MX" dirty="0"/>
              <a:t>                                                                                            …. y desarrollar una orientación hacia el futuro </a:t>
            </a:r>
          </a:p>
        </p:txBody>
      </p:sp>
    </p:spTree>
    <p:extLst>
      <p:ext uri="{BB962C8B-B14F-4D97-AF65-F5344CB8AC3E}">
        <p14:creationId xmlns:p14="http://schemas.microsoft.com/office/powerpoint/2010/main" val="2416324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txBox="1">
            <a:spLocks/>
          </p:cNvSpPr>
          <p:nvPr/>
        </p:nvSpPr>
        <p:spPr>
          <a:xfrm>
            <a:off x="769921" y="365126"/>
            <a:ext cx="9659007"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I</a:t>
            </a:r>
            <a:endParaRPr lang="en-US" dirty="0"/>
          </a:p>
        </p:txBody>
      </p:sp>
      <p:pic>
        <p:nvPicPr>
          <p:cNvPr id="3"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2">
            <a:extLst>
              <a:ext uri="{28A0092B-C50C-407E-A947-70E740481C1C}">
                <a14:useLocalDpi xmlns:a14="http://schemas.microsoft.com/office/drawing/2010/main"/>
              </a:ext>
            </a:extLst>
          </a:blip>
          <a:stretch>
            <a:fillRect/>
          </a:stretch>
        </p:blipFill>
        <p:spPr bwMode="auto">
          <a:xfrm>
            <a:off x="6662558" y="550659"/>
            <a:ext cx="3561309" cy="804999"/>
          </a:xfrm>
          <a:prstGeom prst="rect">
            <a:avLst/>
          </a:prstGeom>
          <a:noFill/>
        </p:spPr>
      </p:pic>
      <p:pic>
        <p:nvPicPr>
          <p:cNvPr id="4"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3"/>
          <a:stretch>
            <a:fillRect/>
          </a:stretch>
        </p:blipFill>
        <p:spPr>
          <a:xfrm>
            <a:off x="681012" y="264363"/>
            <a:ext cx="4400086" cy="1087797"/>
          </a:xfrm>
          <a:prstGeom prst="rect">
            <a:avLst/>
          </a:prstGeom>
        </p:spPr>
      </p:pic>
      <p:pic>
        <p:nvPicPr>
          <p:cNvPr id="5"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4"/>
          <a:stretch>
            <a:fillRect/>
          </a:stretch>
        </p:blipFill>
        <p:spPr>
          <a:xfrm>
            <a:off x="5203813" y="469745"/>
            <a:ext cx="1336030" cy="966824"/>
          </a:xfrm>
          <a:prstGeom prst="rect">
            <a:avLst/>
          </a:prstGeom>
        </p:spPr>
      </p:pic>
      <p:sp>
        <p:nvSpPr>
          <p:cNvPr id="6" name="Date Placeholder 6">
            <a:extLst>
              <a:ext uri="{FF2B5EF4-FFF2-40B4-BE49-F238E27FC236}">
                <a16:creationId xmlns:a16="http://schemas.microsoft.com/office/drawing/2014/main" id="{AF08012B-D9FD-2740-B762-E5B8F06FCFA5}"/>
              </a:ext>
            </a:extLst>
          </p:cNvPr>
          <p:cNvSpPr>
            <a:spLocks noGrp="1"/>
          </p:cNvSpPr>
          <p:nvPr>
            <p:ph type="dt" sz="half" idx="10"/>
          </p:nvPr>
        </p:nvSpPr>
        <p:spPr>
          <a:xfrm>
            <a:off x="769921" y="6356351"/>
            <a:ext cx="2519741" cy="365125"/>
          </a:xfrm>
        </p:spPr>
        <p:txBody>
          <a:bodyPr/>
          <a:lstStyle/>
          <a:p>
            <a:fld id="{07229C9E-F7B3-8640-A9B4-30EE3DD4157C}" type="datetime1">
              <a:rPr lang="en-GB" smtClean="0">
                <a:solidFill>
                  <a:prstClr val="black">
                    <a:tint val="75000"/>
                  </a:prstClr>
                </a:solidFill>
              </a:rPr>
              <a:pPr/>
              <a:t>15/05/2024</a:t>
            </a:fld>
            <a:endParaRPr lang="en-US">
              <a:solidFill>
                <a:prstClr val="black">
                  <a:tint val="75000"/>
                </a:prstClr>
              </a:solidFill>
            </a:endParaRPr>
          </a:p>
        </p:txBody>
      </p:sp>
      <p:sp>
        <p:nvSpPr>
          <p:cNvPr id="7"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a:xfrm>
            <a:off x="7909187" y="6356351"/>
            <a:ext cx="2519741" cy="365125"/>
          </a:xfrm>
        </p:spPr>
        <p:txBody>
          <a:bodyPr/>
          <a:lstStyle/>
          <a:p>
            <a:fld id="{4ACAD549-2A0F-1B4F-AFA8-46723A501129}" type="slidenum">
              <a:rPr lang="en-US" smtClean="0">
                <a:solidFill>
                  <a:prstClr val="black">
                    <a:tint val="75000"/>
                  </a:prstClr>
                </a:solidFill>
              </a:rPr>
              <a:pPr/>
              <a:t>2</a:t>
            </a:fld>
            <a:endParaRPr lang="en-US">
              <a:solidFill>
                <a:prstClr val="black">
                  <a:tint val="75000"/>
                </a:prstClr>
              </a:solidFill>
            </a:endParaRPr>
          </a:p>
        </p:txBody>
      </p:sp>
      <p:sp>
        <p:nvSpPr>
          <p:cNvPr id="8" name="Rectangle 20">
            <a:hlinkClick r:id="" action="ppaction://noaction"/>
            <a:extLst>
              <a:ext uri="{FF2B5EF4-FFF2-40B4-BE49-F238E27FC236}">
                <a16:creationId xmlns:a16="http://schemas.microsoft.com/office/drawing/2014/main" id="{D02AD0F9-031A-7544-88BC-91468AD5AD6C}"/>
              </a:ext>
            </a:extLst>
          </p:cNvPr>
          <p:cNvSpPr>
            <a:spLocks noChangeAspect="1" noChangeArrowheads="1"/>
          </p:cNvSpPr>
          <p:nvPr/>
        </p:nvSpPr>
        <p:spPr bwMode="auto">
          <a:xfrm>
            <a:off x="940419" y="31772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Rectangle 18">
            <a:hlinkClick r:id="" action="ppaction://noaction"/>
            <a:extLst>
              <a:ext uri="{FF2B5EF4-FFF2-40B4-BE49-F238E27FC236}">
                <a16:creationId xmlns:a16="http://schemas.microsoft.com/office/drawing/2014/main" id="{4DC73A40-F711-4A4F-862B-1EC612A3696E}"/>
              </a:ext>
            </a:extLst>
          </p:cNvPr>
          <p:cNvSpPr>
            <a:spLocks noChangeAspect="1" noChangeArrowheads="1"/>
          </p:cNvSpPr>
          <p:nvPr/>
        </p:nvSpPr>
        <p:spPr bwMode="auto">
          <a:xfrm>
            <a:off x="940419" y="34820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Rectangle 16">
            <a:hlinkClick r:id="" action="ppaction://noaction"/>
            <a:extLst>
              <a:ext uri="{FF2B5EF4-FFF2-40B4-BE49-F238E27FC236}">
                <a16:creationId xmlns:a16="http://schemas.microsoft.com/office/drawing/2014/main" id="{B9CC2B28-1453-284A-81F6-BBDCCDE5ACE8}"/>
              </a:ext>
            </a:extLst>
          </p:cNvPr>
          <p:cNvSpPr>
            <a:spLocks noChangeAspect="1" noChangeArrowheads="1"/>
          </p:cNvSpPr>
          <p:nvPr/>
        </p:nvSpPr>
        <p:spPr bwMode="auto">
          <a:xfrm>
            <a:off x="940419" y="37868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Rectangle 14">
            <a:hlinkClick r:id="" action="ppaction://noaction"/>
            <a:extLst>
              <a:ext uri="{FF2B5EF4-FFF2-40B4-BE49-F238E27FC236}">
                <a16:creationId xmlns:a16="http://schemas.microsoft.com/office/drawing/2014/main" id="{C7AB5E10-8B18-7C45-9E50-A4FF1CF96FF9}"/>
              </a:ext>
            </a:extLst>
          </p:cNvPr>
          <p:cNvSpPr>
            <a:spLocks noChangeAspect="1" noChangeArrowheads="1"/>
          </p:cNvSpPr>
          <p:nvPr/>
        </p:nvSpPr>
        <p:spPr bwMode="auto">
          <a:xfrm>
            <a:off x="940419" y="40916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Rectangle 12">
            <a:hlinkClick r:id="" action="ppaction://noaction"/>
            <a:extLst>
              <a:ext uri="{FF2B5EF4-FFF2-40B4-BE49-F238E27FC236}">
                <a16:creationId xmlns:a16="http://schemas.microsoft.com/office/drawing/2014/main" id="{20776524-F4C7-3345-B2CC-97DBE6E8395D}"/>
              </a:ext>
            </a:extLst>
          </p:cNvPr>
          <p:cNvSpPr>
            <a:spLocks noChangeAspect="1" noChangeArrowheads="1"/>
          </p:cNvSpPr>
          <p:nvPr/>
        </p:nvSpPr>
        <p:spPr bwMode="auto">
          <a:xfrm>
            <a:off x="940419" y="43964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Rectangle 10">
            <a:hlinkClick r:id="" action="ppaction://noaction"/>
            <a:extLst>
              <a:ext uri="{FF2B5EF4-FFF2-40B4-BE49-F238E27FC236}">
                <a16:creationId xmlns:a16="http://schemas.microsoft.com/office/drawing/2014/main" id="{2BF36128-8131-A24D-A9D4-3E8A07874A98}"/>
              </a:ext>
            </a:extLst>
          </p:cNvPr>
          <p:cNvSpPr>
            <a:spLocks noChangeAspect="1" noChangeArrowheads="1"/>
          </p:cNvSpPr>
          <p:nvPr/>
        </p:nvSpPr>
        <p:spPr bwMode="auto">
          <a:xfrm>
            <a:off x="940419" y="47012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Rectangle 8">
            <a:hlinkClick r:id="" action="ppaction://noaction"/>
            <a:extLst>
              <a:ext uri="{FF2B5EF4-FFF2-40B4-BE49-F238E27FC236}">
                <a16:creationId xmlns:a16="http://schemas.microsoft.com/office/drawing/2014/main" id="{FFF414F6-BE4C-DF43-ADB0-ADC5FBA6C7BB}"/>
              </a:ext>
            </a:extLst>
          </p:cNvPr>
          <p:cNvSpPr>
            <a:spLocks noChangeAspect="1" noChangeArrowheads="1"/>
          </p:cNvSpPr>
          <p:nvPr/>
        </p:nvSpPr>
        <p:spPr bwMode="auto">
          <a:xfrm>
            <a:off x="940419" y="50060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Rectangle 6">
            <a:hlinkClick r:id="" action="ppaction://noaction"/>
            <a:extLst>
              <a:ext uri="{FF2B5EF4-FFF2-40B4-BE49-F238E27FC236}">
                <a16:creationId xmlns:a16="http://schemas.microsoft.com/office/drawing/2014/main" id="{AC213D19-B634-7344-9B7C-618C8E53A733}"/>
              </a:ext>
            </a:extLst>
          </p:cNvPr>
          <p:cNvSpPr>
            <a:spLocks noChangeAspect="1" noChangeArrowheads="1"/>
          </p:cNvSpPr>
          <p:nvPr/>
        </p:nvSpPr>
        <p:spPr bwMode="auto">
          <a:xfrm>
            <a:off x="940419" y="53108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Rectangle 3">
            <a:hlinkClick r:id="" action="ppaction://noaction"/>
            <a:extLst>
              <a:ext uri="{FF2B5EF4-FFF2-40B4-BE49-F238E27FC236}">
                <a16:creationId xmlns:a16="http://schemas.microsoft.com/office/drawing/2014/main" id="{43F04D05-72B1-224B-B561-00F72FA217E6}"/>
              </a:ext>
            </a:extLst>
          </p:cNvPr>
          <p:cNvSpPr>
            <a:spLocks noChangeAspect="1" noChangeArrowheads="1"/>
          </p:cNvSpPr>
          <p:nvPr/>
        </p:nvSpPr>
        <p:spPr bwMode="auto">
          <a:xfrm>
            <a:off x="940419" y="56156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Rectangle 1">
            <a:hlinkClick r:id="" action="ppaction://noaction"/>
            <a:extLst>
              <a:ext uri="{FF2B5EF4-FFF2-40B4-BE49-F238E27FC236}">
                <a16:creationId xmlns:a16="http://schemas.microsoft.com/office/drawing/2014/main" id="{5ABCBDE0-79ED-BE49-9EB9-72F60438E523}"/>
              </a:ext>
            </a:extLst>
          </p:cNvPr>
          <p:cNvSpPr>
            <a:spLocks noChangeAspect="1" noChangeArrowheads="1"/>
          </p:cNvSpPr>
          <p:nvPr/>
        </p:nvSpPr>
        <p:spPr bwMode="auto">
          <a:xfrm>
            <a:off x="940419" y="59204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TextBox 9">
            <a:extLst>
              <a:ext uri="{FF2B5EF4-FFF2-40B4-BE49-F238E27FC236}">
                <a16:creationId xmlns:a16="http://schemas.microsoft.com/office/drawing/2014/main" id="{7C41774A-4F4B-BD49-BC9A-C73D60242E98}"/>
              </a:ext>
            </a:extLst>
          </p:cNvPr>
          <p:cNvSpPr txBox="1"/>
          <p:nvPr/>
        </p:nvSpPr>
        <p:spPr>
          <a:xfrm>
            <a:off x="0" y="2815188"/>
            <a:ext cx="12190414" cy="1261884"/>
          </a:xfrm>
          <a:prstGeom prst="rect">
            <a:avLst/>
          </a:prstGeom>
          <a:noFill/>
        </p:spPr>
        <p:txBody>
          <a:bodyPr wrap="square" rtlCol="0">
            <a:spAutoFit/>
          </a:bodyPr>
          <a:lstStyle/>
          <a:p>
            <a:pPr algn="ctr"/>
            <a:r>
              <a:rPr lang="en-US" sz="7600" b="1" dirty="0">
                <a:solidFill>
                  <a:srgbClr val="0070C0"/>
                </a:solidFill>
              </a:rPr>
              <a:t>Sesión 3</a:t>
            </a:r>
          </a:p>
        </p:txBody>
      </p:sp>
    </p:spTree>
    <p:extLst>
      <p:ext uri="{BB962C8B-B14F-4D97-AF65-F5344CB8AC3E}">
        <p14:creationId xmlns:p14="http://schemas.microsoft.com/office/powerpoint/2010/main" val="1510606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txBox="1">
            <a:spLocks/>
          </p:cNvSpPr>
          <p:nvPr/>
        </p:nvSpPr>
        <p:spPr>
          <a:xfrm>
            <a:off x="838200" y="365125"/>
            <a:ext cx="10515600"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I</a:t>
            </a:r>
            <a:endParaRPr lang="en-US" dirty="0"/>
          </a:p>
        </p:txBody>
      </p:sp>
      <p:pic>
        <p:nvPicPr>
          <p:cNvPr id="3"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253416" y="550658"/>
            <a:ext cx="3877138" cy="804999"/>
          </a:xfrm>
          <a:prstGeom prst="rect">
            <a:avLst/>
          </a:prstGeom>
          <a:noFill/>
        </p:spPr>
      </p:pic>
      <p:pic>
        <p:nvPicPr>
          <p:cNvPr id="4"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741406" y="264362"/>
            <a:ext cx="4790301" cy="1087797"/>
          </a:xfrm>
          <a:prstGeom prst="rect">
            <a:avLst/>
          </a:prstGeom>
        </p:spPr>
      </p:pic>
      <p:pic>
        <p:nvPicPr>
          <p:cNvPr id="5"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5665304" y="469745"/>
            <a:ext cx="1454514" cy="966824"/>
          </a:xfrm>
          <a:prstGeom prst="rect">
            <a:avLst/>
          </a:prstGeom>
        </p:spPr>
      </p:pic>
      <p:sp>
        <p:nvSpPr>
          <p:cNvPr id="6" name="Date Placeholder 6">
            <a:extLst>
              <a:ext uri="{FF2B5EF4-FFF2-40B4-BE49-F238E27FC236}">
                <a16:creationId xmlns:a16="http://schemas.microsoft.com/office/drawing/2014/main" id="{AF08012B-D9FD-2740-B762-E5B8F06FCFA5}"/>
              </a:ext>
            </a:extLst>
          </p:cNvPr>
          <p:cNvSpPr>
            <a:spLocks noGrp="1"/>
          </p:cNvSpPr>
          <p:nvPr>
            <p:ph type="dt" sz="half" idx="10"/>
          </p:nvPr>
        </p:nvSpPr>
        <p:spPr>
          <a:xfrm>
            <a:off x="838200" y="6356350"/>
            <a:ext cx="2743200" cy="365125"/>
          </a:xfrm>
        </p:spPr>
        <p:txBody>
          <a:bodyPr/>
          <a:lstStyle/>
          <a:p>
            <a:fld id="{07229C9E-F7B3-8640-A9B4-30EE3DD4157C}" type="datetime1">
              <a:rPr lang="en-GB" smtClean="0">
                <a:solidFill>
                  <a:prstClr val="black">
                    <a:tint val="75000"/>
                  </a:prstClr>
                </a:solidFill>
              </a:rPr>
              <a:pPr/>
              <a:t>15/05/2024</a:t>
            </a:fld>
            <a:endParaRPr lang="en-US">
              <a:solidFill>
                <a:prstClr val="black">
                  <a:tint val="75000"/>
                </a:prstClr>
              </a:solidFill>
            </a:endParaRPr>
          </a:p>
        </p:txBody>
      </p:sp>
      <p:sp>
        <p:nvSpPr>
          <p:cNvPr id="7"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a:xfrm>
            <a:off x="8610600" y="6356350"/>
            <a:ext cx="2743200" cy="365125"/>
          </a:xfrm>
        </p:spPr>
        <p:txBody>
          <a:bodyPr/>
          <a:lstStyle/>
          <a:p>
            <a:fld id="{4ACAD549-2A0F-1B4F-AFA8-46723A501129}" type="slidenum">
              <a:rPr lang="en-US" smtClean="0">
                <a:solidFill>
                  <a:prstClr val="black">
                    <a:tint val="75000"/>
                  </a:prstClr>
                </a:solidFill>
              </a:rPr>
              <a:pPr/>
              <a:t>20</a:t>
            </a:fld>
            <a:endParaRPr lang="en-US">
              <a:solidFill>
                <a:prstClr val="black">
                  <a:tint val="75000"/>
                </a:prstClr>
              </a:solidFill>
            </a:endParaRPr>
          </a:p>
        </p:txBody>
      </p:sp>
      <p:sp>
        <p:nvSpPr>
          <p:cNvPr id="8" name="Rectangle 20">
            <a:hlinkClick r:id="" action="ppaction://noaction"/>
            <a:extLst>
              <a:ext uri="{FF2B5EF4-FFF2-40B4-BE49-F238E27FC236}">
                <a16:creationId xmlns:a16="http://schemas.microsoft.com/office/drawing/2014/main" id="{D02AD0F9-031A-7544-88BC-91468AD5AD6C}"/>
              </a:ext>
            </a:extLst>
          </p:cNvPr>
          <p:cNvSpPr>
            <a:spLocks noChangeAspect="1" noChangeArrowheads="1"/>
          </p:cNvSpPr>
          <p:nvPr/>
        </p:nvSpPr>
        <p:spPr bwMode="auto">
          <a:xfrm>
            <a:off x="1023818" y="3177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Rectangle 18">
            <a:hlinkClick r:id="" action="ppaction://noaction"/>
            <a:extLst>
              <a:ext uri="{FF2B5EF4-FFF2-40B4-BE49-F238E27FC236}">
                <a16:creationId xmlns:a16="http://schemas.microsoft.com/office/drawing/2014/main" id="{4DC73A40-F711-4A4F-862B-1EC612A3696E}"/>
              </a:ext>
            </a:extLst>
          </p:cNvPr>
          <p:cNvSpPr>
            <a:spLocks noChangeAspect="1" noChangeArrowheads="1"/>
          </p:cNvSpPr>
          <p:nvPr/>
        </p:nvSpPr>
        <p:spPr bwMode="auto">
          <a:xfrm>
            <a:off x="1023818" y="3482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Rectangle 16">
            <a:hlinkClick r:id="" action="ppaction://noaction"/>
            <a:extLst>
              <a:ext uri="{FF2B5EF4-FFF2-40B4-BE49-F238E27FC236}">
                <a16:creationId xmlns:a16="http://schemas.microsoft.com/office/drawing/2014/main" id="{B9CC2B28-1453-284A-81F6-BBDCCDE5ACE8}"/>
              </a:ext>
            </a:extLst>
          </p:cNvPr>
          <p:cNvSpPr>
            <a:spLocks noChangeAspect="1" noChangeArrowheads="1"/>
          </p:cNvSpPr>
          <p:nvPr/>
        </p:nvSpPr>
        <p:spPr bwMode="auto">
          <a:xfrm>
            <a:off x="1023818" y="3786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Rectangle 14">
            <a:hlinkClick r:id="" action="ppaction://noaction"/>
            <a:extLst>
              <a:ext uri="{FF2B5EF4-FFF2-40B4-BE49-F238E27FC236}">
                <a16:creationId xmlns:a16="http://schemas.microsoft.com/office/drawing/2014/main" id="{C7AB5E10-8B18-7C45-9E50-A4FF1CF96FF9}"/>
              </a:ext>
            </a:extLst>
          </p:cNvPr>
          <p:cNvSpPr>
            <a:spLocks noChangeAspect="1" noChangeArrowheads="1"/>
          </p:cNvSpPr>
          <p:nvPr/>
        </p:nvSpPr>
        <p:spPr bwMode="auto">
          <a:xfrm>
            <a:off x="1023818" y="4091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Rectangle 12">
            <a:hlinkClick r:id="" action="ppaction://noaction"/>
            <a:extLst>
              <a:ext uri="{FF2B5EF4-FFF2-40B4-BE49-F238E27FC236}">
                <a16:creationId xmlns:a16="http://schemas.microsoft.com/office/drawing/2014/main" id="{20776524-F4C7-3345-B2CC-97DBE6E8395D}"/>
              </a:ext>
            </a:extLst>
          </p:cNvPr>
          <p:cNvSpPr>
            <a:spLocks noChangeAspect="1" noChangeArrowheads="1"/>
          </p:cNvSpPr>
          <p:nvPr/>
        </p:nvSpPr>
        <p:spPr bwMode="auto">
          <a:xfrm>
            <a:off x="1023818" y="4396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Rectangle 10">
            <a:hlinkClick r:id="" action="ppaction://noaction"/>
            <a:extLst>
              <a:ext uri="{FF2B5EF4-FFF2-40B4-BE49-F238E27FC236}">
                <a16:creationId xmlns:a16="http://schemas.microsoft.com/office/drawing/2014/main" id="{2BF36128-8131-A24D-A9D4-3E8A07874A98}"/>
              </a:ext>
            </a:extLst>
          </p:cNvPr>
          <p:cNvSpPr>
            <a:spLocks noChangeAspect="1" noChangeArrowheads="1"/>
          </p:cNvSpPr>
          <p:nvPr/>
        </p:nvSpPr>
        <p:spPr bwMode="auto">
          <a:xfrm>
            <a:off x="1023818" y="4701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Rectangle 8">
            <a:hlinkClick r:id="" action="ppaction://noaction"/>
            <a:extLst>
              <a:ext uri="{FF2B5EF4-FFF2-40B4-BE49-F238E27FC236}">
                <a16:creationId xmlns:a16="http://schemas.microsoft.com/office/drawing/2014/main" id="{FFF414F6-BE4C-DF43-ADB0-ADC5FBA6C7BB}"/>
              </a:ext>
            </a:extLst>
          </p:cNvPr>
          <p:cNvSpPr>
            <a:spLocks noChangeAspect="1" noChangeArrowheads="1"/>
          </p:cNvSpPr>
          <p:nvPr/>
        </p:nvSpPr>
        <p:spPr bwMode="auto">
          <a:xfrm>
            <a:off x="1023818" y="500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Rectangle 6">
            <a:hlinkClick r:id="" action="ppaction://noaction"/>
            <a:extLst>
              <a:ext uri="{FF2B5EF4-FFF2-40B4-BE49-F238E27FC236}">
                <a16:creationId xmlns:a16="http://schemas.microsoft.com/office/drawing/2014/main" id="{AC213D19-B634-7344-9B7C-618C8E53A733}"/>
              </a:ext>
            </a:extLst>
          </p:cNvPr>
          <p:cNvSpPr>
            <a:spLocks noChangeAspect="1" noChangeArrowheads="1"/>
          </p:cNvSpPr>
          <p:nvPr/>
        </p:nvSpPr>
        <p:spPr bwMode="auto">
          <a:xfrm>
            <a:off x="1023818" y="5310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Rectangle 3">
            <a:hlinkClick r:id="" action="ppaction://noaction"/>
            <a:extLst>
              <a:ext uri="{FF2B5EF4-FFF2-40B4-BE49-F238E27FC236}">
                <a16:creationId xmlns:a16="http://schemas.microsoft.com/office/drawing/2014/main" id="{43F04D05-72B1-224B-B561-00F72FA217E6}"/>
              </a:ext>
            </a:extLst>
          </p:cNvPr>
          <p:cNvSpPr>
            <a:spLocks noChangeAspect="1" noChangeArrowheads="1"/>
          </p:cNvSpPr>
          <p:nvPr/>
        </p:nvSpPr>
        <p:spPr bwMode="auto">
          <a:xfrm>
            <a:off x="1023818" y="5615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Rectangle 1">
            <a:hlinkClick r:id="" action="ppaction://noaction"/>
            <a:extLst>
              <a:ext uri="{FF2B5EF4-FFF2-40B4-BE49-F238E27FC236}">
                <a16:creationId xmlns:a16="http://schemas.microsoft.com/office/drawing/2014/main" id="{5ABCBDE0-79ED-BE49-9EB9-72F60438E523}"/>
              </a:ext>
            </a:extLst>
          </p:cNvPr>
          <p:cNvSpPr>
            <a:spLocks noChangeAspect="1" noChangeArrowheads="1"/>
          </p:cNvSpPr>
          <p:nvPr/>
        </p:nvSpPr>
        <p:spPr bwMode="auto">
          <a:xfrm>
            <a:off x="1023818" y="5920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TextBox 9">
            <a:extLst>
              <a:ext uri="{FF2B5EF4-FFF2-40B4-BE49-F238E27FC236}">
                <a16:creationId xmlns:a16="http://schemas.microsoft.com/office/drawing/2014/main" id="{1F892C5D-6C5C-E04C-8317-4D24FC44B6B4}"/>
              </a:ext>
            </a:extLst>
          </p:cNvPr>
          <p:cNvSpPr txBox="1"/>
          <p:nvPr/>
        </p:nvSpPr>
        <p:spPr>
          <a:xfrm>
            <a:off x="425884" y="1472561"/>
            <a:ext cx="11135637" cy="646331"/>
          </a:xfrm>
          <a:prstGeom prst="rect">
            <a:avLst/>
          </a:prstGeom>
          <a:noFill/>
        </p:spPr>
        <p:txBody>
          <a:bodyPr wrap="square" rtlCol="0">
            <a:spAutoFit/>
          </a:bodyPr>
          <a:lstStyle/>
          <a:p>
            <a:pPr algn="ctr"/>
            <a:r>
              <a:rPr lang="en-US" sz="3600" b="1" dirty="0">
                <a:solidFill>
                  <a:srgbClr val="0070C0"/>
                </a:solidFill>
              </a:rPr>
              <a:t>Habilidades </a:t>
            </a:r>
            <a:r>
              <a:rPr lang="en-US" sz="3600" b="1" dirty="0" err="1">
                <a:solidFill>
                  <a:srgbClr val="0070C0"/>
                </a:solidFill>
              </a:rPr>
              <a:t>parentales</a:t>
            </a:r>
            <a:endParaRPr lang="en-US" sz="2000" dirty="0">
              <a:solidFill>
                <a:srgbClr val="FF0000"/>
              </a:solidFill>
            </a:endParaRPr>
          </a:p>
        </p:txBody>
      </p:sp>
      <p:graphicFrame>
        <p:nvGraphicFramePr>
          <p:cNvPr id="19" name="Content Placeholder 3"/>
          <p:cNvGraphicFramePr>
            <a:graphicFrameLocks/>
          </p:cNvGraphicFramePr>
          <p:nvPr>
            <p:extLst>
              <p:ext uri="{D42A27DB-BD31-4B8C-83A1-F6EECF244321}">
                <p14:modId xmlns:p14="http://schemas.microsoft.com/office/powerpoint/2010/main" val="3077028163"/>
              </p:ext>
            </p:extLst>
          </p:nvPr>
        </p:nvGraphicFramePr>
        <p:xfrm>
          <a:off x="262558" y="2138684"/>
          <a:ext cx="11737304" cy="4506909"/>
        </p:xfrm>
        <a:graphic>
          <a:graphicData uri="http://schemas.openxmlformats.org/drawingml/2006/table">
            <a:tbl>
              <a:tblPr firstRow="1" bandRow="1"/>
              <a:tblGrid>
                <a:gridCol w="1372729">
                  <a:extLst>
                    <a:ext uri="{9D8B030D-6E8A-4147-A177-3AD203B41FA5}">
                      <a16:colId xmlns:a16="http://schemas.microsoft.com/office/drawing/2014/main" val="20000"/>
                    </a:ext>
                  </a:extLst>
                </a:gridCol>
                <a:gridCol w="6738130">
                  <a:extLst>
                    <a:ext uri="{9D8B030D-6E8A-4147-A177-3AD203B41FA5}">
                      <a16:colId xmlns:a16="http://schemas.microsoft.com/office/drawing/2014/main" val="20001"/>
                    </a:ext>
                  </a:extLst>
                </a:gridCol>
                <a:gridCol w="3626445">
                  <a:extLst>
                    <a:ext uri="{9D8B030D-6E8A-4147-A177-3AD203B41FA5}">
                      <a16:colId xmlns:a16="http://schemas.microsoft.com/office/drawing/2014/main" val="20002"/>
                    </a:ext>
                  </a:extLst>
                </a:gridCol>
              </a:tblGrid>
              <a:tr h="615296">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endParaRPr lang="et-EE" sz="1600" b="1" dirty="0"/>
                    </a:p>
                  </a:txBody>
                  <a:tcPr marL="91453" marR="91453" marT="45723" marB="45723" anchor="ctr">
                    <a:lnL w="12700" cmpd="sng">
                      <a:solidFill>
                        <a:srgbClr val="ED7D31"/>
                      </a:solidFill>
                    </a:lnL>
                    <a:lnR w="12700" cmpd="sng">
                      <a:solidFill>
                        <a:srgbClr val="ED7D31"/>
                      </a:solidFill>
                    </a:lnR>
                    <a:lnT w="12700" cmpd="sng">
                      <a:solidFill>
                        <a:srgbClr val="ED7D31"/>
                      </a:solidFill>
                    </a:lnT>
                    <a:lnB w="254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indent="0" algn="ctr">
                        <a:buFont typeface="Wingdings" panose="05000000000000000000" pitchFamily="2" charset="2"/>
                        <a:buNone/>
                      </a:pPr>
                      <a:r>
                        <a:rPr lang="en-US" sz="1600" b="1" dirty="0" err="1"/>
                        <a:t>Relacionado</a:t>
                      </a:r>
                      <a:r>
                        <a:rPr lang="en-US" sz="1600" b="1" dirty="0"/>
                        <a:t> con </a:t>
                      </a:r>
                      <a:r>
                        <a:rPr lang="en-US" sz="1600" b="1" dirty="0" err="1"/>
                        <a:t>resultados</a:t>
                      </a:r>
                      <a:r>
                        <a:rPr lang="en-US" sz="1600" b="1" baseline="0" dirty="0"/>
                        <a:t> </a:t>
                      </a:r>
                      <a:r>
                        <a:rPr lang="en-US" sz="1600" b="1" baseline="0" dirty="0" err="1"/>
                        <a:t>positivos</a:t>
                      </a:r>
                      <a:r>
                        <a:rPr lang="en-US" sz="1600" b="1" baseline="0" dirty="0"/>
                        <a:t> </a:t>
                      </a:r>
                      <a:endParaRPr lang="et-EE" sz="1600" b="1" dirty="0"/>
                    </a:p>
                  </a:txBody>
                  <a:tcPr marL="91453" marR="91453" marT="45723" marB="45723" anchor="ctr">
                    <a:lnL w="12700" cmpd="sng">
                      <a:solidFill>
                        <a:srgbClr val="ED7D31"/>
                      </a:solidFill>
                    </a:lnL>
                    <a:lnR w="12700" cmpd="sng">
                      <a:solidFill>
                        <a:srgbClr val="ED7D31"/>
                      </a:solidFill>
                    </a:lnR>
                    <a:lnT w="12700" cmpd="sng">
                      <a:solidFill>
                        <a:srgbClr val="ED7D31"/>
                      </a:solidFill>
                    </a:lnT>
                    <a:lnB w="254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indent="0" algn="ctr">
                        <a:buFont typeface="Wingdings" panose="05000000000000000000" pitchFamily="2" charset="2"/>
                        <a:buNone/>
                      </a:pPr>
                      <a:r>
                        <a:rPr lang="es-MX" sz="1600" b="1" dirty="0"/>
                        <a:t>Sin</a:t>
                      </a:r>
                      <a:r>
                        <a:rPr lang="es-MX" sz="1600" b="1" baseline="0" dirty="0"/>
                        <a:t> relación con resultados, o bien, con resultados negativos </a:t>
                      </a:r>
                      <a:endParaRPr lang="et-EE" sz="1600" b="1" dirty="0"/>
                    </a:p>
                  </a:txBody>
                  <a:tcPr marL="91453" marR="91453" marT="45723" marB="45723">
                    <a:lnL w="12700" cmpd="sng">
                      <a:solidFill>
                        <a:srgbClr val="ED7D31"/>
                      </a:solidFill>
                    </a:lnL>
                    <a:lnR w="12700" cmpd="sng">
                      <a:solidFill>
                        <a:srgbClr val="ED7D31"/>
                      </a:solidFill>
                    </a:lnR>
                    <a:lnT w="12700" cmpd="sng">
                      <a:solidFill>
                        <a:srgbClr val="ED7D31"/>
                      </a:solidFill>
                    </a:lnT>
                    <a:lnB w="254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974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600" b="1" dirty="0"/>
                        <a:t>Contentido</a:t>
                      </a:r>
                      <a:endParaRPr lang="et-EE" sz="1600" b="1" dirty="0"/>
                    </a:p>
                  </a:txBody>
                  <a:tcPr marL="91453" marR="91453" marT="45723" marB="45723" anchor="ctr">
                    <a:lnL w="12700" cmpd="sng">
                      <a:solidFill>
                        <a:srgbClr val="ED7D31"/>
                      </a:solidFill>
                    </a:lnL>
                    <a:lnR w="12700" cmpd="sng">
                      <a:solidFill>
                        <a:srgbClr val="ED7D31"/>
                      </a:solidFill>
                    </a:lnR>
                    <a:lnT w="254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indent="-285750">
                        <a:buFont typeface="Wingdings" panose="05000000000000000000" pitchFamily="2" charset="2"/>
                        <a:buChar char="Ø"/>
                      </a:pPr>
                      <a:r>
                        <a:rPr lang="es-MX" sz="1600" b="0" dirty="0"/>
                        <a:t>Mejorar</a:t>
                      </a:r>
                      <a:r>
                        <a:rPr lang="es-MX" sz="1600" b="0" baseline="0" dirty="0"/>
                        <a:t> los lazos familiares </a:t>
                      </a:r>
                      <a:endParaRPr lang="en-US" sz="1600" b="0" dirty="0"/>
                    </a:p>
                    <a:p>
                      <a:pPr marL="285750" indent="-285750">
                        <a:buFont typeface="Wingdings" panose="05000000000000000000" pitchFamily="2" charset="2"/>
                        <a:buChar char="Ø"/>
                      </a:pPr>
                      <a:r>
                        <a:rPr lang="en-US" sz="1600" b="0" dirty="0"/>
                        <a:t>Proporcionar</a:t>
                      </a:r>
                      <a:r>
                        <a:rPr lang="en-US" sz="1600" b="0" baseline="0" dirty="0"/>
                        <a:t> habilidades para: </a:t>
                      </a:r>
                      <a:endParaRPr lang="en-US" sz="1600" b="0" dirty="0"/>
                    </a:p>
                    <a:p>
                      <a:pPr marL="742950" lvl="1" indent="-285750">
                        <a:buFont typeface="Wingdings" panose="05000000000000000000" pitchFamily="2" charset="2"/>
                        <a:buChar char="Ø"/>
                      </a:pPr>
                      <a:r>
                        <a:rPr lang="es-MX" sz="1600" b="0" dirty="0"/>
                        <a:t>Crianza</a:t>
                      </a:r>
                      <a:r>
                        <a:rPr lang="es-MX" sz="1600" b="0" baseline="0" dirty="0"/>
                        <a:t> afectuosa. </a:t>
                      </a:r>
                      <a:endParaRPr lang="en-US" sz="1600" b="0" dirty="0"/>
                    </a:p>
                    <a:p>
                      <a:pPr marL="742950" lvl="1" indent="-285750">
                        <a:buFont typeface="Wingdings" panose="05000000000000000000" pitchFamily="2" charset="2"/>
                        <a:buChar char="Ø"/>
                      </a:pPr>
                      <a:r>
                        <a:rPr lang="es-MX" sz="1600" b="0" dirty="0"/>
                        <a:t>Establecer</a:t>
                      </a:r>
                      <a:r>
                        <a:rPr lang="es-MX" sz="1600" b="0" baseline="0" dirty="0"/>
                        <a:t> normas de comportamiento aceptable. </a:t>
                      </a:r>
                      <a:endParaRPr lang="en-US" sz="1600" b="0" dirty="0"/>
                    </a:p>
                    <a:p>
                      <a:pPr marL="742950" lvl="1" indent="-285750">
                        <a:buFont typeface="Wingdings" panose="05000000000000000000" pitchFamily="2" charset="2"/>
                        <a:buChar char="Ø"/>
                      </a:pPr>
                      <a:r>
                        <a:rPr lang="es-MX" sz="1600" b="0" dirty="0"/>
                        <a:t>Controlar</a:t>
                      </a:r>
                      <a:r>
                        <a:rPr lang="es-MX" sz="1600" b="0" baseline="0" dirty="0"/>
                        <a:t> el tiempo libre y los patrones de amistad. </a:t>
                      </a:r>
                      <a:endParaRPr lang="en-US" sz="1600" b="0" dirty="0"/>
                    </a:p>
                    <a:p>
                      <a:pPr marL="742950" lvl="1" indent="-285750">
                        <a:buFont typeface="Wingdings" panose="05000000000000000000" pitchFamily="2" charset="2"/>
                        <a:buChar char="Ø"/>
                      </a:pPr>
                      <a:r>
                        <a:rPr lang="es-MX" sz="1600" b="0" dirty="0"/>
                        <a:t>Disciplina</a:t>
                      </a:r>
                      <a:r>
                        <a:rPr lang="es-MX" sz="1600" b="0" baseline="0" dirty="0"/>
                        <a:t> positiva y adecuada al desarrollo. </a:t>
                      </a:r>
                      <a:endParaRPr lang="en-US" sz="1600" b="0" dirty="0"/>
                    </a:p>
                    <a:p>
                      <a:pPr marL="742950" lvl="1" indent="-285750">
                        <a:buFont typeface="Wingdings" panose="05000000000000000000" pitchFamily="2" charset="2"/>
                        <a:buChar char="Ø"/>
                      </a:pPr>
                      <a:r>
                        <a:rPr lang="en-US" sz="1600" b="0" dirty="0"/>
                        <a:t>Implicación</a:t>
                      </a:r>
                      <a:r>
                        <a:rPr lang="en-US" sz="1600" b="0" baseline="0" dirty="0"/>
                        <a:t> en el aprendizaje y la educación. </a:t>
                      </a:r>
                      <a:endParaRPr lang="en-US" sz="1600" b="0" dirty="0"/>
                    </a:p>
                    <a:p>
                      <a:pPr marL="742950" lvl="1" indent="-285750">
                        <a:buFont typeface="Wingdings" panose="05000000000000000000" pitchFamily="2" charset="2"/>
                        <a:buChar char="Ø"/>
                      </a:pPr>
                      <a:r>
                        <a:rPr lang="es-MX" sz="1600" b="0" dirty="0"/>
                        <a:t>Convertirse</a:t>
                      </a:r>
                      <a:r>
                        <a:rPr lang="es-MX" sz="1600" b="0" baseline="0" dirty="0"/>
                        <a:t> en un modelo a seguir </a:t>
                      </a:r>
                      <a:endParaRPr lang="en-US" sz="1600" b="0" dirty="0"/>
                    </a:p>
                  </a:txBody>
                  <a:tcPr marL="91453" marR="91453" marT="45723" marB="45723">
                    <a:lnL w="12700" cmpd="sng">
                      <a:solidFill>
                        <a:srgbClr val="ED7D31"/>
                      </a:solidFill>
                    </a:lnL>
                    <a:lnR w="12700" cmpd="sng">
                      <a:solidFill>
                        <a:srgbClr val="ED7D31"/>
                      </a:solidFill>
                    </a:lnR>
                    <a:lnT w="254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indent="-285750" algn="just">
                        <a:buFont typeface="Wingdings" panose="05000000000000000000" pitchFamily="2" charset="2"/>
                        <a:buChar char="Ø"/>
                      </a:pPr>
                      <a:r>
                        <a:rPr lang="en-US" sz="1600" b="0" dirty="0"/>
                        <a:t>Proporcionar</a:t>
                      </a:r>
                      <a:r>
                        <a:rPr lang="en-US" sz="1600" b="0" baseline="0" dirty="0"/>
                        <a:t> información a los padres sobre las sustancias </a:t>
                      </a:r>
                      <a:endParaRPr lang="en-US" sz="1600" b="0" dirty="0"/>
                    </a:p>
                    <a:p>
                      <a:pPr marL="285750" indent="-285750" algn="just">
                        <a:buFont typeface="Wingdings" panose="05000000000000000000" pitchFamily="2" charset="2"/>
                        <a:buChar char="Ø"/>
                      </a:pPr>
                      <a:r>
                        <a:rPr lang="es-MX" sz="1600" b="0" dirty="0"/>
                        <a:t>Socavar</a:t>
                      </a:r>
                      <a:r>
                        <a:rPr lang="es-MX" sz="1600" b="0" baseline="0" dirty="0"/>
                        <a:t> la autoridad de los padres </a:t>
                      </a:r>
                      <a:endParaRPr lang="et-EE" sz="1600" b="0" dirty="0"/>
                    </a:p>
                  </a:txBody>
                  <a:tcPr marL="91453" marR="91453" marT="45723" marB="45723">
                    <a:lnL w="12700" cmpd="sng">
                      <a:solidFill>
                        <a:srgbClr val="ED7D31"/>
                      </a:solidFill>
                    </a:lnL>
                    <a:lnR w="12700" cmpd="sng">
                      <a:solidFill>
                        <a:srgbClr val="ED7D31"/>
                      </a:solidFill>
                    </a:lnR>
                    <a:lnT w="254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27774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s-MX" sz="1600" b="1" dirty="0"/>
                        <a:t>Estructura</a:t>
                      </a:r>
                      <a:endParaRPr lang="et-EE" sz="1600" b="1" dirty="0"/>
                    </a:p>
                  </a:txBody>
                  <a:tcPr marL="91453" marR="91453" marT="45723" marB="45723"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742950" lvl="1" indent="-285750">
                        <a:buFont typeface="Wingdings" panose="05000000000000000000" pitchFamily="2" charset="2"/>
                        <a:buChar char="Ø"/>
                      </a:pPr>
                      <a:r>
                        <a:rPr lang="es-MX" sz="1600" b="0" dirty="0"/>
                        <a:t>Múltiple</a:t>
                      </a:r>
                      <a:r>
                        <a:rPr lang="es-MX" sz="1600" b="0" baseline="0" dirty="0"/>
                        <a:t> sesiones de grupo </a:t>
                      </a:r>
                      <a:endParaRPr lang="en-US" sz="1600" b="0" dirty="0"/>
                    </a:p>
                    <a:p>
                      <a:pPr marL="742950" lvl="1" indent="-285750">
                        <a:buFont typeface="Wingdings" panose="05000000000000000000" pitchFamily="2" charset="2"/>
                        <a:buChar char="Ø"/>
                      </a:pPr>
                      <a:r>
                        <a:rPr lang="es-MX" sz="1600" b="0" dirty="0"/>
                        <a:t>Interactivo</a:t>
                      </a:r>
                      <a:r>
                        <a:rPr lang="es-MX" sz="1600" b="0" baseline="0" dirty="0"/>
                        <a:t> </a:t>
                      </a:r>
                      <a:endParaRPr lang="et-EE" sz="1600" b="0" dirty="0"/>
                    </a:p>
                  </a:txBody>
                  <a:tcPr marL="91453" marR="91453" marT="45723" marB="45723">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indent="-285750" algn="just">
                        <a:buFont typeface="Wingdings" panose="05000000000000000000" pitchFamily="2" charset="2"/>
                        <a:buChar char="Ø"/>
                      </a:pPr>
                      <a:r>
                        <a:rPr lang="es-MX" sz="1600" b="0" dirty="0"/>
                        <a:t>Centrarse</a:t>
                      </a:r>
                      <a:r>
                        <a:rPr lang="es-MX" sz="1600" b="0" baseline="0" dirty="0"/>
                        <a:t> exclusivamente en la niña o el niño. </a:t>
                      </a:r>
                    </a:p>
                    <a:p>
                      <a:pPr marL="285750" indent="-285750" algn="just">
                        <a:buFont typeface="Wingdings" panose="05000000000000000000" pitchFamily="2" charset="2"/>
                        <a:buChar char="Ø"/>
                      </a:pPr>
                      <a:r>
                        <a:rPr lang="es-MX" sz="1600" b="0" baseline="0" dirty="0"/>
                        <a:t>La lectura como único medio de transmisión. </a:t>
                      </a:r>
                      <a:endParaRPr lang="en-US" sz="1600" b="0" dirty="0"/>
                    </a:p>
                  </a:txBody>
                  <a:tcPr marL="91453" marR="91453" marT="45723" marB="45723">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273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s-MX" sz="1600" b="1" dirty="0"/>
                        <a:t>Entrega</a:t>
                      </a:r>
                      <a:endParaRPr lang="et-EE" sz="1600" b="1" dirty="0"/>
                    </a:p>
                  </a:txBody>
                  <a:tcPr marL="91453" marR="91453" marT="45723" marB="45723"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742950" lvl="1" indent="-285750">
                        <a:buFont typeface="Wingdings" panose="05000000000000000000" pitchFamily="2" charset="2"/>
                        <a:buChar char="Ø"/>
                      </a:pPr>
                      <a:r>
                        <a:rPr lang="es-MX" sz="1600" b="0" dirty="0"/>
                        <a:t>Instructores</a:t>
                      </a:r>
                      <a:r>
                        <a:rPr lang="es-MX" sz="1600" b="0" baseline="0" dirty="0"/>
                        <a:t> formados. </a:t>
                      </a:r>
                      <a:endParaRPr lang="en-US" sz="1600" b="0" dirty="0"/>
                    </a:p>
                    <a:p>
                      <a:pPr marL="742950" lvl="1" indent="-285750">
                        <a:buFont typeface="Wingdings" panose="05000000000000000000" pitchFamily="2" charset="2"/>
                        <a:buChar char="Ø"/>
                      </a:pPr>
                      <a:r>
                        <a:rPr lang="en-US" sz="1600" b="0" dirty="0"/>
                        <a:t>Organizados</a:t>
                      </a:r>
                      <a:r>
                        <a:rPr lang="en-US" sz="1600" b="0" baseline="0" dirty="0"/>
                        <a:t> para facilitar la participación. </a:t>
                      </a:r>
                      <a:endParaRPr lang="et-EE" sz="1600" b="0" dirty="0"/>
                    </a:p>
                  </a:txBody>
                  <a:tcPr marL="91453" marR="91453" marT="45723" marB="45723">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indent="-285750" algn="just">
                        <a:buFont typeface="Wingdings" panose="05000000000000000000" pitchFamily="2" charset="2"/>
                        <a:buChar char="Ø"/>
                      </a:pPr>
                      <a:r>
                        <a:rPr lang="es-MX" sz="1600" b="0" dirty="0"/>
                        <a:t>Instructores</a:t>
                      </a:r>
                      <a:r>
                        <a:rPr lang="es-MX" sz="1600" b="0" baseline="0" dirty="0"/>
                        <a:t> poco preparados. </a:t>
                      </a:r>
                      <a:endParaRPr lang="et-EE" sz="1600" b="0" dirty="0"/>
                    </a:p>
                  </a:txBody>
                  <a:tcPr marL="91453" marR="91453" marT="45723" marB="45723">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55329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txBox="1">
            <a:spLocks/>
          </p:cNvSpPr>
          <p:nvPr/>
        </p:nvSpPr>
        <p:spPr>
          <a:xfrm>
            <a:off x="838200" y="365126"/>
            <a:ext cx="10515600" cy="121315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I</a:t>
            </a:r>
            <a:endParaRPr lang="en-US" dirty="0"/>
          </a:p>
        </p:txBody>
      </p:sp>
      <p:pic>
        <p:nvPicPr>
          <p:cNvPr id="3"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2">
            <a:extLst>
              <a:ext uri="{28A0092B-C50C-407E-A947-70E740481C1C}">
                <a14:useLocalDpi xmlns:a14="http://schemas.microsoft.com/office/drawing/2010/main"/>
              </a:ext>
            </a:extLst>
          </a:blip>
          <a:stretch>
            <a:fillRect/>
          </a:stretch>
        </p:blipFill>
        <p:spPr bwMode="auto">
          <a:xfrm>
            <a:off x="7253416" y="550658"/>
            <a:ext cx="3877138" cy="804999"/>
          </a:xfrm>
          <a:prstGeom prst="rect">
            <a:avLst/>
          </a:prstGeom>
          <a:noFill/>
        </p:spPr>
      </p:pic>
      <p:pic>
        <p:nvPicPr>
          <p:cNvPr id="4"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3"/>
          <a:stretch>
            <a:fillRect/>
          </a:stretch>
        </p:blipFill>
        <p:spPr>
          <a:xfrm>
            <a:off x="838200" y="441782"/>
            <a:ext cx="4790301" cy="984193"/>
          </a:xfrm>
          <a:prstGeom prst="rect">
            <a:avLst/>
          </a:prstGeom>
        </p:spPr>
      </p:pic>
      <p:pic>
        <p:nvPicPr>
          <p:cNvPr id="5"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4"/>
          <a:stretch>
            <a:fillRect/>
          </a:stretch>
        </p:blipFill>
        <p:spPr>
          <a:xfrm>
            <a:off x="5665304" y="441783"/>
            <a:ext cx="1454514" cy="966824"/>
          </a:xfrm>
          <a:prstGeom prst="rect">
            <a:avLst/>
          </a:prstGeom>
        </p:spPr>
      </p:pic>
      <p:sp>
        <p:nvSpPr>
          <p:cNvPr id="6" name="Date Placeholder 6">
            <a:extLst>
              <a:ext uri="{FF2B5EF4-FFF2-40B4-BE49-F238E27FC236}">
                <a16:creationId xmlns:a16="http://schemas.microsoft.com/office/drawing/2014/main" id="{AF08012B-D9FD-2740-B762-E5B8F06FCFA5}"/>
              </a:ext>
            </a:extLst>
          </p:cNvPr>
          <p:cNvSpPr>
            <a:spLocks noGrp="1"/>
          </p:cNvSpPr>
          <p:nvPr>
            <p:ph type="dt" sz="half" idx="10"/>
          </p:nvPr>
        </p:nvSpPr>
        <p:spPr>
          <a:xfrm>
            <a:off x="838200" y="6520259"/>
            <a:ext cx="2743200" cy="365125"/>
          </a:xfrm>
        </p:spPr>
        <p:txBody>
          <a:bodyPr/>
          <a:lstStyle/>
          <a:p>
            <a:fld id="{07229C9E-F7B3-8640-A9B4-30EE3DD4157C}" type="datetime1">
              <a:rPr lang="en-GB" smtClean="0">
                <a:solidFill>
                  <a:prstClr val="black">
                    <a:tint val="75000"/>
                  </a:prstClr>
                </a:solidFill>
              </a:rPr>
              <a:pPr/>
              <a:t>15/05/2024</a:t>
            </a:fld>
            <a:endParaRPr lang="en-US" dirty="0">
              <a:solidFill>
                <a:prstClr val="black">
                  <a:tint val="75000"/>
                </a:prstClr>
              </a:solidFill>
            </a:endParaRPr>
          </a:p>
        </p:txBody>
      </p:sp>
      <p:sp>
        <p:nvSpPr>
          <p:cNvPr id="7"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a:xfrm>
            <a:off x="8610600" y="6356350"/>
            <a:ext cx="2743200" cy="365125"/>
          </a:xfrm>
        </p:spPr>
        <p:txBody>
          <a:bodyPr/>
          <a:lstStyle/>
          <a:p>
            <a:fld id="{4ACAD549-2A0F-1B4F-AFA8-46723A501129}" type="slidenum">
              <a:rPr lang="en-US" smtClean="0">
                <a:solidFill>
                  <a:prstClr val="black">
                    <a:tint val="75000"/>
                  </a:prstClr>
                </a:solidFill>
              </a:rPr>
              <a:pPr/>
              <a:t>21</a:t>
            </a:fld>
            <a:endParaRPr lang="en-US">
              <a:solidFill>
                <a:prstClr val="black">
                  <a:tint val="75000"/>
                </a:prstClr>
              </a:solidFill>
            </a:endParaRPr>
          </a:p>
        </p:txBody>
      </p:sp>
      <p:sp>
        <p:nvSpPr>
          <p:cNvPr id="8" name="Rectangle 20">
            <a:hlinkClick r:id="" action="ppaction://noaction"/>
            <a:extLst>
              <a:ext uri="{FF2B5EF4-FFF2-40B4-BE49-F238E27FC236}">
                <a16:creationId xmlns:a16="http://schemas.microsoft.com/office/drawing/2014/main" id="{D02AD0F9-031A-7544-88BC-91468AD5AD6C}"/>
              </a:ext>
            </a:extLst>
          </p:cNvPr>
          <p:cNvSpPr>
            <a:spLocks noChangeAspect="1" noChangeArrowheads="1"/>
          </p:cNvSpPr>
          <p:nvPr/>
        </p:nvSpPr>
        <p:spPr bwMode="auto">
          <a:xfrm>
            <a:off x="1023818" y="3177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Rectangle 18">
            <a:hlinkClick r:id="" action="ppaction://noaction"/>
            <a:extLst>
              <a:ext uri="{FF2B5EF4-FFF2-40B4-BE49-F238E27FC236}">
                <a16:creationId xmlns:a16="http://schemas.microsoft.com/office/drawing/2014/main" id="{4DC73A40-F711-4A4F-862B-1EC612A3696E}"/>
              </a:ext>
            </a:extLst>
          </p:cNvPr>
          <p:cNvSpPr>
            <a:spLocks noChangeAspect="1" noChangeArrowheads="1"/>
          </p:cNvSpPr>
          <p:nvPr/>
        </p:nvSpPr>
        <p:spPr bwMode="auto">
          <a:xfrm>
            <a:off x="1023818" y="3482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Rectangle 16">
            <a:hlinkClick r:id="" action="ppaction://noaction"/>
            <a:extLst>
              <a:ext uri="{FF2B5EF4-FFF2-40B4-BE49-F238E27FC236}">
                <a16:creationId xmlns:a16="http://schemas.microsoft.com/office/drawing/2014/main" id="{B9CC2B28-1453-284A-81F6-BBDCCDE5ACE8}"/>
              </a:ext>
            </a:extLst>
          </p:cNvPr>
          <p:cNvSpPr>
            <a:spLocks noChangeAspect="1" noChangeArrowheads="1"/>
          </p:cNvSpPr>
          <p:nvPr/>
        </p:nvSpPr>
        <p:spPr bwMode="auto">
          <a:xfrm>
            <a:off x="1023818" y="3786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Rectangle 14">
            <a:hlinkClick r:id="" action="ppaction://noaction"/>
            <a:extLst>
              <a:ext uri="{FF2B5EF4-FFF2-40B4-BE49-F238E27FC236}">
                <a16:creationId xmlns:a16="http://schemas.microsoft.com/office/drawing/2014/main" id="{C7AB5E10-8B18-7C45-9E50-A4FF1CF96FF9}"/>
              </a:ext>
            </a:extLst>
          </p:cNvPr>
          <p:cNvSpPr>
            <a:spLocks noChangeAspect="1" noChangeArrowheads="1"/>
          </p:cNvSpPr>
          <p:nvPr/>
        </p:nvSpPr>
        <p:spPr bwMode="auto">
          <a:xfrm>
            <a:off x="1023818" y="4091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Rectangle 12">
            <a:hlinkClick r:id="" action="ppaction://noaction"/>
            <a:extLst>
              <a:ext uri="{FF2B5EF4-FFF2-40B4-BE49-F238E27FC236}">
                <a16:creationId xmlns:a16="http://schemas.microsoft.com/office/drawing/2014/main" id="{20776524-F4C7-3345-B2CC-97DBE6E8395D}"/>
              </a:ext>
            </a:extLst>
          </p:cNvPr>
          <p:cNvSpPr>
            <a:spLocks noChangeAspect="1" noChangeArrowheads="1"/>
          </p:cNvSpPr>
          <p:nvPr/>
        </p:nvSpPr>
        <p:spPr bwMode="auto">
          <a:xfrm>
            <a:off x="1023818" y="4396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Rectangle 10">
            <a:hlinkClick r:id="" action="ppaction://noaction"/>
            <a:extLst>
              <a:ext uri="{FF2B5EF4-FFF2-40B4-BE49-F238E27FC236}">
                <a16:creationId xmlns:a16="http://schemas.microsoft.com/office/drawing/2014/main" id="{2BF36128-8131-A24D-A9D4-3E8A07874A98}"/>
              </a:ext>
            </a:extLst>
          </p:cNvPr>
          <p:cNvSpPr>
            <a:spLocks noChangeAspect="1" noChangeArrowheads="1"/>
          </p:cNvSpPr>
          <p:nvPr/>
        </p:nvSpPr>
        <p:spPr bwMode="auto">
          <a:xfrm>
            <a:off x="1023818" y="4701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Rectangle 8">
            <a:hlinkClick r:id="" action="ppaction://noaction"/>
            <a:extLst>
              <a:ext uri="{FF2B5EF4-FFF2-40B4-BE49-F238E27FC236}">
                <a16:creationId xmlns:a16="http://schemas.microsoft.com/office/drawing/2014/main" id="{FFF414F6-BE4C-DF43-ADB0-ADC5FBA6C7BB}"/>
              </a:ext>
            </a:extLst>
          </p:cNvPr>
          <p:cNvSpPr>
            <a:spLocks noChangeAspect="1" noChangeArrowheads="1"/>
          </p:cNvSpPr>
          <p:nvPr/>
        </p:nvSpPr>
        <p:spPr bwMode="auto">
          <a:xfrm>
            <a:off x="1023818" y="500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Rectangle 6">
            <a:hlinkClick r:id="" action="ppaction://noaction"/>
            <a:extLst>
              <a:ext uri="{FF2B5EF4-FFF2-40B4-BE49-F238E27FC236}">
                <a16:creationId xmlns:a16="http://schemas.microsoft.com/office/drawing/2014/main" id="{AC213D19-B634-7344-9B7C-618C8E53A733}"/>
              </a:ext>
            </a:extLst>
          </p:cNvPr>
          <p:cNvSpPr>
            <a:spLocks noChangeAspect="1" noChangeArrowheads="1"/>
          </p:cNvSpPr>
          <p:nvPr/>
        </p:nvSpPr>
        <p:spPr bwMode="auto">
          <a:xfrm>
            <a:off x="1023818" y="5310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Rectangle 3">
            <a:hlinkClick r:id="" action="ppaction://noaction"/>
            <a:extLst>
              <a:ext uri="{FF2B5EF4-FFF2-40B4-BE49-F238E27FC236}">
                <a16:creationId xmlns:a16="http://schemas.microsoft.com/office/drawing/2014/main" id="{43F04D05-72B1-224B-B561-00F72FA217E6}"/>
              </a:ext>
            </a:extLst>
          </p:cNvPr>
          <p:cNvSpPr>
            <a:spLocks noChangeAspect="1" noChangeArrowheads="1"/>
          </p:cNvSpPr>
          <p:nvPr/>
        </p:nvSpPr>
        <p:spPr bwMode="auto">
          <a:xfrm>
            <a:off x="1023818" y="5615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Rectangle 1">
            <a:hlinkClick r:id="" action="ppaction://noaction"/>
            <a:extLst>
              <a:ext uri="{FF2B5EF4-FFF2-40B4-BE49-F238E27FC236}">
                <a16:creationId xmlns:a16="http://schemas.microsoft.com/office/drawing/2014/main" id="{5ABCBDE0-79ED-BE49-9EB9-72F60438E523}"/>
              </a:ext>
            </a:extLst>
          </p:cNvPr>
          <p:cNvSpPr>
            <a:spLocks noChangeAspect="1" noChangeArrowheads="1"/>
          </p:cNvSpPr>
          <p:nvPr/>
        </p:nvSpPr>
        <p:spPr bwMode="auto">
          <a:xfrm>
            <a:off x="1023818" y="5920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TextBox 9">
            <a:extLst>
              <a:ext uri="{FF2B5EF4-FFF2-40B4-BE49-F238E27FC236}">
                <a16:creationId xmlns:a16="http://schemas.microsoft.com/office/drawing/2014/main" id="{1F892C5D-6C5C-E04C-8317-4D24FC44B6B4}"/>
              </a:ext>
            </a:extLst>
          </p:cNvPr>
          <p:cNvSpPr txBox="1"/>
          <p:nvPr/>
        </p:nvSpPr>
        <p:spPr>
          <a:xfrm>
            <a:off x="339748" y="1425976"/>
            <a:ext cx="11459769" cy="1015663"/>
          </a:xfrm>
          <a:prstGeom prst="rect">
            <a:avLst/>
          </a:prstGeom>
          <a:noFill/>
        </p:spPr>
        <p:txBody>
          <a:bodyPr wrap="square" rtlCol="0">
            <a:spAutoFit/>
          </a:bodyPr>
          <a:lstStyle/>
          <a:p>
            <a:pPr algn="ctr"/>
            <a:r>
              <a:rPr lang="en-US" sz="3600" b="1" dirty="0">
                <a:solidFill>
                  <a:srgbClr val="0070C0"/>
                </a:solidFill>
              </a:rPr>
              <a:t>Tarea de la Sesión 3 </a:t>
            </a:r>
          </a:p>
          <a:p>
            <a:pPr marL="342900" indent="-342900">
              <a:buFont typeface="Arial" pitchFamily="34" charset="0"/>
              <a:buChar char="•"/>
            </a:pPr>
            <a:r>
              <a:rPr lang="en-US" sz="2400" b="1" dirty="0"/>
              <a:t>Revisar las Lecciones 5 y 6</a:t>
            </a:r>
          </a:p>
        </p:txBody>
      </p:sp>
      <p:pic>
        <p:nvPicPr>
          <p:cNvPr id="22" name="Imagen 21">
            <a:extLst>
              <a:ext uri="{FF2B5EF4-FFF2-40B4-BE49-F238E27FC236}">
                <a16:creationId xmlns:a16="http://schemas.microsoft.com/office/drawing/2014/main" id="{52EC3BB4-98ED-BB4D-9C37-3FD08BAE2C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041" y="2636912"/>
            <a:ext cx="5211166" cy="3815971"/>
          </a:xfrm>
          <a:prstGeom prst="rect">
            <a:avLst/>
          </a:prstGeom>
        </p:spPr>
      </p:pic>
      <p:pic>
        <p:nvPicPr>
          <p:cNvPr id="24" name="Imagen 23">
            <a:extLst>
              <a:ext uri="{FF2B5EF4-FFF2-40B4-BE49-F238E27FC236}">
                <a16:creationId xmlns:a16="http://schemas.microsoft.com/office/drawing/2014/main" id="{CD09EEEE-23AC-4646-A019-E77DE65642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4836" y="2636912"/>
            <a:ext cx="5354297" cy="3815971"/>
          </a:xfrm>
          <a:prstGeom prst="rect">
            <a:avLst/>
          </a:prstGeom>
        </p:spPr>
      </p:pic>
    </p:spTree>
    <p:extLst>
      <p:ext uri="{BB962C8B-B14F-4D97-AF65-F5344CB8AC3E}">
        <p14:creationId xmlns:p14="http://schemas.microsoft.com/office/powerpoint/2010/main" val="3059509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159069" y="785127"/>
            <a:ext cx="3561309" cy="739424"/>
          </a:xfrm>
          <a:prstGeom prst="rect">
            <a:avLst/>
          </a:prstGeom>
          <a:noFill/>
        </p:spPr>
      </p:pic>
      <p:pic>
        <p:nvPicPr>
          <p:cNvPr id="3"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1300239" y="710805"/>
            <a:ext cx="4400086" cy="999186"/>
          </a:xfrm>
          <a:prstGeom prst="rect">
            <a:avLst/>
          </a:prstGeom>
        </p:spPr>
      </p:pic>
      <p:pic>
        <p:nvPicPr>
          <p:cNvPr id="4"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5700324" y="710804"/>
            <a:ext cx="1336030" cy="888067"/>
          </a:xfrm>
          <a:prstGeom prst="rect">
            <a:avLst/>
          </a:prstGeom>
        </p:spPr>
      </p:pic>
      <p:sp>
        <p:nvSpPr>
          <p:cNvPr id="5" name="Date Placeholder 6">
            <a:extLst>
              <a:ext uri="{FF2B5EF4-FFF2-40B4-BE49-F238E27FC236}">
                <a16:creationId xmlns:a16="http://schemas.microsoft.com/office/drawing/2014/main" id="{AF08012B-D9FD-2740-B762-E5B8F06FCFA5}"/>
              </a:ext>
            </a:extLst>
          </p:cNvPr>
          <p:cNvSpPr>
            <a:spLocks noGrp="1"/>
          </p:cNvSpPr>
          <p:nvPr>
            <p:ph type="dt" sz="half" idx="10"/>
          </p:nvPr>
        </p:nvSpPr>
        <p:spPr>
          <a:xfrm>
            <a:off x="1266432" y="6117891"/>
            <a:ext cx="2519741" cy="335382"/>
          </a:xfrm>
        </p:spPr>
        <p:txBody>
          <a:bodyPr/>
          <a:lstStyle/>
          <a:p>
            <a:fld id="{07229C9E-F7B3-8640-A9B4-30EE3DD4157C}" type="datetime1">
              <a:rPr lang="en-GB" smtClean="0"/>
              <a:t>15/05/2024</a:t>
            </a:fld>
            <a:endParaRPr lang="en-US"/>
          </a:p>
        </p:txBody>
      </p:sp>
      <p:sp>
        <p:nvSpPr>
          <p:cNvPr id="6"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a:xfrm>
            <a:off x="8405698" y="6117891"/>
            <a:ext cx="2519741" cy="335382"/>
          </a:xfrm>
        </p:spPr>
        <p:txBody>
          <a:bodyPr/>
          <a:lstStyle/>
          <a:p>
            <a:fld id="{4ACAD549-2A0F-1B4F-AFA8-46723A501129}" type="slidenum">
              <a:rPr lang="en-US" smtClean="0"/>
              <a:t>22</a:t>
            </a:fld>
            <a:endParaRPr lang="en-US"/>
          </a:p>
        </p:txBody>
      </p:sp>
      <p:sp>
        <p:nvSpPr>
          <p:cNvPr id="7" name="Content Placeholder 2">
            <a:extLst>
              <a:ext uri="{FF2B5EF4-FFF2-40B4-BE49-F238E27FC236}">
                <a16:creationId xmlns:a16="http://schemas.microsoft.com/office/drawing/2014/main" id="{83E1BE4F-8237-454B-9B6F-CEE3B38E951A}"/>
              </a:ext>
            </a:extLst>
          </p:cNvPr>
          <p:cNvSpPr txBox="1">
            <a:spLocks/>
          </p:cNvSpPr>
          <p:nvPr/>
        </p:nvSpPr>
        <p:spPr>
          <a:xfrm>
            <a:off x="1265703" y="2436866"/>
            <a:ext cx="9659006" cy="227485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3307" b="1" dirty="0">
              <a:solidFill>
                <a:srgbClr val="0070C0"/>
              </a:solidFill>
            </a:endParaRPr>
          </a:p>
          <a:p>
            <a:pPr marL="0" indent="0" algn="ctr">
              <a:buNone/>
            </a:pPr>
            <a:r>
              <a:rPr lang="es-MX" sz="4133" b="1" dirty="0"/>
              <a:t>La próxima sesión será el día</a:t>
            </a:r>
            <a:endParaRPr lang="es-MX" sz="2756" b="1" dirty="0">
              <a:solidFill>
                <a:srgbClr val="739D40"/>
              </a:solidFill>
            </a:endParaRPr>
          </a:p>
          <a:p>
            <a:pPr marL="0" indent="0" algn="ctr">
              <a:buNone/>
            </a:pPr>
            <a:r>
              <a:rPr lang="es-MX" sz="4593" b="1" u="sng">
                <a:solidFill>
                  <a:srgbClr val="739D40"/>
                </a:solidFill>
              </a:rPr>
              <a:t>----Fecha----</a:t>
            </a:r>
            <a:endParaRPr lang="en-US" sz="4593" b="1" u="sng" dirty="0">
              <a:solidFill>
                <a:srgbClr val="739D40"/>
              </a:solidFill>
            </a:endParaRPr>
          </a:p>
        </p:txBody>
      </p:sp>
    </p:spTree>
    <p:extLst>
      <p:ext uri="{BB962C8B-B14F-4D97-AF65-F5344CB8AC3E}">
        <p14:creationId xmlns:p14="http://schemas.microsoft.com/office/powerpoint/2010/main" val="3358729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48F2-D4B7-134F-8559-9D33FADB8A1C}"/>
              </a:ext>
            </a:extLst>
          </p:cNvPr>
          <p:cNvSpPr txBox="1">
            <a:spLocks/>
          </p:cNvSpPr>
          <p:nvPr/>
        </p:nvSpPr>
        <p:spPr>
          <a:xfrm>
            <a:off x="838200" y="365125"/>
            <a:ext cx="10515600"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olidFill>
                <a:srgbClr val="FF0000"/>
              </a:solidFill>
            </a:endParaRPr>
          </a:p>
          <a:p>
            <a:r>
              <a:rPr lang="en-US" b="1" dirty="0"/>
              <a:t>Fin de la Sesión 3</a:t>
            </a:r>
          </a:p>
        </p:txBody>
      </p:sp>
      <p:sp>
        <p:nvSpPr>
          <p:cNvPr id="3" name="Date Placeholder 3">
            <a:extLst>
              <a:ext uri="{FF2B5EF4-FFF2-40B4-BE49-F238E27FC236}">
                <a16:creationId xmlns:a16="http://schemas.microsoft.com/office/drawing/2014/main" id="{7300475A-8536-D640-83C2-C3EDF96F5541}"/>
              </a:ext>
            </a:extLst>
          </p:cNvPr>
          <p:cNvSpPr>
            <a:spLocks noGrp="1"/>
          </p:cNvSpPr>
          <p:nvPr>
            <p:ph type="dt" sz="half" idx="10"/>
          </p:nvPr>
        </p:nvSpPr>
        <p:spPr>
          <a:xfrm>
            <a:off x="838200" y="6356350"/>
            <a:ext cx="2743200" cy="365125"/>
          </a:xfrm>
        </p:spPr>
        <p:txBody>
          <a:bodyPr/>
          <a:lstStyle/>
          <a:p>
            <a:fld id="{C2A69087-6CD6-A247-B8BF-9271D0517BCF}" type="datetime1">
              <a:rPr lang="en-GB" smtClean="0">
                <a:solidFill>
                  <a:prstClr val="black">
                    <a:tint val="75000"/>
                  </a:prstClr>
                </a:solidFill>
              </a:rPr>
              <a:pPr/>
              <a:t>15/05/2024</a:t>
            </a:fld>
            <a:endParaRPr lang="en-US">
              <a:solidFill>
                <a:prstClr val="black">
                  <a:tint val="75000"/>
                </a:prstClr>
              </a:solidFill>
            </a:endParaRPr>
          </a:p>
        </p:txBody>
      </p:sp>
      <p:sp>
        <p:nvSpPr>
          <p:cNvPr id="4" name="Slide Number Placeholder 4">
            <a:extLst>
              <a:ext uri="{FF2B5EF4-FFF2-40B4-BE49-F238E27FC236}">
                <a16:creationId xmlns:a16="http://schemas.microsoft.com/office/drawing/2014/main" id="{C9A18185-7B34-6649-8143-AE4AF3D9CA8E}"/>
              </a:ext>
            </a:extLst>
          </p:cNvPr>
          <p:cNvSpPr>
            <a:spLocks noGrp="1"/>
          </p:cNvSpPr>
          <p:nvPr>
            <p:ph type="sldNum" sz="quarter" idx="12"/>
          </p:nvPr>
        </p:nvSpPr>
        <p:spPr>
          <a:xfrm>
            <a:off x="8610600" y="6356350"/>
            <a:ext cx="2743200" cy="365125"/>
          </a:xfrm>
        </p:spPr>
        <p:txBody>
          <a:bodyPr/>
          <a:lstStyle/>
          <a:p>
            <a:fld id="{4ACAD549-2A0F-1B4F-AFA8-46723A501129}" type="slidenum">
              <a:rPr lang="en-US" smtClean="0">
                <a:solidFill>
                  <a:prstClr val="black">
                    <a:tint val="75000"/>
                  </a:prstClr>
                </a:solidFill>
              </a:rPr>
              <a:pPr/>
              <a:t>23</a:t>
            </a:fld>
            <a:endParaRPr lang="en-US">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789" y="1830930"/>
            <a:ext cx="8742422" cy="434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8344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3E1BE4F-8237-454B-9B6F-CEE3B38E951A}"/>
              </a:ext>
            </a:extLst>
          </p:cNvPr>
          <p:cNvSpPr txBox="1">
            <a:spLocks/>
          </p:cNvSpPr>
          <p:nvPr/>
        </p:nvSpPr>
        <p:spPr>
          <a:xfrm>
            <a:off x="949081" y="1834095"/>
            <a:ext cx="10293837" cy="66727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s-MX" sz="3600" b="1" dirty="0">
                <a:solidFill>
                  <a:srgbClr val="0070C0"/>
                </a:solidFill>
              </a:rPr>
              <a:t>Sesión 3. Objetivos: </a:t>
            </a:r>
          </a:p>
        </p:txBody>
      </p:sp>
      <p:pic>
        <p:nvPicPr>
          <p:cNvPr id="3"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6662558" y="550659"/>
            <a:ext cx="3561309" cy="804999"/>
          </a:xfrm>
          <a:prstGeom prst="rect">
            <a:avLst/>
          </a:prstGeom>
          <a:noFill/>
        </p:spPr>
      </p:pic>
      <p:pic>
        <p:nvPicPr>
          <p:cNvPr id="4"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681012" y="264363"/>
            <a:ext cx="4400086" cy="1087797"/>
          </a:xfrm>
          <a:prstGeom prst="rect">
            <a:avLst/>
          </a:prstGeom>
        </p:spPr>
      </p:pic>
      <p:pic>
        <p:nvPicPr>
          <p:cNvPr id="5"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5203813" y="469745"/>
            <a:ext cx="1336030" cy="966824"/>
          </a:xfrm>
          <a:prstGeom prst="rect">
            <a:avLst/>
          </a:prstGeom>
        </p:spPr>
      </p:pic>
      <p:sp>
        <p:nvSpPr>
          <p:cNvPr id="6" name="Date Placeholder 6">
            <a:extLst>
              <a:ext uri="{FF2B5EF4-FFF2-40B4-BE49-F238E27FC236}">
                <a16:creationId xmlns:a16="http://schemas.microsoft.com/office/drawing/2014/main" id="{AF08012B-D9FD-2740-B762-E5B8F06FCFA5}"/>
              </a:ext>
            </a:extLst>
          </p:cNvPr>
          <p:cNvSpPr>
            <a:spLocks noGrp="1"/>
          </p:cNvSpPr>
          <p:nvPr>
            <p:ph type="dt" sz="half" idx="10"/>
          </p:nvPr>
        </p:nvSpPr>
        <p:spPr>
          <a:xfrm>
            <a:off x="769921" y="6356351"/>
            <a:ext cx="2519741" cy="365125"/>
          </a:xfrm>
        </p:spPr>
        <p:txBody>
          <a:bodyPr/>
          <a:lstStyle/>
          <a:p>
            <a:fld id="{07229C9E-F7B3-8640-A9B4-30EE3DD4157C}" type="datetime1">
              <a:rPr lang="en-GB" smtClean="0">
                <a:solidFill>
                  <a:prstClr val="black">
                    <a:tint val="75000"/>
                  </a:prstClr>
                </a:solidFill>
              </a:rPr>
              <a:pPr/>
              <a:t>15/05/2024</a:t>
            </a:fld>
            <a:endParaRPr lang="en-US">
              <a:solidFill>
                <a:prstClr val="black">
                  <a:tint val="75000"/>
                </a:prstClr>
              </a:solidFill>
            </a:endParaRPr>
          </a:p>
        </p:txBody>
      </p:sp>
      <p:sp>
        <p:nvSpPr>
          <p:cNvPr id="7"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a:xfrm>
            <a:off x="7909187" y="6356351"/>
            <a:ext cx="2519741" cy="365125"/>
          </a:xfrm>
        </p:spPr>
        <p:txBody>
          <a:bodyPr/>
          <a:lstStyle/>
          <a:p>
            <a:fld id="{4ACAD549-2A0F-1B4F-AFA8-46723A501129}" type="slidenum">
              <a:rPr lang="en-US" smtClean="0">
                <a:solidFill>
                  <a:prstClr val="black">
                    <a:tint val="75000"/>
                  </a:prstClr>
                </a:solidFill>
              </a:rPr>
              <a:pPr/>
              <a:t>3</a:t>
            </a:fld>
            <a:endParaRPr lang="en-US">
              <a:solidFill>
                <a:prstClr val="black">
                  <a:tint val="75000"/>
                </a:prstClr>
              </a:solidFill>
            </a:endParaRPr>
          </a:p>
        </p:txBody>
      </p:sp>
      <p:sp>
        <p:nvSpPr>
          <p:cNvPr id="8" name="Content Placeholder 2">
            <a:extLst>
              <a:ext uri="{FF2B5EF4-FFF2-40B4-BE49-F238E27FC236}">
                <a16:creationId xmlns:a16="http://schemas.microsoft.com/office/drawing/2014/main" id="{EEEB6D50-2A43-6E41-A713-55ABA219EDAC}"/>
              </a:ext>
            </a:extLst>
          </p:cNvPr>
          <p:cNvSpPr txBox="1">
            <a:spLocks/>
          </p:cNvSpPr>
          <p:nvPr/>
        </p:nvSpPr>
        <p:spPr>
          <a:xfrm>
            <a:off x="190550" y="3011224"/>
            <a:ext cx="11783237" cy="192496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s-MX" sz="2500" dirty="0"/>
              <a:t>Revisar el aprendizaje y comprensión del estudio en línea de las </a:t>
            </a:r>
            <a:r>
              <a:rPr lang="es-MX" sz="2500" b="1" dirty="0"/>
              <a:t>Lecciones 3 y 4</a:t>
            </a:r>
            <a:r>
              <a:rPr lang="es-MX" sz="2500" dirty="0"/>
              <a:t> de </a:t>
            </a:r>
            <a:r>
              <a:rPr lang="es-MX" sz="2500" i="1" dirty="0"/>
              <a:t>INEP</a:t>
            </a:r>
            <a:r>
              <a:rPr lang="es-MX" sz="2500" dirty="0"/>
              <a:t>: compartir inquietudes, dudas, preguntas, necesidades, etc. </a:t>
            </a:r>
          </a:p>
          <a:p>
            <a:pPr algn="just"/>
            <a:r>
              <a:rPr lang="es-MX" sz="2500" dirty="0"/>
              <a:t>Preparar las Lecciones en línea que se revisarán, antes de la sesión. </a:t>
            </a:r>
          </a:p>
          <a:p>
            <a:pPr algn="just"/>
            <a:r>
              <a:rPr lang="es-MX" sz="2500" dirty="0"/>
              <a:t>Abordar cualquier inquietud, duda, preocupación o necesidad que surja hasta este punto del Curso .</a:t>
            </a:r>
            <a:endParaRPr lang="en-US" sz="2500" b="1" dirty="0"/>
          </a:p>
        </p:txBody>
      </p:sp>
    </p:spTree>
    <p:extLst>
      <p:ext uri="{BB962C8B-B14F-4D97-AF65-F5344CB8AC3E}">
        <p14:creationId xmlns:p14="http://schemas.microsoft.com/office/powerpoint/2010/main" val="3357046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6662558" y="550659"/>
            <a:ext cx="3561309" cy="804999"/>
          </a:xfrm>
          <a:prstGeom prst="rect">
            <a:avLst/>
          </a:prstGeom>
          <a:noFill/>
        </p:spPr>
      </p:pic>
      <p:pic>
        <p:nvPicPr>
          <p:cNvPr id="3"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610589" y="469745"/>
            <a:ext cx="4593223" cy="1087797"/>
          </a:xfrm>
          <a:prstGeom prst="rect">
            <a:avLst/>
          </a:prstGeom>
        </p:spPr>
      </p:pic>
      <p:pic>
        <p:nvPicPr>
          <p:cNvPr id="4"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5203813" y="469745"/>
            <a:ext cx="1336030" cy="966824"/>
          </a:xfrm>
          <a:prstGeom prst="rect">
            <a:avLst/>
          </a:prstGeom>
        </p:spPr>
      </p:pic>
      <p:sp>
        <p:nvSpPr>
          <p:cNvPr id="5" name="Date Placeholder 6">
            <a:extLst>
              <a:ext uri="{FF2B5EF4-FFF2-40B4-BE49-F238E27FC236}">
                <a16:creationId xmlns:a16="http://schemas.microsoft.com/office/drawing/2014/main" id="{AF08012B-D9FD-2740-B762-E5B8F06FCFA5}"/>
              </a:ext>
            </a:extLst>
          </p:cNvPr>
          <p:cNvSpPr>
            <a:spLocks noGrp="1"/>
          </p:cNvSpPr>
          <p:nvPr>
            <p:ph type="dt" sz="half" idx="10"/>
          </p:nvPr>
        </p:nvSpPr>
        <p:spPr>
          <a:xfrm>
            <a:off x="769921" y="6356351"/>
            <a:ext cx="2519741" cy="365125"/>
          </a:xfrm>
        </p:spPr>
        <p:txBody>
          <a:bodyPr/>
          <a:lstStyle/>
          <a:p>
            <a:fld id="{07229C9E-F7B3-8640-A9B4-30EE3DD4157C}" type="datetime1">
              <a:rPr lang="en-GB" smtClean="0">
                <a:solidFill>
                  <a:prstClr val="black">
                    <a:tint val="75000"/>
                  </a:prstClr>
                </a:solidFill>
              </a:rPr>
              <a:pPr/>
              <a:t>15/05/2024</a:t>
            </a:fld>
            <a:endParaRPr lang="en-US" dirty="0">
              <a:solidFill>
                <a:prstClr val="black">
                  <a:tint val="75000"/>
                </a:prstClr>
              </a:solidFill>
            </a:endParaRPr>
          </a:p>
        </p:txBody>
      </p:sp>
      <p:sp>
        <p:nvSpPr>
          <p:cNvPr id="6"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a:xfrm>
            <a:off x="7909187" y="6356351"/>
            <a:ext cx="2519741" cy="365125"/>
          </a:xfrm>
        </p:spPr>
        <p:txBody>
          <a:bodyPr/>
          <a:lstStyle/>
          <a:p>
            <a:fld id="{4ACAD549-2A0F-1B4F-AFA8-46723A501129}" type="slidenum">
              <a:rPr lang="en-US" smtClean="0">
                <a:solidFill>
                  <a:prstClr val="black">
                    <a:tint val="75000"/>
                  </a:prstClr>
                </a:solidFill>
              </a:rPr>
              <a:pPr/>
              <a:t>4</a:t>
            </a:fld>
            <a:endParaRPr lang="en-US">
              <a:solidFill>
                <a:prstClr val="black">
                  <a:tint val="75000"/>
                </a:prstClr>
              </a:solidFill>
            </a:endParaRPr>
          </a:p>
        </p:txBody>
      </p:sp>
      <p:sp>
        <p:nvSpPr>
          <p:cNvPr id="7" name="Rectangle 20">
            <a:hlinkClick r:id="rId6"/>
            <a:extLst>
              <a:ext uri="{FF2B5EF4-FFF2-40B4-BE49-F238E27FC236}">
                <a16:creationId xmlns:a16="http://schemas.microsoft.com/office/drawing/2014/main" id="{D02AD0F9-031A-7544-88BC-91468AD5AD6C}"/>
              </a:ext>
            </a:extLst>
          </p:cNvPr>
          <p:cNvSpPr>
            <a:spLocks noChangeAspect="1" noChangeArrowheads="1"/>
          </p:cNvSpPr>
          <p:nvPr/>
        </p:nvSpPr>
        <p:spPr bwMode="auto">
          <a:xfrm>
            <a:off x="940419" y="31772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Rectangle 18">
            <a:hlinkClick r:id="rId7"/>
            <a:extLst>
              <a:ext uri="{FF2B5EF4-FFF2-40B4-BE49-F238E27FC236}">
                <a16:creationId xmlns:a16="http://schemas.microsoft.com/office/drawing/2014/main" id="{4DC73A40-F711-4A4F-862B-1EC612A3696E}"/>
              </a:ext>
            </a:extLst>
          </p:cNvPr>
          <p:cNvSpPr>
            <a:spLocks noChangeAspect="1" noChangeArrowheads="1"/>
          </p:cNvSpPr>
          <p:nvPr/>
        </p:nvSpPr>
        <p:spPr bwMode="auto">
          <a:xfrm>
            <a:off x="940419" y="34820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Rectangle 16">
            <a:hlinkClick r:id="rId8"/>
            <a:extLst>
              <a:ext uri="{FF2B5EF4-FFF2-40B4-BE49-F238E27FC236}">
                <a16:creationId xmlns:a16="http://schemas.microsoft.com/office/drawing/2014/main" id="{B9CC2B28-1453-284A-81F6-BBDCCDE5ACE8}"/>
              </a:ext>
            </a:extLst>
          </p:cNvPr>
          <p:cNvSpPr>
            <a:spLocks noChangeAspect="1" noChangeArrowheads="1"/>
          </p:cNvSpPr>
          <p:nvPr/>
        </p:nvSpPr>
        <p:spPr bwMode="auto">
          <a:xfrm>
            <a:off x="940419" y="37868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Rectangle 14">
            <a:hlinkClick r:id="rId9"/>
            <a:extLst>
              <a:ext uri="{FF2B5EF4-FFF2-40B4-BE49-F238E27FC236}">
                <a16:creationId xmlns:a16="http://schemas.microsoft.com/office/drawing/2014/main" id="{C7AB5E10-8B18-7C45-9E50-A4FF1CF96FF9}"/>
              </a:ext>
            </a:extLst>
          </p:cNvPr>
          <p:cNvSpPr>
            <a:spLocks noChangeAspect="1" noChangeArrowheads="1"/>
          </p:cNvSpPr>
          <p:nvPr/>
        </p:nvSpPr>
        <p:spPr bwMode="auto">
          <a:xfrm>
            <a:off x="940419" y="40916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Rectangle 10">
            <a:hlinkClick r:id="rId10"/>
            <a:extLst>
              <a:ext uri="{FF2B5EF4-FFF2-40B4-BE49-F238E27FC236}">
                <a16:creationId xmlns:a16="http://schemas.microsoft.com/office/drawing/2014/main" id="{2BF36128-8131-A24D-A9D4-3E8A07874A98}"/>
              </a:ext>
            </a:extLst>
          </p:cNvPr>
          <p:cNvSpPr>
            <a:spLocks noChangeAspect="1" noChangeArrowheads="1"/>
          </p:cNvSpPr>
          <p:nvPr/>
        </p:nvSpPr>
        <p:spPr bwMode="auto">
          <a:xfrm>
            <a:off x="940419" y="47012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Rectangle 8">
            <a:hlinkClick r:id="rId11"/>
            <a:extLst>
              <a:ext uri="{FF2B5EF4-FFF2-40B4-BE49-F238E27FC236}">
                <a16:creationId xmlns:a16="http://schemas.microsoft.com/office/drawing/2014/main" id="{FFF414F6-BE4C-DF43-ADB0-ADC5FBA6C7BB}"/>
              </a:ext>
            </a:extLst>
          </p:cNvPr>
          <p:cNvSpPr>
            <a:spLocks noChangeAspect="1" noChangeArrowheads="1"/>
          </p:cNvSpPr>
          <p:nvPr/>
        </p:nvSpPr>
        <p:spPr bwMode="auto">
          <a:xfrm>
            <a:off x="940419" y="50060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Rectangle 6">
            <a:hlinkClick r:id="rId12"/>
            <a:extLst>
              <a:ext uri="{FF2B5EF4-FFF2-40B4-BE49-F238E27FC236}">
                <a16:creationId xmlns:a16="http://schemas.microsoft.com/office/drawing/2014/main" id="{AC213D19-B634-7344-9B7C-618C8E53A733}"/>
              </a:ext>
            </a:extLst>
          </p:cNvPr>
          <p:cNvSpPr>
            <a:spLocks noChangeAspect="1" noChangeArrowheads="1"/>
          </p:cNvSpPr>
          <p:nvPr/>
        </p:nvSpPr>
        <p:spPr bwMode="auto">
          <a:xfrm>
            <a:off x="940419" y="53108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Rectangle 3">
            <a:hlinkClick r:id="rId13"/>
            <a:extLst>
              <a:ext uri="{FF2B5EF4-FFF2-40B4-BE49-F238E27FC236}">
                <a16:creationId xmlns:a16="http://schemas.microsoft.com/office/drawing/2014/main" id="{43F04D05-72B1-224B-B561-00F72FA217E6}"/>
              </a:ext>
            </a:extLst>
          </p:cNvPr>
          <p:cNvSpPr>
            <a:spLocks noChangeAspect="1" noChangeArrowheads="1"/>
          </p:cNvSpPr>
          <p:nvPr/>
        </p:nvSpPr>
        <p:spPr bwMode="auto">
          <a:xfrm>
            <a:off x="940419" y="56156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Rectangle 1">
            <a:hlinkClick r:id="rId14"/>
            <a:extLst>
              <a:ext uri="{FF2B5EF4-FFF2-40B4-BE49-F238E27FC236}">
                <a16:creationId xmlns:a16="http://schemas.microsoft.com/office/drawing/2014/main" id="{5ABCBDE0-79ED-BE49-9EB9-72F60438E523}"/>
              </a:ext>
            </a:extLst>
          </p:cNvPr>
          <p:cNvSpPr>
            <a:spLocks noChangeAspect="1" noChangeArrowheads="1"/>
          </p:cNvSpPr>
          <p:nvPr/>
        </p:nvSpPr>
        <p:spPr bwMode="auto">
          <a:xfrm>
            <a:off x="940419" y="59204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Rectangle 32">
            <a:extLst>
              <a:ext uri="{FF2B5EF4-FFF2-40B4-BE49-F238E27FC236}">
                <a16:creationId xmlns:a16="http://schemas.microsoft.com/office/drawing/2014/main" id="{39280AE6-9661-3B43-87E8-3A29D7D1173C}"/>
              </a:ext>
            </a:extLst>
          </p:cNvPr>
          <p:cNvSpPr>
            <a:spLocks noChangeArrowheads="1"/>
          </p:cNvSpPr>
          <p:nvPr/>
        </p:nvSpPr>
        <p:spPr bwMode="auto">
          <a:xfrm>
            <a:off x="940418" y="2381820"/>
            <a:ext cx="9046500" cy="113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2" tIns="25392" rIns="-9522"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br>
              <a:rPr lang="en-US" altLang="en-US" sz="1200" b="1"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hlinkClick r:id="rId15"/>
              </a:rPr>
            </a:br>
            <a:endParaRPr lang="en-US" altLang="en-US" sz="3000" dirty="0">
              <a:solidFill>
                <a:schemeClr val="accent5"/>
              </a:solidFill>
              <a:latin typeface="+mn-lt"/>
            </a:endParaRPr>
          </a:p>
          <a:p>
            <a:endParaRPr lang="en-US" altLang="en-US" sz="3000" dirty="0">
              <a:solidFill>
                <a:srgbClr val="00B050"/>
              </a:solidFill>
              <a:latin typeface="+mn-lt"/>
            </a:endParaRPr>
          </a:p>
        </p:txBody>
      </p:sp>
      <p:sp>
        <p:nvSpPr>
          <p:cNvPr id="17" name="Rectangle 34">
            <a:extLst>
              <a:ext uri="{FF2B5EF4-FFF2-40B4-BE49-F238E27FC236}">
                <a16:creationId xmlns:a16="http://schemas.microsoft.com/office/drawing/2014/main" id="{8F9FD3A3-7849-D54C-A075-78B5B188A89E}"/>
              </a:ext>
            </a:extLst>
          </p:cNvPr>
          <p:cNvSpPr>
            <a:spLocks noChangeArrowheads="1"/>
          </p:cNvSpPr>
          <p:nvPr/>
        </p:nvSpPr>
        <p:spPr bwMode="auto">
          <a:xfrm>
            <a:off x="940419" y="3602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dirty="0">
              <a:solidFill>
                <a:prstClr val="black"/>
              </a:solidFill>
            </a:endParaRPr>
          </a:p>
        </p:txBody>
      </p:sp>
      <p:sp>
        <p:nvSpPr>
          <p:cNvPr id="18" name="Rectangle 38">
            <a:extLst>
              <a:ext uri="{FF2B5EF4-FFF2-40B4-BE49-F238E27FC236}">
                <a16:creationId xmlns:a16="http://schemas.microsoft.com/office/drawing/2014/main" id="{BF2ECDC8-900C-3F44-9825-B3E7A7C2D9F4}"/>
              </a:ext>
            </a:extLst>
          </p:cNvPr>
          <p:cNvSpPr>
            <a:spLocks noChangeArrowheads="1"/>
          </p:cNvSpPr>
          <p:nvPr/>
        </p:nvSpPr>
        <p:spPr bwMode="auto">
          <a:xfrm>
            <a:off x="940419" y="472904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sz="1200" dirty="0">
              <a:solidFill>
                <a:prstClr val="black"/>
              </a:solidFill>
            </a:endParaRPr>
          </a:p>
          <a:p>
            <a:endParaRPr lang="en-US" altLang="en-US" dirty="0">
              <a:solidFill>
                <a:prstClr val="black"/>
              </a:solidFill>
            </a:endParaRPr>
          </a:p>
        </p:txBody>
      </p:sp>
      <p:sp>
        <p:nvSpPr>
          <p:cNvPr id="19" name="Rectangle 39">
            <a:extLst>
              <a:ext uri="{FF2B5EF4-FFF2-40B4-BE49-F238E27FC236}">
                <a16:creationId xmlns:a16="http://schemas.microsoft.com/office/drawing/2014/main" id="{DE4A0A2D-0521-414C-909B-D78477366831}"/>
              </a:ext>
            </a:extLst>
          </p:cNvPr>
          <p:cNvSpPr>
            <a:spLocks noChangeArrowheads="1"/>
          </p:cNvSpPr>
          <p:nvPr/>
        </p:nvSpPr>
        <p:spPr bwMode="auto">
          <a:xfrm>
            <a:off x="940419" y="503384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sz="1200" dirty="0">
              <a:solidFill>
                <a:prstClr val="black"/>
              </a:solidFill>
            </a:endParaRPr>
          </a:p>
          <a:p>
            <a:endParaRPr lang="en-US" altLang="en-US" dirty="0">
              <a:solidFill>
                <a:prstClr val="black"/>
              </a:solidFill>
            </a:endParaRPr>
          </a:p>
        </p:txBody>
      </p:sp>
      <p:sp>
        <p:nvSpPr>
          <p:cNvPr id="20" name="Rectangle 41">
            <a:extLst>
              <a:ext uri="{FF2B5EF4-FFF2-40B4-BE49-F238E27FC236}">
                <a16:creationId xmlns:a16="http://schemas.microsoft.com/office/drawing/2014/main" id="{C188B322-FE0B-6C43-8DC6-014C0EAD9312}"/>
              </a:ext>
            </a:extLst>
          </p:cNvPr>
          <p:cNvSpPr>
            <a:spLocks noChangeArrowheads="1"/>
          </p:cNvSpPr>
          <p:nvPr/>
        </p:nvSpPr>
        <p:spPr bwMode="auto">
          <a:xfrm>
            <a:off x="940419" y="564344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sz="1200" dirty="0">
              <a:solidFill>
                <a:prstClr val="black"/>
              </a:solidFill>
            </a:endParaRPr>
          </a:p>
          <a:p>
            <a:endParaRPr lang="en-US" altLang="en-US" dirty="0">
              <a:solidFill>
                <a:prstClr val="black"/>
              </a:solidFill>
            </a:endParaRPr>
          </a:p>
        </p:txBody>
      </p:sp>
      <p:sp>
        <p:nvSpPr>
          <p:cNvPr id="21" name="TextBox 50">
            <a:extLst>
              <a:ext uri="{FF2B5EF4-FFF2-40B4-BE49-F238E27FC236}">
                <a16:creationId xmlns:a16="http://schemas.microsoft.com/office/drawing/2014/main" id="{B5AE2163-F8B8-F648-9CC4-4A9CB173D44D}"/>
              </a:ext>
            </a:extLst>
          </p:cNvPr>
          <p:cNvSpPr txBox="1"/>
          <p:nvPr/>
        </p:nvSpPr>
        <p:spPr>
          <a:xfrm>
            <a:off x="1323151" y="1615941"/>
            <a:ext cx="8663768" cy="590931"/>
          </a:xfrm>
          <a:prstGeom prst="rect">
            <a:avLst/>
          </a:prstGeom>
          <a:noFill/>
        </p:spPr>
        <p:txBody>
          <a:bodyPr wrap="square" rtlCol="0">
            <a:spAutoFit/>
          </a:bodyPr>
          <a:lstStyle/>
          <a:p>
            <a:pPr algn="ctr">
              <a:lnSpc>
                <a:spcPct val="90000"/>
              </a:lnSpc>
              <a:spcBef>
                <a:spcPts val="1000"/>
              </a:spcBef>
            </a:pPr>
            <a:r>
              <a:rPr lang="en-US" sz="3600" b="1" dirty="0">
                <a:solidFill>
                  <a:srgbClr val="0070C0"/>
                </a:solidFill>
              </a:rPr>
              <a:t>Lección 3. Revisión</a:t>
            </a:r>
            <a:endParaRPr lang="en-US" sz="3600" b="1" dirty="0">
              <a:solidFill>
                <a:srgbClr val="00B050"/>
              </a:solidFill>
            </a:endParaRPr>
          </a:p>
        </p:txBody>
      </p:sp>
      <p:pic>
        <p:nvPicPr>
          <p:cNvPr id="23" name="Imagen 22">
            <a:extLst>
              <a:ext uri="{FF2B5EF4-FFF2-40B4-BE49-F238E27FC236}">
                <a16:creationId xmlns:a16="http://schemas.microsoft.com/office/drawing/2014/main" id="{D9B04C8D-F3FE-5645-B930-EF8CCDBDBC8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193776" y="2457549"/>
            <a:ext cx="5853758" cy="3911197"/>
          </a:xfrm>
          <a:prstGeom prst="rect">
            <a:avLst/>
          </a:prstGeom>
        </p:spPr>
      </p:pic>
    </p:spTree>
    <p:extLst>
      <p:ext uri="{BB962C8B-B14F-4D97-AF65-F5344CB8AC3E}">
        <p14:creationId xmlns:p14="http://schemas.microsoft.com/office/powerpoint/2010/main" val="3023001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txBox="1">
            <a:spLocks/>
          </p:cNvSpPr>
          <p:nvPr/>
        </p:nvSpPr>
        <p:spPr>
          <a:xfrm>
            <a:off x="769921" y="365126"/>
            <a:ext cx="9659007"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I</a:t>
            </a:r>
            <a:endParaRPr lang="en-US" dirty="0"/>
          </a:p>
        </p:txBody>
      </p:sp>
      <p:pic>
        <p:nvPicPr>
          <p:cNvPr id="3"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6662558" y="550659"/>
            <a:ext cx="3561309" cy="804999"/>
          </a:xfrm>
          <a:prstGeom prst="rect">
            <a:avLst/>
          </a:prstGeom>
          <a:noFill/>
        </p:spPr>
      </p:pic>
      <p:pic>
        <p:nvPicPr>
          <p:cNvPr id="4"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681012" y="264363"/>
            <a:ext cx="4400086" cy="1087797"/>
          </a:xfrm>
          <a:prstGeom prst="rect">
            <a:avLst/>
          </a:prstGeom>
        </p:spPr>
      </p:pic>
      <p:pic>
        <p:nvPicPr>
          <p:cNvPr id="5"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5203813" y="469745"/>
            <a:ext cx="1336030" cy="966824"/>
          </a:xfrm>
          <a:prstGeom prst="rect">
            <a:avLst/>
          </a:prstGeom>
        </p:spPr>
      </p:pic>
      <p:sp>
        <p:nvSpPr>
          <p:cNvPr id="6" name="Date Placeholder 6">
            <a:extLst>
              <a:ext uri="{FF2B5EF4-FFF2-40B4-BE49-F238E27FC236}">
                <a16:creationId xmlns:a16="http://schemas.microsoft.com/office/drawing/2014/main" id="{AF08012B-D9FD-2740-B762-E5B8F06FCFA5}"/>
              </a:ext>
            </a:extLst>
          </p:cNvPr>
          <p:cNvSpPr>
            <a:spLocks noGrp="1"/>
          </p:cNvSpPr>
          <p:nvPr>
            <p:ph type="dt" sz="half" idx="10"/>
          </p:nvPr>
        </p:nvSpPr>
        <p:spPr>
          <a:xfrm>
            <a:off x="769921" y="6356351"/>
            <a:ext cx="2519741" cy="365125"/>
          </a:xfrm>
        </p:spPr>
        <p:txBody>
          <a:bodyPr/>
          <a:lstStyle/>
          <a:p>
            <a:fld id="{07229C9E-F7B3-8640-A9B4-30EE3DD4157C}" type="datetime1">
              <a:rPr lang="en-GB" smtClean="0">
                <a:solidFill>
                  <a:prstClr val="black">
                    <a:tint val="75000"/>
                  </a:prstClr>
                </a:solidFill>
              </a:rPr>
              <a:pPr/>
              <a:t>15/05/2024</a:t>
            </a:fld>
            <a:endParaRPr lang="en-US" dirty="0">
              <a:solidFill>
                <a:prstClr val="black">
                  <a:tint val="75000"/>
                </a:prstClr>
              </a:solidFill>
            </a:endParaRPr>
          </a:p>
        </p:txBody>
      </p:sp>
      <p:sp>
        <p:nvSpPr>
          <p:cNvPr id="7"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a:xfrm>
            <a:off x="7909187" y="6356351"/>
            <a:ext cx="2519741" cy="365125"/>
          </a:xfrm>
        </p:spPr>
        <p:txBody>
          <a:bodyPr/>
          <a:lstStyle/>
          <a:p>
            <a:fld id="{4ACAD549-2A0F-1B4F-AFA8-46723A501129}" type="slidenum">
              <a:rPr lang="en-US" smtClean="0">
                <a:solidFill>
                  <a:prstClr val="black">
                    <a:tint val="75000"/>
                  </a:prstClr>
                </a:solidFill>
              </a:rPr>
              <a:pPr/>
              <a:t>5</a:t>
            </a:fld>
            <a:endParaRPr lang="en-US">
              <a:solidFill>
                <a:prstClr val="black">
                  <a:tint val="75000"/>
                </a:prstClr>
              </a:solidFill>
            </a:endParaRPr>
          </a:p>
        </p:txBody>
      </p:sp>
      <p:sp>
        <p:nvSpPr>
          <p:cNvPr id="8" name="Rectangle 20">
            <a:hlinkClick r:id="" action="ppaction://noaction"/>
            <a:extLst>
              <a:ext uri="{FF2B5EF4-FFF2-40B4-BE49-F238E27FC236}">
                <a16:creationId xmlns:a16="http://schemas.microsoft.com/office/drawing/2014/main" id="{D02AD0F9-031A-7544-88BC-91468AD5AD6C}"/>
              </a:ext>
            </a:extLst>
          </p:cNvPr>
          <p:cNvSpPr>
            <a:spLocks noChangeAspect="1" noChangeArrowheads="1"/>
          </p:cNvSpPr>
          <p:nvPr/>
        </p:nvSpPr>
        <p:spPr bwMode="auto">
          <a:xfrm>
            <a:off x="940419" y="31772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Rectangle 18">
            <a:hlinkClick r:id="" action="ppaction://noaction"/>
            <a:extLst>
              <a:ext uri="{FF2B5EF4-FFF2-40B4-BE49-F238E27FC236}">
                <a16:creationId xmlns:a16="http://schemas.microsoft.com/office/drawing/2014/main" id="{4DC73A40-F711-4A4F-862B-1EC612A3696E}"/>
              </a:ext>
            </a:extLst>
          </p:cNvPr>
          <p:cNvSpPr>
            <a:spLocks noChangeAspect="1" noChangeArrowheads="1"/>
          </p:cNvSpPr>
          <p:nvPr/>
        </p:nvSpPr>
        <p:spPr bwMode="auto">
          <a:xfrm>
            <a:off x="940419" y="34820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Rectangle 16">
            <a:hlinkClick r:id="" action="ppaction://noaction"/>
            <a:extLst>
              <a:ext uri="{FF2B5EF4-FFF2-40B4-BE49-F238E27FC236}">
                <a16:creationId xmlns:a16="http://schemas.microsoft.com/office/drawing/2014/main" id="{B9CC2B28-1453-284A-81F6-BBDCCDE5ACE8}"/>
              </a:ext>
            </a:extLst>
          </p:cNvPr>
          <p:cNvSpPr>
            <a:spLocks noChangeAspect="1" noChangeArrowheads="1"/>
          </p:cNvSpPr>
          <p:nvPr/>
        </p:nvSpPr>
        <p:spPr bwMode="auto">
          <a:xfrm>
            <a:off x="940419" y="37868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Rectangle 14">
            <a:hlinkClick r:id="" action="ppaction://noaction"/>
            <a:extLst>
              <a:ext uri="{FF2B5EF4-FFF2-40B4-BE49-F238E27FC236}">
                <a16:creationId xmlns:a16="http://schemas.microsoft.com/office/drawing/2014/main" id="{C7AB5E10-8B18-7C45-9E50-A4FF1CF96FF9}"/>
              </a:ext>
            </a:extLst>
          </p:cNvPr>
          <p:cNvSpPr>
            <a:spLocks noChangeAspect="1" noChangeArrowheads="1"/>
          </p:cNvSpPr>
          <p:nvPr/>
        </p:nvSpPr>
        <p:spPr bwMode="auto">
          <a:xfrm>
            <a:off x="940419" y="40916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Rectangle 12">
            <a:hlinkClick r:id="" action="ppaction://noaction"/>
            <a:extLst>
              <a:ext uri="{FF2B5EF4-FFF2-40B4-BE49-F238E27FC236}">
                <a16:creationId xmlns:a16="http://schemas.microsoft.com/office/drawing/2014/main" id="{20776524-F4C7-3345-B2CC-97DBE6E8395D}"/>
              </a:ext>
            </a:extLst>
          </p:cNvPr>
          <p:cNvSpPr>
            <a:spLocks noChangeAspect="1" noChangeArrowheads="1"/>
          </p:cNvSpPr>
          <p:nvPr/>
        </p:nvSpPr>
        <p:spPr bwMode="auto">
          <a:xfrm>
            <a:off x="940419" y="43964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Rectangle 10">
            <a:hlinkClick r:id="" action="ppaction://noaction"/>
            <a:extLst>
              <a:ext uri="{FF2B5EF4-FFF2-40B4-BE49-F238E27FC236}">
                <a16:creationId xmlns:a16="http://schemas.microsoft.com/office/drawing/2014/main" id="{2BF36128-8131-A24D-A9D4-3E8A07874A98}"/>
              </a:ext>
            </a:extLst>
          </p:cNvPr>
          <p:cNvSpPr>
            <a:spLocks noChangeAspect="1" noChangeArrowheads="1"/>
          </p:cNvSpPr>
          <p:nvPr/>
        </p:nvSpPr>
        <p:spPr bwMode="auto">
          <a:xfrm>
            <a:off x="940419" y="47012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Rectangle 8">
            <a:hlinkClick r:id="" action="ppaction://noaction"/>
            <a:extLst>
              <a:ext uri="{FF2B5EF4-FFF2-40B4-BE49-F238E27FC236}">
                <a16:creationId xmlns:a16="http://schemas.microsoft.com/office/drawing/2014/main" id="{FFF414F6-BE4C-DF43-ADB0-ADC5FBA6C7BB}"/>
              </a:ext>
            </a:extLst>
          </p:cNvPr>
          <p:cNvSpPr>
            <a:spLocks noChangeAspect="1" noChangeArrowheads="1"/>
          </p:cNvSpPr>
          <p:nvPr/>
        </p:nvSpPr>
        <p:spPr bwMode="auto">
          <a:xfrm>
            <a:off x="940419" y="50060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Rectangle 6">
            <a:hlinkClick r:id="" action="ppaction://noaction"/>
            <a:extLst>
              <a:ext uri="{FF2B5EF4-FFF2-40B4-BE49-F238E27FC236}">
                <a16:creationId xmlns:a16="http://schemas.microsoft.com/office/drawing/2014/main" id="{AC213D19-B634-7344-9B7C-618C8E53A733}"/>
              </a:ext>
            </a:extLst>
          </p:cNvPr>
          <p:cNvSpPr>
            <a:spLocks noChangeAspect="1" noChangeArrowheads="1"/>
          </p:cNvSpPr>
          <p:nvPr/>
        </p:nvSpPr>
        <p:spPr bwMode="auto">
          <a:xfrm>
            <a:off x="940419" y="53108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Rectangle 3">
            <a:hlinkClick r:id="" action="ppaction://noaction"/>
            <a:extLst>
              <a:ext uri="{FF2B5EF4-FFF2-40B4-BE49-F238E27FC236}">
                <a16:creationId xmlns:a16="http://schemas.microsoft.com/office/drawing/2014/main" id="{43F04D05-72B1-224B-B561-00F72FA217E6}"/>
              </a:ext>
            </a:extLst>
          </p:cNvPr>
          <p:cNvSpPr>
            <a:spLocks noChangeAspect="1" noChangeArrowheads="1"/>
          </p:cNvSpPr>
          <p:nvPr/>
        </p:nvSpPr>
        <p:spPr bwMode="auto">
          <a:xfrm>
            <a:off x="940419" y="56156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Rectangle 1">
            <a:hlinkClick r:id="" action="ppaction://noaction"/>
            <a:extLst>
              <a:ext uri="{FF2B5EF4-FFF2-40B4-BE49-F238E27FC236}">
                <a16:creationId xmlns:a16="http://schemas.microsoft.com/office/drawing/2014/main" id="{5ABCBDE0-79ED-BE49-9EB9-72F60438E523}"/>
              </a:ext>
            </a:extLst>
          </p:cNvPr>
          <p:cNvSpPr>
            <a:spLocks noChangeAspect="1" noChangeArrowheads="1"/>
          </p:cNvSpPr>
          <p:nvPr/>
        </p:nvSpPr>
        <p:spPr bwMode="auto">
          <a:xfrm>
            <a:off x="940419" y="59204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TextBox 9">
            <a:extLst>
              <a:ext uri="{FF2B5EF4-FFF2-40B4-BE49-F238E27FC236}">
                <a16:creationId xmlns:a16="http://schemas.microsoft.com/office/drawing/2014/main" id="{1F892C5D-6C5C-E04C-8317-4D24FC44B6B4}"/>
              </a:ext>
            </a:extLst>
          </p:cNvPr>
          <p:cNvSpPr txBox="1"/>
          <p:nvPr/>
        </p:nvSpPr>
        <p:spPr>
          <a:xfrm>
            <a:off x="565198" y="1425977"/>
            <a:ext cx="11290648" cy="646331"/>
          </a:xfrm>
          <a:prstGeom prst="rect">
            <a:avLst/>
          </a:prstGeom>
          <a:noFill/>
        </p:spPr>
        <p:txBody>
          <a:bodyPr wrap="square" rtlCol="0">
            <a:spAutoFit/>
          </a:bodyPr>
          <a:lstStyle/>
          <a:p>
            <a:pPr algn="ctr"/>
            <a:r>
              <a:rPr lang="en-US" sz="3600" b="1" dirty="0">
                <a:solidFill>
                  <a:srgbClr val="0070C0"/>
                </a:solidFill>
              </a:rPr>
              <a:t>Lección 3. Objetivos</a:t>
            </a:r>
            <a:endParaRPr lang="en-US" sz="800" b="1" dirty="0">
              <a:solidFill>
                <a:srgbClr val="0070C0"/>
              </a:solidFill>
            </a:endParaRPr>
          </a:p>
        </p:txBody>
      </p:sp>
      <p:sp>
        <p:nvSpPr>
          <p:cNvPr id="19" name="Rectángulo 18">
            <a:extLst>
              <a:ext uri="{FF2B5EF4-FFF2-40B4-BE49-F238E27FC236}">
                <a16:creationId xmlns:a16="http://schemas.microsoft.com/office/drawing/2014/main" id="{8374C74F-BC93-0A4C-9F57-1DE64F8B37F2}"/>
              </a:ext>
            </a:extLst>
          </p:cNvPr>
          <p:cNvSpPr/>
          <p:nvPr/>
        </p:nvSpPr>
        <p:spPr>
          <a:xfrm>
            <a:off x="76660" y="2446144"/>
            <a:ext cx="11995210" cy="3816429"/>
          </a:xfrm>
          <a:prstGeom prst="rect">
            <a:avLst/>
          </a:prstGeom>
        </p:spPr>
        <p:txBody>
          <a:bodyPr wrap="square">
            <a:spAutoFit/>
          </a:bodyPr>
          <a:lstStyle/>
          <a:p>
            <a:pPr marL="342900" indent="-342900">
              <a:buFont typeface="Arial" panose="020B0604020202020204" pitchFamily="34" charset="0"/>
              <a:buChar char="•"/>
            </a:pPr>
            <a:r>
              <a:rPr lang="es-MX" sz="2200" dirty="0"/>
              <a:t>Explicar el significado de Ciencia de la Prevención.</a:t>
            </a:r>
          </a:p>
          <a:p>
            <a:pPr marL="342900" indent="-342900">
              <a:buFont typeface="Arial" panose="020B0604020202020204" pitchFamily="34" charset="0"/>
              <a:buChar char="•"/>
            </a:pPr>
            <a:endParaRPr lang="es-MX" sz="2200" dirty="0"/>
          </a:p>
          <a:p>
            <a:pPr marL="342900" indent="-342900">
              <a:buFont typeface="Arial" panose="020B0604020202020204" pitchFamily="34" charset="0"/>
              <a:buChar char="•"/>
            </a:pPr>
            <a:r>
              <a:rPr lang="es-MX" sz="2200" dirty="0"/>
              <a:t>Presentar los conceptos de "buenas prácticas" y "prácticas basadas en evidencias”.</a:t>
            </a:r>
          </a:p>
          <a:p>
            <a:pPr marL="342900" indent="-342900">
              <a:buFont typeface="Arial" panose="020B0604020202020204" pitchFamily="34" charset="0"/>
              <a:buChar char="•"/>
            </a:pPr>
            <a:endParaRPr lang="es-MX" sz="2200" dirty="0"/>
          </a:p>
          <a:p>
            <a:pPr marL="342900" indent="-342900">
              <a:buFont typeface="Arial" panose="020B0604020202020204" pitchFamily="34" charset="0"/>
              <a:buChar char="•"/>
            </a:pPr>
            <a:r>
              <a:rPr lang="es-MX" sz="2200" dirty="0"/>
              <a:t>Abordar la Teoría del Comportamiento Planificado.</a:t>
            </a:r>
          </a:p>
          <a:p>
            <a:pPr marL="342900" indent="-342900">
              <a:buFont typeface="Arial" panose="020B0604020202020204" pitchFamily="34" charset="0"/>
              <a:buChar char="•"/>
            </a:pPr>
            <a:endParaRPr lang="es-MX" sz="2200" dirty="0"/>
          </a:p>
          <a:p>
            <a:pPr marL="342900" indent="-342900">
              <a:buFont typeface="Arial" panose="020B0604020202020204" pitchFamily="34" charset="0"/>
              <a:buChar char="•"/>
            </a:pPr>
            <a:r>
              <a:rPr lang="es-MX" sz="2200" dirty="0"/>
              <a:t>Describir las fases importantes en el desarrollo de intervenciones de prevención.</a:t>
            </a:r>
          </a:p>
          <a:p>
            <a:pPr marL="342900" indent="-342900">
              <a:buFont typeface="Arial" panose="020B0604020202020204" pitchFamily="34" charset="0"/>
              <a:buChar char="•"/>
            </a:pPr>
            <a:endParaRPr lang="es-MX" sz="2200" dirty="0"/>
          </a:p>
          <a:p>
            <a:pPr marL="342900" indent="-342900">
              <a:buFont typeface="Arial" panose="020B0604020202020204" pitchFamily="34" charset="0"/>
              <a:buChar char="•"/>
            </a:pPr>
            <a:r>
              <a:rPr lang="es-MX" sz="2200" dirty="0"/>
              <a:t>Reconocer que la prevención se basa en la teoría y evidencia.</a:t>
            </a:r>
          </a:p>
          <a:p>
            <a:pPr marL="342900" indent="-342900">
              <a:buFont typeface="Arial" panose="020B0604020202020204" pitchFamily="34" charset="0"/>
              <a:buChar char="•"/>
            </a:pPr>
            <a:endParaRPr lang="es-MX" sz="2200" dirty="0"/>
          </a:p>
          <a:p>
            <a:pPr marL="342900" indent="-342900">
              <a:buFont typeface="Arial" panose="020B0604020202020204" pitchFamily="34" charset="0"/>
              <a:buChar char="•"/>
            </a:pPr>
            <a:r>
              <a:rPr lang="es-MX" sz="2200" dirty="0"/>
              <a:t>Abordar los enfoques deseados para la toma de decisiones informadas y la práctica de la prevención.</a:t>
            </a:r>
            <a:endParaRPr lang="en-US" sz="2200" dirty="0"/>
          </a:p>
        </p:txBody>
      </p:sp>
    </p:spTree>
    <p:extLst>
      <p:ext uri="{BB962C8B-B14F-4D97-AF65-F5344CB8AC3E}">
        <p14:creationId xmlns:p14="http://schemas.microsoft.com/office/powerpoint/2010/main" val="1970404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2">
            <a:extLst>
              <a:ext uri="{28A0092B-C50C-407E-A947-70E740481C1C}">
                <a14:useLocalDpi xmlns:a14="http://schemas.microsoft.com/office/drawing/2010/main"/>
              </a:ext>
            </a:extLst>
          </a:blip>
          <a:stretch>
            <a:fillRect/>
          </a:stretch>
        </p:blipFill>
        <p:spPr bwMode="auto">
          <a:xfrm>
            <a:off x="6662558" y="550659"/>
            <a:ext cx="3561309" cy="804999"/>
          </a:xfrm>
          <a:prstGeom prst="rect">
            <a:avLst/>
          </a:prstGeom>
          <a:noFill/>
        </p:spPr>
      </p:pic>
      <p:pic>
        <p:nvPicPr>
          <p:cNvPr id="3"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3"/>
          <a:stretch>
            <a:fillRect/>
          </a:stretch>
        </p:blipFill>
        <p:spPr>
          <a:xfrm>
            <a:off x="610589" y="469745"/>
            <a:ext cx="4593223" cy="1087797"/>
          </a:xfrm>
          <a:prstGeom prst="rect">
            <a:avLst/>
          </a:prstGeom>
        </p:spPr>
      </p:pic>
      <p:pic>
        <p:nvPicPr>
          <p:cNvPr id="4"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4"/>
          <a:stretch>
            <a:fillRect/>
          </a:stretch>
        </p:blipFill>
        <p:spPr>
          <a:xfrm>
            <a:off x="5203813" y="469745"/>
            <a:ext cx="1336030" cy="966824"/>
          </a:xfrm>
          <a:prstGeom prst="rect">
            <a:avLst/>
          </a:prstGeom>
        </p:spPr>
      </p:pic>
      <p:sp>
        <p:nvSpPr>
          <p:cNvPr id="5" name="Date Placeholder 6">
            <a:extLst>
              <a:ext uri="{FF2B5EF4-FFF2-40B4-BE49-F238E27FC236}">
                <a16:creationId xmlns:a16="http://schemas.microsoft.com/office/drawing/2014/main" id="{AF08012B-D9FD-2740-B762-E5B8F06FCFA5}"/>
              </a:ext>
            </a:extLst>
          </p:cNvPr>
          <p:cNvSpPr>
            <a:spLocks noGrp="1"/>
          </p:cNvSpPr>
          <p:nvPr>
            <p:ph type="dt" sz="half" idx="10"/>
          </p:nvPr>
        </p:nvSpPr>
        <p:spPr>
          <a:xfrm>
            <a:off x="769921" y="6356351"/>
            <a:ext cx="2519741" cy="365125"/>
          </a:xfrm>
        </p:spPr>
        <p:txBody>
          <a:bodyPr/>
          <a:lstStyle/>
          <a:p>
            <a:fld id="{07229C9E-F7B3-8640-A9B4-30EE3DD4157C}" type="datetime1">
              <a:rPr lang="en-GB" smtClean="0">
                <a:solidFill>
                  <a:prstClr val="black">
                    <a:tint val="75000"/>
                  </a:prstClr>
                </a:solidFill>
              </a:rPr>
              <a:pPr/>
              <a:t>15/05/2024</a:t>
            </a:fld>
            <a:endParaRPr lang="en-US" dirty="0">
              <a:solidFill>
                <a:prstClr val="black">
                  <a:tint val="75000"/>
                </a:prstClr>
              </a:solidFill>
            </a:endParaRPr>
          </a:p>
        </p:txBody>
      </p:sp>
      <p:sp>
        <p:nvSpPr>
          <p:cNvPr id="6"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a:xfrm>
            <a:off x="7909187" y="6356351"/>
            <a:ext cx="2519741" cy="365125"/>
          </a:xfrm>
        </p:spPr>
        <p:txBody>
          <a:bodyPr/>
          <a:lstStyle/>
          <a:p>
            <a:fld id="{4ACAD549-2A0F-1B4F-AFA8-46723A501129}" type="slidenum">
              <a:rPr lang="en-US" smtClean="0">
                <a:solidFill>
                  <a:prstClr val="black">
                    <a:tint val="75000"/>
                  </a:prstClr>
                </a:solidFill>
              </a:rPr>
              <a:pPr/>
              <a:t>6</a:t>
            </a:fld>
            <a:endParaRPr lang="en-US">
              <a:solidFill>
                <a:prstClr val="black">
                  <a:tint val="75000"/>
                </a:prstClr>
              </a:solidFill>
            </a:endParaRPr>
          </a:p>
        </p:txBody>
      </p:sp>
      <p:sp>
        <p:nvSpPr>
          <p:cNvPr id="7" name="Rectangle 20">
            <a:hlinkClick r:id="rId5"/>
            <a:extLst>
              <a:ext uri="{FF2B5EF4-FFF2-40B4-BE49-F238E27FC236}">
                <a16:creationId xmlns:a16="http://schemas.microsoft.com/office/drawing/2014/main" id="{D02AD0F9-031A-7544-88BC-91468AD5AD6C}"/>
              </a:ext>
            </a:extLst>
          </p:cNvPr>
          <p:cNvSpPr>
            <a:spLocks noChangeAspect="1" noChangeArrowheads="1"/>
          </p:cNvSpPr>
          <p:nvPr/>
        </p:nvSpPr>
        <p:spPr bwMode="auto">
          <a:xfrm>
            <a:off x="940419" y="31772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Rectangle 18">
            <a:hlinkClick r:id="rId6"/>
            <a:extLst>
              <a:ext uri="{FF2B5EF4-FFF2-40B4-BE49-F238E27FC236}">
                <a16:creationId xmlns:a16="http://schemas.microsoft.com/office/drawing/2014/main" id="{4DC73A40-F711-4A4F-862B-1EC612A3696E}"/>
              </a:ext>
            </a:extLst>
          </p:cNvPr>
          <p:cNvSpPr>
            <a:spLocks noChangeAspect="1" noChangeArrowheads="1"/>
          </p:cNvSpPr>
          <p:nvPr/>
        </p:nvSpPr>
        <p:spPr bwMode="auto">
          <a:xfrm>
            <a:off x="940419" y="34820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Rectangle 16">
            <a:hlinkClick r:id="rId7"/>
            <a:extLst>
              <a:ext uri="{FF2B5EF4-FFF2-40B4-BE49-F238E27FC236}">
                <a16:creationId xmlns:a16="http://schemas.microsoft.com/office/drawing/2014/main" id="{B9CC2B28-1453-284A-81F6-BBDCCDE5ACE8}"/>
              </a:ext>
            </a:extLst>
          </p:cNvPr>
          <p:cNvSpPr>
            <a:spLocks noChangeAspect="1" noChangeArrowheads="1"/>
          </p:cNvSpPr>
          <p:nvPr/>
        </p:nvSpPr>
        <p:spPr bwMode="auto">
          <a:xfrm>
            <a:off x="940419" y="37868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Rectangle 14">
            <a:hlinkClick r:id="rId8"/>
            <a:extLst>
              <a:ext uri="{FF2B5EF4-FFF2-40B4-BE49-F238E27FC236}">
                <a16:creationId xmlns:a16="http://schemas.microsoft.com/office/drawing/2014/main" id="{C7AB5E10-8B18-7C45-9E50-A4FF1CF96FF9}"/>
              </a:ext>
            </a:extLst>
          </p:cNvPr>
          <p:cNvSpPr>
            <a:spLocks noChangeAspect="1" noChangeArrowheads="1"/>
          </p:cNvSpPr>
          <p:nvPr/>
        </p:nvSpPr>
        <p:spPr bwMode="auto">
          <a:xfrm>
            <a:off x="940419" y="40916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Rectangle 10">
            <a:hlinkClick r:id="rId9"/>
            <a:extLst>
              <a:ext uri="{FF2B5EF4-FFF2-40B4-BE49-F238E27FC236}">
                <a16:creationId xmlns:a16="http://schemas.microsoft.com/office/drawing/2014/main" id="{2BF36128-8131-A24D-A9D4-3E8A07874A98}"/>
              </a:ext>
            </a:extLst>
          </p:cNvPr>
          <p:cNvSpPr>
            <a:spLocks noChangeAspect="1" noChangeArrowheads="1"/>
          </p:cNvSpPr>
          <p:nvPr/>
        </p:nvSpPr>
        <p:spPr bwMode="auto">
          <a:xfrm>
            <a:off x="940419" y="47012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Rectangle 8">
            <a:hlinkClick r:id="rId10"/>
            <a:extLst>
              <a:ext uri="{FF2B5EF4-FFF2-40B4-BE49-F238E27FC236}">
                <a16:creationId xmlns:a16="http://schemas.microsoft.com/office/drawing/2014/main" id="{FFF414F6-BE4C-DF43-ADB0-ADC5FBA6C7BB}"/>
              </a:ext>
            </a:extLst>
          </p:cNvPr>
          <p:cNvSpPr>
            <a:spLocks noChangeAspect="1" noChangeArrowheads="1"/>
          </p:cNvSpPr>
          <p:nvPr/>
        </p:nvSpPr>
        <p:spPr bwMode="auto">
          <a:xfrm>
            <a:off x="940419" y="50060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Rectangle 6">
            <a:hlinkClick r:id="rId11"/>
            <a:extLst>
              <a:ext uri="{FF2B5EF4-FFF2-40B4-BE49-F238E27FC236}">
                <a16:creationId xmlns:a16="http://schemas.microsoft.com/office/drawing/2014/main" id="{AC213D19-B634-7344-9B7C-618C8E53A733}"/>
              </a:ext>
            </a:extLst>
          </p:cNvPr>
          <p:cNvSpPr>
            <a:spLocks noChangeAspect="1" noChangeArrowheads="1"/>
          </p:cNvSpPr>
          <p:nvPr/>
        </p:nvSpPr>
        <p:spPr bwMode="auto">
          <a:xfrm>
            <a:off x="940419" y="53108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Rectangle 3">
            <a:hlinkClick r:id="rId12"/>
            <a:extLst>
              <a:ext uri="{FF2B5EF4-FFF2-40B4-BE49-F238E27FC236}">
                <a16:creationId xmlns:a16="http://schemas.microsoft.com/office/drawing/2014/main" id="{43F04D05-72B1-224B-B561-00F72FA217E6}"/>
              </a:ext>
            </a:extLst>
          </p:cNvPr>
          <p:cNvSpPr>
            <a:spLocks noChangeAspect="1" noChangeArrowheads="1"/>
          </p:cNvSpPr>
          <p:nvPr/>
        </p:nvSpPr>
        <p:spPr bwMode="auto">
          <a:xfrm>
            <a:off x="940419" y="56156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Rectangle 1">
            <a:hlinkClick r:id="rId13"/>
            <a:extLst>
              <a:ext uri="{FF2B5EF4-FFF2-40B4-BE49-F238E27FC236}">
                <a16:creationId xmlns:a16="http://schemas.microsoft.com/office/drawing/2014/main" id="{5ABCBDE0-79ED-BE49-9EB9-72F60438E523}"/>
              </a:ext>
            </a:extLst>
          </p:cNvPr>
          <p:cNvSpPr>
            <a:spLocks noChangeAspect="1" noChangeArrowheads="1"/>
          </p:cNvSpPr>
          <p:nvPr/>
        </p:nvSpPr>
        <p:spPr bwMode="auto">
          <a:xfrm>
            <a:off x="940419" y="59204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Rectangle 32">
            <a:extLst>
              <a:ext uri="{FF2B5EF4-FFF2-40B4-BE49-F238E27FC236}">
                <a16:creationId xmlns:a16="http://schemas.microsoft.com/office/drawing/2014/main" id="{39280AE6-9661-3B43-87E8-3A29D7D1173C}"/>
              </a:ext>
            </a:extLst>
          </p:cNvPr>
          <p:cNvSpPr>
            <a:spLocks noChangeArrowheads="1"/>
          </p:cNvSpPr>
          <p:nvPr/>
        </p:nvSpPr>
        <p:spPr bwMode="auto">
          <a:xfrm>
            <a:off x="940418" y="2381820"/>
            <a:ext cx="9046500" cy="113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2" tIns="25392" rIns="-9522"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br>
              <a:rPr lang="en-US" altLang="en-US" sz="1200" b="1"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hlinkClick r:id="rId14"/>
              </a:rPr>
            </a:br>
            <a:endParaRPr lang="en-US" altLang="en-US" sz="3000" dirty="0">
              <a:solidFill>
                <a:schemeClr val="accent5"/>
              </a:solidFill>
              <a:latin typeface="+mn-lt"/>
            </a:endParaRPr>
          </a:p>
          <a:p>
            <a:endParaRPr lang="en-US" altLang="en-US" sz="3000" dirty="0">
              <a:solidFill>
                <a:srgbClr val="00B050"/>
              </a:solidFill>
              <a:latin typeface="+mn-lt"/>
            </a:endParaRPr>
          </a:p>
        </p:txBody>
      </p:sp>
      <p:sp>
        <p:nvSpPr>
          <p:cNvPr id="17" name="Rectangle 34">
            <a:extLst>
              <a:ext uri="{FF2B5EF4-FFF2-40B4-BE49-F238E27FC236}">
                <a16:creationId xmlns:a16="http://schemas.microsoft.com/office/drawing/2014/main" id="{8F9FD3A3-7849-D54C-A075-78B5B188A89E}"/>
              </a:ext>
            </a:extLst>
          </p:cNvPr>
          <p:cNvSpPr>
            <a:spLocks noChangeArrowheads="1"/>
          </p:cNvSpPr>
          <p:nvPr/>
        </p:nvSpPr>
        <p:spPr bwMode="auto">
          <a:xfrm>
            <a:off x="940419" y="3602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dirty="0">
              <a:solidFill>
                <a:prstClr val="black"/>
              </a:solidFill>
            </a:endParaRPr>
          </a:p>
        </p:txBody>
      </p:sp>
      <p:sp>
        <p:nvSpPr>
          <p:cNvPr id="18" name="Rectangle 38">
            <a:extLst>
              <a:ext uri="{FF2B5EF4-FFF2-40B4-BE49-F238E27FC236}">
                <a16:creationId xmlns:a16="http://schemas.microsoft.com/office/drawing/2014/main" id="{BF2ECDC8-900C-3F44-9825-B3E7A7C2D9F4}"/>
              </a:ext>
            </a:extLst>
          </p:cNvPr>
          <p:cNvSpPr>
            <a:spLocks noChangeArrowheads="1"/>
          </p:cNvSpPr>
          <p:nvPr/>
        </p:nvSpPr>
        <p:spPr bwMode="auto">
          <a:xfrm>
            <a:off x="940419" y="472904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sz="1200" dirty="0">
              <a:solidFill>
                <a:prstClr val="black"/>
              </a:solidFill>
            </a:endParaRPr>
          </a:p>
          <a:p>
            <a:endParaRPr lang="en-US" altLang="en-US" dirty="0">
              <a:solidFill>
                <a:prstClr val="black"/>
              </a:solidFill>
            </a:endParaRPr>
          </a:p>
        </p:txBody>
      </p:sp>
      <p:sp>
        <p:nvSpPr>
          <p:cNvPr id="19" name="Rectangle 39">
            <a:extLst>
              <a:ext uri="{FF2B5EF4-FFF2-40B4-BE49-F238E27FC236}">
                <a16:creationId xmlns:a16="http://schemas.microsoft.com/office/drawing/2014/main" id="{DE4A0A2D-0521-414C-909B-D78477366831}"/>
              </a:ext>
            </a:extLst>
          </p:cNvPr>
          <p:cNvSpPr>
            <a:spLocks noChangeArrowheads="1"/>
          </p:cNvSpPr>
          <p:nvPr/>
        </p:nvSpPr>
        <p:spPr bwMode="auto">
          <a:xfrm>
            <a:off x="940419" y="503384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sz="1200" dirty="0">
              <a:solidFill>
                <a:prstClr val="black"/>
              </a:solidFill>
            </a:endParaRPr>
          </a:p>
          <a:p>
            <a:endParaRPr lang="en-US" altLang="en-US" dirty="0">
              <a:solidFill>
                <a:prstClr val="black"/>
              </a:solidFill>
            </a:endParaRPr>
          </a:p>
        </p:txBody>
      </p:sp>
      <p:sp>
        <p:nvSpPr>
          <p:cNvPr id="20" name="Rectangle 41">
            <a:extLst>
              <a:ext uri="{FF2B5EF4-FFF2-40B4-BE49-F238E27FC236}">
                <a16:creationId xmlns:a16="http://schemas.microsoft.com/office/drawing/2014/main" id="{C188B322-FE0B-6C43-8DC6-014C0EAD9312}"/>
              </a:ext>
            </a:extLst>
          </p:cNvPr>
          <p:cNvSpPr>
            <a:spLocks noChangeArrowheads="1"/>
          </p:cNvSpPr>
          <p:nvPr/>
        </p:nvSpPr>
        <p:spPr bwMode="auto">
          <a:xfrm>
            <a:off x="940419" y="564344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sz="1200" dirty="0">
              <a:solidFill>
                <a:prstClr val="black"/>
              </a:solidFill>
            </a:endParaRPr>
          </a:p>
          <a:p>
            <a:endParaRPr lang="en-US" altLang="en-US" dirty="0">
              <a:solidFill>
                <a:prstClr val="black"/>
              </a:solidFill>
            </a:endParaRPr>
          </a:p>
        </p:txBody>
      </p:sp>
      <p:sp>
        <p:nvSpPr>
          <p:cNvPr id="21" name="TextBox 50">
            <a:extLst>
              <a:ext uri="{FF2B5EF4-FFF2-40B4-BE49-F238E27FC236}">
                <a16:creationId xmlns:a16="http://schemas.microsoft.com/office/drawing/2014/main" id="{B5AE2163-F8B8-F648-9CC4-4A9CB173D44D}"/>
              </a:ext>
            </a:extLst>
          </p:cNvPr>
          <p:cNvSpPr txBox="1"/>
          <p:nvPr/>
        </p:nvSpPr>
        <p:spPr>
          <a:xfrm>
            <a:off x="1323151" y="1615941"/>
            <a:ext cx="8663768" cy="590931"/>
          </a:xfrm>
          <a:prstGeom prst="rect">
            <a:avLst/>
          </a:prstGeom>
          <a:noFill/>
        </p:spPr>
        <p:txBody>
          <a:bodyPr wrap="square" rtlCol="0">
            <a:spAutoFit/>
          </a:bodyPr>
          <a:lstStyle/>
          <a:p>
            <a:pPr algn="ctr">
              <a:lnSpc>
                <a:spcPct val="90000"/>
              </a:lnSpc>
              <a:spcBef>
                <a:spcPts val="1000"/>
              </a:spcBef>
            </a:pPr>
            <a:r>
              <a:rPr lang="en-US" sz="3600" b="1" dirty="0">
                <a:solidFill>
                  <a:srgbClr val="0070C0"/>
                </a:solidFill>
              </a:rPr>
              <a:t>Lección 4. Revisión</a:t>
            </a:r>
            <a:endParaRPr lang="en-US" sz="3600" b="1" dirty="0">
              <a:solidFill>
                <a:srgbClr val="00B050"/>
              </a:solidFill>
            </a:endParaRPr>
          </a:p>
        </p:txBody>
      </p:sp>
      <p:pic>
        <p:nvPicPr>
          <p:cNvPr id="23" name="Imagen 22">
            <a:extLst>
              <a:ext uri="{FF2B5EF4-FFF2-40B4-BE49-F238E27FC236}">
                <a16:creationId xmlns:a16="http://schemas.microsoft.com/office/drawing/2014/main" id="{BD16F6E3-E9EE-5D49-BBF4-C5C0BB98AF6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358902" y="2363254"/>
            <a:ext cx="5415764" cy="4162090"/>
          </a:xfrm>
          <a:prstGeom prst="rect">
            <a:avLst/>
          </a:prstGeom>
        </p:spPr>
      </p:pic>
    </p:spTree>
    <p:extLst>
      <p:ext uri="{BB962C8B-B14F-4D97-AF65-F5344CB8AC3E}">
        <p14:creationId xmlns:p14="http://schemas.microsoft.com/office/powerpoint/2010/main" val="2018118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8183438" y="469745"/>
            <a:ext cx="3561309" cy="804999"/>
          </a:xfrm>
          <a:prstGeom prst="rect">
            <a:avLst/>
          </a:prstGeom>
          <a:noFill/>
        </p:spPr>
      </p:pic>
      <p:pic>
        <p:nvPicPr>
          <p:cNvPr id="4"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337642" y="267859"/>
            <a:ext cx="4400086" cy="1087797"/>
          </a:xfrm>
          <a:prstGeom prst="rect">
            <a:avLst/>
          </a:prstGeom>
        </p:spPr>
      </p:pic>
      <p:pic>
        <p:nvPicPr>
          <p:cNvPr id="5"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5807174" y="388832"/>
            <a:ext cx="1336030" cy="966824"/>
          </a:xfrm>
          <a:prstGeom prst="rect">
            <a:avLst/>
          </a:prstGeom>
        </p:spPr>
      </p:pic>
      <p:sp>
        <p:nvSpPr>
          <p:cNvPr id="6" name="Date Placeholder 6">
            <a:extLst>
              <a:ext uri="{FF2B5EF4-FFF2-40B4-BE49-F238E27FC236}">
                <a16:creationId xmlns:a16="http://schemas.microsoft.com/office/drawing/2014/main" id="{AF08012B-D9FD-2740-B762-E5B8F06FCFA5}"/>
              </a:ext>
            </a:extLst>
          </p:cNvPr>
          <p:cNvSpPr>
            <a:spLocks noGrp="1"/>
          </p:cNvSpPr>
          <p:nvPr>
            <p:ph type="dt" sz="half" idx="10"/>
          </p:nvPr>
        </p:nvSpPr>
        <p:spPr>
          <a:xfrm>
            <a:off x="406574" y="6418001"/>
            <a:ext cx="2519741" cy="365125"/>
          </a:xfrm>
        </p:spPr>
        <p:txBody>
          <a:bodyPr/>
          <a:lstStyle/>
          <a:p>
            <a:fld id="{07229C9E-F7B3-8640-A9B4-30EE3DD4157C}" type="datetime1">
              <a:rPr lang="en-GB" smtClean="0">
                <a:solidFill>
                  <a:prstClr val="black">
                    <a:tint val="75000"/>
                  </a:prstClr>
                </a:solidFill>
              </a:rPr>
              <a:pPr/>
              <a:t>15/05/2024</a:t>
            </a:fld>
            <a:endParaRPr lang="en-US" dirty="0">
              <a:solidFill>
                <a:prstClr val="black">
                  <a:tint val="75000"/>
                </a:prstClr>
              </a:solidFill>
            </a:endParaRPr>
          </a:p>
        </p:txBody>
      </p:sp>
      <p:sp>
        <p:nvSpPr>
          <p:cNvPr id="7"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a:xfrm>
            <a:off x="7909187" y="6356351"/>
            <a:ext cx="2519741" cy="365125"/>
          </a:xfrm>
        </p:spPr>
        <p:txBody>
          <a:bodyPr/>
          <a:lstStyle/>
          <a:p>
            <a:fld id="{4ACAD549-2A0F-1B4F-AFA8-46723A501129}" type="slidenum">
              <a:rPr lang="en-US" smtClean="0">
                <a:solidFill>
                  <a:prstClr val="black">
                    <a:tint val="75000"/>
                  </a:prstClr>
                </a:solidFill>
              </a:rPr>
              <a:pPr/>
              <a:t>7</a:t>
            </a:fld>
            <a:endParaRPr lang="en-US">
              <a:solidFill>
                <a:prstClr val="black">
                  <a:tint val="75000"/>
                </a:prstClr>
              </a:solidFill>
            </a:endParaRPr>
          </a:p>
        </p:txBody>
      </p:sp>
      <p:sp>
        <p:nvSpPr>
          <p:cNvPr id="8" name="Rectangle 20">
            <a:hlinkClick r:id="" action="ppaction://noaction"/>
            <a:extLst>
              <a:ext uri="{FF2B5EF4-FFF2-40B4-BE49-F238E27FC236}">
                <a16:creationId xmlns:a16="http://schemas.microsoft.com/office/drawing/2014/main" id="{D02AD0F9-031A-7544-88BC-91468AD5AD6C}"/>
              </a:ext>
            </a:extLst>
          </p:cNvPr>
          <p:cNvSpPr>
            <a:spLocks noChangeAspect="1" noChangeArrowheads="1"/>
          </p:cNvSpPr>
          <p:nvPr/>
        </p:nvSpPr>
        <p:spPr bwMode="auto">
          <a:xfrm>
            <a:off x="940419" y="31772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Rectangle 18">
            <a:hlinkClick r:id="" action="ppaction://noaction"/>
            <a:extLst>
              <a:ext uri="{FF2B5EF4-FFF2-40B4-BE49-F238E27FC236}">
                <a16:creationId xmlns:a16="http://schemas.microsoft.com/office/drawing/2014/main" id="{4DC73A40-F711-4A4F-862B-1EC612A3696E}"/>
              </a:ext>
            </a:extLst>
          </p:cNvPr>
          <p:cNvSpPr>
            <a:spLocks noChangeAspect="1" noChangeArrowheads="1"/>
          </p:cNvSpPr>
          <p:nvPr/>
        </p:nvSpPr>
        <p:spPr bwMode="auto">
          <a:xfrm>
            <a:off x="940419" y="34820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Rectangle 16">
            <a:hlinkClick r:id="" action="ppaction://noaction"/>
            <a:extLst>
              <a:ext uri="{FF2B5EF4-FFF2-40B4-BE49-F238E27FC236}">
                <a16:creationId xmlns:a16="http://schemas.microsoft.com/office/drawing/2014/main" id="{B9CC2B28-1453-284A-81F6-BBDCCDE5ACE8}"/>
              </a:ext>
            </a:extLst>
          </p:cNvPr>
          <p:cNvSpPr>
            <a:spLocks noChangeAspect="1" noChangeArrowheads="1"/>
          </p:cNvSpPr>
          <p:nvPr/>
        </p:nvSpPr>
        <p:spPr bwMode="auto">
          <a:xfrm>
            <a:off x="940419" y="37868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Rectangle 14">
            <a:hlinkClick r:id="" action="ppaction://noaction"/>
            <a:extLst>
              <a:ext uri="{FF2B5EF4-FFF2-40B4-BE49-F238E27FC236}">
                <a16:creationId xmlns:a16="http://schemas.microsoft.com/office/drawing/2014/main" id="{C7AB5E10-8B18-7C45-9E50-A4FF1CF96FF9}"/>
              </a:ext>
            </a:extLst>
          </p:cNvPr>
          <p:cNvSpPr>
            <a:spLocks noChangeAspect="1" noChangeArrowheads="1"/>
          </p:cNvSpPr>
          <p:nvPr/>
        </p:nvSpPr>
        <p:spPr bwMode="auto">
          <a:xfrm>
            <a:off x="940419" y="40916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Rectangle 12">
            <a:hlinkClick r:id="" action="ppaction://noaction"/>
            <a:extLst>
              <a:ext uri="{FF2B5EF4-FFF2-40B4-BE49-F238E27FC236}">
                <a16:creationId xmlns:a16="http://schemas.microsoft.com/office/drawing/2014/main" id="{20776524-F4C7-3345-B2CC-97DBE6E8395D}"/>
              </a:ext>
            </a:extLst>
          </p:cNvPr>
          <p:cNvSpPr>
            <a:spLocks noChangeAspect="1" noChangeArrowheads="1"/>
          </p:cNvSpPr>
          <p:nvPr/>
        </p:nvSpPr>
        <p:spPr bwMode="auto">
          <a:xfrm>
            <a:off x="940419" y="43964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Rectangle 10">
            <a:hlinkClick r:id="" action="ppaction://noaction"/>
            <a:extLst>
              <a:ext uri="{FF2B5EF4-FFF2-40B4-BE49-F238E27FC236}">
                <a16:creationId xmlns:a16="http://schemas.microsoft.com/office/drawing/2014/main" id="{2BF36128-8131-A24D-A9D4-3E8A07874A98}"/>
              </a:ext>
            </a:extLst>
          </p:cNvPr>
          <p:cNvSpPr>
            <a:spLocks noChangeAspect="1" noChangeArrowheads="1"/>
          </p:cNvSpPr>
          <p:nvPr/>
        </p:nvSpPr>
        <p:spPr bwMode="auto">
          <a:xfrm>
            <a:off x="940419" y="47012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Rectangle 8">
            <a:hlinkClick r:id="" action="ppaction://noaction"/>
            <a:extLst>
              <a:ext uri="{FF2B5EF4-FFF2-40B4-BE49-F238E27FC236}">
                <a16:creationId xmlns:a16="http://schemas.microsoft.com/office/drawing/2014/main" id="{FFF414F6-BE4C-DF43-ADB0-ADC5FBA6C7BB}"/>
              </a:ext>
            </a:extLst>
          </p:cNvPr>
          <p:cNvSpPr>
            <a:spLocks noChangeAspect="1" noChangeArrowheads="1"/>
          </p:cNvSpPr>
          <p:nvPr/>
        </p:nvSpPr>
        <p:spPr bwMode="auto">
          <a:xfrm>
            <a:off x="940419" y="50060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Rectangle 6">
            <a:hlinkClick r:id="" action="ppaction://noaction"/>
            <a:extLst>
              <a:ext uri="{FF2B5EF4-FFF2-40B4-BE49-F238E27FC236}">
                <a16:creationId xmlns:a16="http://schemas.microsoft.com/office/drawing/2014/main" id="{AC213D19-B634-7344-9B7C-618C8E53A733}"/>
              </a:ext>
            </a:extLst>
          </p:cNvPr>
          <p:cNvSpPr>
            <a:spLocks noChangeAspect="1" noChangeArrowheads="1"/>
          </p:cNvSpPr>
          <p:nvPr/>
        </p:nvSpPr>
        <p:spPr bwMode="auto">
          <a:xfrm>
            <a:off x="940419" y="53108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Rectangle 3">
            <a:hlinkClick r:id="" action="ppaction://noaction"/>
            <a:extLst>
              <a:ext uri="{FF2B5EF4-FFF2-40B4-BE49-F238E27FC236}">
                <a16:creationId xmlns:a16="http://schemas.microsoft.com/office/drawing/2014/main" id="{43F04D05-72B1-224B-B561-00F72FA217E6}"/>
              </a:ext>
            </a:extLst>
          </p:cNvPr>
          <p:cNvSpPr>
            <a:spLocks noChangeAspect="1" noChangeArrowheads="1"/>
          </p:cNvSpPr>
          <p:nvPr/>
        </p:nvSpPr>
        <p:spPr bwMode="auto">
          <a:xfrm>
            <a:off x="940419" y="56156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Rectangle 1">
            <a:hlinkClick r:id="" action="ppaction://noaction"/>
            <a:extLst>
              <a:ext uri="{FF2B5EF4-FFF2-40B4-BE49-F238E27FC236}">
                <a16:creationId xmlns:a16="http://schemas.microsoft.com/office/drawing/2014/main" id="{5ABCBDE0-79ED-BE49-9EB9-72F60438E523}"/>
              </a:ext>
            </a:extLst>
          </p:cNvPr>
          <p:cNvSpPr>
            <a:spLocks noChangeAspect="1" noChangeArrowheads="1"/>
          </p:cNvSpPr>
          <p:nvPr/>
        </p:nvSpPr>
        <p:spPr bwMode="auto">
          <a:xfrm>
            <a:off x="940419" y="5920438"/>
            <a:ext cx="27997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TextBox 9">
            <a:extLst>
              <a:ext uri="{FF2B5EF4-FFF2-40B4-BE49-F238E27FC236}">
                <a16:creationId xmlns:a16="http://schemas.microsoft.com/office/drawing/2014/main" id="{1F892C5D-6C5C-E04C-8317-4D24FC44B6B4}"/>
              </a:ext>
            </a:extLst>
          </p:cNvPr>
          <p:cNvSpPr txBox="1"/>
          <p:nvPr/>
        </p:nvSpPr>
        <p:spPr>
          <a:xfrm>
            <a:off x="406574" y="1268760"/>
            <a:ext cx="11362656" cy="646331"/>
          </a:xfrm>
          <a:prstGeom prst="rect">
            <a:avLst/>
          </a:prstGeom>
          <a:noFill/>
        </p:spPr>
        <p:txBody>
          <a:bodyPr wrap="square" rtlCol="0">
            <a:spAutoFit/>
          </a:bodyPr>
          <a:lstStyle/>
          <a:p>
            <a:pPr algn="ctr"/>
            <a:r>
              <a:rPr lang="en-US" sz="3600" b="1" dirty="0">
                <a:solidFill>
                  <a:srgbClr val="0070C0"/>
                </a:solidFill>
              </a:rPr>
              <a:t>Lección 4. Objetivos</a:t>
            </a:r>
          </a:p>
        </p:txBody>
      </p:sp>
      <p:sp>
        <p:nvSpPr>
          <p:cNvPr id="19" name="Rectángulo 18">
            <a:extLst>
              <a:ext uri="{FF2B5EF4-FFF2-40B4-BE49-F238E27FC236}">
                <a16:creationId xmlns:a16="http://schemas.microsoft.com/office/drawing/2014/main" id="{28B15F58-D3F9-EE46-BE94-19FDBB9FB3AC}"/>
              </a:ext>
            </a:extLst>
          </p:cNvPr>
          <p:cNvSpPr/>
          <p:nvPr/>
        </p:nvSpPr>
        <p:spPr>
          <a:xfrm>
            <a:off x="190550" y="2132856"/>
            <a:ext cx="11737304" cy="4185761"/>
          </a:xfrm>
          <a:prstGeom prst="rect">
            <a:avLst/>
          </a:prstGeom>
        </p:spPr>
        <p:txBody>
          <a:bodyPr wrap="square">
            <a:spAutoFit/>
          </a:bodyPr>
          <a:lstStyle/>
          <a:p>
            <a:pPr marL="285750" indent="-285750" algn="just">
              <a:buFont typeface="Arial" panose="020B0604020202020204" pitchFamily="34" charset="0"/>
              <a:buChar char="•"/>
            </a:pPr>
            <a:r>
              <a:rPr lang="es-MX" sz="1900" dirty="0"/>
              <a:t>Describir los diferentes tipos de "familias”.</a:t>
            </a:r>
          </a:p>
          <a:p>
            <a:pPr algn="just"/>
            <a:endParaRPr lang="es-MX" sz="1900" dirty="0"/>
          </a:p>
          <a:p>
            <a:pPr marL="285750" indent="-285750" algn="just">
              <a:buFont typeface="Arial" panose="020B0604020202020204" pitchFamily="34" charset="0"/>
              <a:buChar char="•"/>
            </a:pPr>
            <a:r>
              <a:rPr lang="es-MX" sz="1900" dirty="0"/>
              <a:t>Comprender cómo las prácticas familiares influyen en el consumo de sustancias por parte de los jóvenes, así como los problemas relacionados.</a:t>
            </a:r>
          </a:p>
          <a:p>
            <a:pPr marL="285750" indent="-285750" algn="just">
              <a:buFont typeface="Arial" panose="020B0604020202020204" pitchFamily="34" charset="0"/>
              <a:buChar char="•"/>
            </a:pPr>
            <a:endParaRPr lang="es-MX" sz="1900" dirty="0"/>
          </a:p>
          <a:p>
            <a:pPr marL="285750" indent="-285750" algn="just">
              <a:buFont typeface="Arial" panose="020B0604020202020204" pitchFamily="34" charset="0"/>
              <a:buChar char="•"/>
            </a:pPr>
            <a:r>
              <a:rPr lang="es-MX" sz="1900" dirty="0"/>
              <a:t>Identificar los principios y componentes clave que guían las intervenciones familiares eficaces.</a:t>
            </a:r>
          </a:p>
          <a:p>
            <a:pPr marL="285750" indent="-285750" algn="just">
              <a:buFont typeface="Arial" panose="020B0604020202020204" pitchFamily="34" charset="0"/>
              <a:buChar char="•"/>
            </a:pPr>
            <a:endParaRPr lang="es-MX" sz="1900" dirty="0"/>
          </a:p>
          <a:p>
            <a:pPr marL="285750" indent="-285750" algn="just">
              <a:buFont typeface="Arial" panose="020B0604020202020204" pitchFamily="34" charset="0"/>
              <a:buChar char="•"/>
            </a:pPr>
            <a:r>
              <a:rPr lang="es-MX" sz="1900" dirty="0"/>
              <a:t>Reconocer y describir las intervenciones familiares basadas en evidencia que previenen el consumo de sustancias.</a:t>
            </a:r>
          </a:p>
          <a:p>
            <a:pPr marL="285750" indent="-285750" algn="just">
              <a:buFont typeface="Arial" panose="020B0604020202020204" pitchFamily="34" charset="0"/>
              <a:buChar char="•"/>
            </a:pPr>
            <a:endParaRPr lang="es-MX" sz="1900" dirty="0"/>
          </a:p>
          <a:p>
            <a:pPr marL="285750" indent="-285750" algn="just">
              <a:buFont typeface="Arial" panose="020B0604020202020204" pitchFamily="34" charset="0"/>
              <a:buChar char="•"/>
            </a:pPr>
            <a:r>
              <a:rPr lang="es-MX" sz="1900" dirty="0"/>
              <a:t>Describir cómo pueden aplicarse los distintos programas de prevención familiar en función de las necesidades de la comunidad o de la organización.</a:t>
            </a:r>
          </a:p>
          <a:p>
            <a:pPr algn="just"/>
            <a:endParaRPr lang="es-MX" sz="1900" dirty="0"/>
          </a:p>
          <a:p>
            <a:pPr marL="285750" indent="-285750" algn="just">
              <a:buFont typeface="Arial" panose="020B0604020202020204" pitchFamily="34" charset="0"/>
              <a:buChar char="•"/>
            </a:pPr>
            <a:r>
              <a:rPr lang="es-MX" sz="1900" dirty="0"/>
              <a:t>Describir las barreras comunes y soluciones para la implementación exitosa de los programas de prevención eficaces que estén basados en la familia.</a:t>
            </a:r>
            <a:endParaRPr lang="en-US" sz="1900" dirty="0"/>
          </a:p>
        </p:txBody>
      </p:sp>
    </p:spTree>
    <p:extLst>
      <p:ext uri="{BB962C8B-B14F-4D97-AF65-F5344CB8AC3E}">
        <p14:creationId xmlns:p14="http://schemas.microsoft.com/office/powerpoint/2010/main" val="3846924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253416" y="550658"/>
            <a:ext cx="3877138" cy="804999"/>
          </a:xfrm>
          <a:prstGeom prst="rect">
            <a:avLst/>
          </a:prstGeom>
          <a:noFill/>
        </p:spPr>
      </p:pic>
      <p:pic>
        <p:nvPicPr>
          <p:cNvPr id="3"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664738" y="469744"/>
            <a:ext cx="5000566" cy="1087797"/>
          </a:xfrm>
          <a:prstGeom prst="rect">
            <a:avLst/>
          </a:prstGeom>
        </p:spPr>
      </p:pic>
      <p:pic>
        <p:nvPicPr>
          <p:cNvPr id="4"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5665304" y="469745"/>
            <a:ext cx="1454514" cy="966824"/>
          </a:xfrm>
          <a:prstGeom prst="rect">
            <a:avLst/>
          </a:prstGeom>
        </p:spPr>
      </p:pic>
      <p:sp>
        <p:nvSpPr>
          <p:cNvPr id="5" name="Date Placeholder 6">
            <a:extLst>
              <a:ext uri="{FF2B5EF4-FFF2-40B4-BE49-F238E27FC236}">
                <a16:creationId xmlns:a16="http://schemas.microsoft.com/office/drawing/2014/main" id="{AF08012B-D9FD-2740-B762-E5B8F06FCFA5}"/>
              </a:ext>
            </a:extLst>
          </p:cNvPr>
          <p:cNvSpPr>
            <a:spLocks noGrp="1"/>
          </p:cNvSpPr>
          <p:nvPr>
            <p:ph type="dt" sz="half" idx="10"/>
          </p:nvPr>
        </p:nvSpPr>
        <p:spPr>
          <a:xfrm>
            <a:off x="838200" y="6356350"/>
            <a:ext cx="2743200" cy="365125"/>
          </a:xfrm>
        </p:spPr>
        <p:txBody>
          <a:bodyPr/>
          <a:lstStyle/>
          <a:p>
            <a:fld id="{07229C9E-F7B3-8640-A9B4-30EE3DD4157C}" type="datetime1">
              <a:rPr lang="en-GB" smtClean="0">
                <a:solidFill>
                  <a:prstClr val="black">
                    <a:tint val="75000"/>
                  </a:prstClr>
                </a:solidFill>
              </a:rPr>
              <a:pPr/>
              <a:t>15/05/2024</a:t>
            </a:fld>
            <a:endParaRPr lang="en-US" dirty="0">
              <a:solidFill>
                <a:prstClr val="black">
                  <a:tint val="75000"/>
                </a:prstClr>
              </a:solidFill>
            </a:endParaRPr>
          </a:p>
        </p:txBody>
      </p:sp>
      <p:sp>
        <p:nvSpPr>
          <p:cNvPr id="6"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a:xfrm>
            <a:off x="8610600" y="6356350"/>
            <a:ext cx="2743200" cy="365125"/>
          </a:xfrm>
        </p:spPr>
        <p:txBody>
          <a:bodyPr/>
          <a:lstStyle/>
          <a:p>
            <a:fld id="{4ACAD549-2A0F-1B4F-AFA8-46723A501129}" type="slidenum">
              <a:rPr lang="en-US" smtClean="0">
                <a:solidFill>
                  <a:prstClr val="black">
                    <a:tint val="75000"/>
                  </a:prstClr>
                </a:solidFill>
              </a:rPr>
              <a:pPr/>
              <a:t>8</a:t>
            </a:fld>
            <a:endParaRPr lang="en-US">
              <a:solidFill>
                <a:prstClr val="black">
                  <a:tint val="75000"/>
                </a:prstClr>
              </a:solidFill>
            </a:endParaRPr>
          </a:p>
        </p:txBody>
      </p:sp>
      <p:sp>
        <p:nvSpPr>
          <p:cNvPr id="7" name="Rectangle 20">
            <a:hlinkClick r:id="rId6"/>
            <a:extLst>
              <a:ext uri="{FF2B5EF4-FFF2-40B4-BE49-F238E27FC236}">
                <a16:creationId xmlns:a16="http://schemas.microsoft.com/office/drawing/2014/main" id="{D02AD0F9-031A-7544-88BC-91468AD5AD6C}"/>
              </a:ext>
            </a:extLst>
          </p:cNvPr>
          <p:cNvSpPr>
            <a:spLocks noChangeAspect="1" noChangeArrowheads="1"/>
          </p:cNvSpPr>
          <p:nvPr/>
        </p:nvSpPr>
        <p:spPr bwMode="auto">
          <a:xfrm>
            <a:off x="1023818" y="3177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Rectangle 18">
            <a:hlinkClick r:id="rId7"/>
            <a:extLst>
              <a:ext uri="{FF2B5EF4-FFF2-40B4-BE49-F238E27FC236}">
                <a16:creationId xmlns:a16="http://schemas.microsoft.com/office/drawing/2014/main" id="{4DC73A40-F711-4A4F-862B-1EC612A3696E}"/>
              </a:ext>
            </a:extLst>
          </p:cNvPr>
          <p:cNvSpPr>
            <a:spLocks noChangeAspect="1" noChangeArrowheads="1"/>
          </p:cNvSpPr>
          <p:nvPr/>
        </p:nvSpPr>
        <p:spPr bwMode="auto">
          <a:xfrm>
            <a:off x="1023818" y="3482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Rectangle 16">
            <a:hlinkClick r:id="rId8"/>
            <a:extLst>
              <a:ext uri="{FF2B5EF4-FFF2-40B4-BE49-F238E27FC236}">
                <a16:creationId xmlns:a16="http://schemas.microsoft.com/office/drawing/2014/main" id="{B9CC2B28-1453-284A-81F6-BBDCCDE5ACE8}"/>
              </a:ext>
            </a:extLst>
          </p:cNvPr>
          <p:cNvSpPr>
            <a:spLocks noChangeAspect="1" noChangeArrowheads="1"/>
          </p:cNvSpPr>
          <p:nvPr/>
        </p:nvSpPr>
        <p:spPr bwMode="auto">
          <a:xfrm>
            <a:off x="1023818" y="3786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Rectangle 14">
            <a:hlinkClick r:id="rId9"/>
            <a:extLst>
              <a:ext uri="{FF2B5EF4-FFF2-40B4-BE49-F238E27FC236}">
                <a16:creationId xmlns:a16="http://schemas.microsoft.com/office/drawing/2014/main" id="{C7AB5E10-8B18-7C45-9E50-A4FF1CF96FF9}"/>
              </a:ext>
            </a:extLst>
          </p:cNvPr>
          <p:cNvSpPr>
            <a:spLocks noChangeAspect="1" noChangeArrowheads="1"/>
          </p:cNvSpPr>
          <p:nvPr/>
        </p:nvSpPr>
        <p:spPr bwMode="auto">
          <a:xfrm>
            <a:off x="1023818" y="4091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Rectangle 10">
            <a:hlinkClick r:id="rId10"/>
            <a:extLst>
              <a:ext uri="{FF2B5EF4-FFF2-40B4-BE49-F238E27FC236}">
                <a16:creationId xmlns:a16="http://schemas.microsoft.com/office/drawing/2014/main" id="{2BF36128-8131-A24D-A9D4-3E8A07874A98}"/>
              </a:ext>
            </a:extLst>
          </p:cNvPr>
          <p:cNvSpPr>
            <a:spLocks noChangeAspect="1" noChangeArrowheads="1"/>
          </p:cNvSpPr>
          <p:nvPr/>
        </p:nvSpPr>
        <p:spPr bwMode="auto">
          <a:xfrm>
            <a:off x="1023818" y="4701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Rectangle 8">
            <a:hlinkClick r:id="rId11"/>
            <a:extLst>
              <a:ext uri="{FF2B5EF4-FFF2-40B4-BE49-F238E27FC236}">
                <a16:creationId xmlns:a16="http://schemas.microsoft.com/office/drawing/2014/main" id="{FFF414F6-BE4C-DF43-ADB0-ADC5FBA6C7BB}"/>
              </a:ext>
            </a:extLst>
          </p:cNvPr>
          <p:cNvSpPr>
            <a:spLocks noChangeAspect="1" noChangeArrowheads="1"/>
          </p:cNvSpPr>
          <p:nvPr/>
        </p:nvSpPr>
        <p:spPr bwMode="auto">
          <a:xfrm>
            <a:off x="1023818" y="500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Rectangle 6">
            <a:hlinkClick r:id="rId12"/>
            <a:extLst>
              <a:ext uri="{FF2B5EF4-FFF2-40B4-BE49-F238E27FC236}">
                <a16:creationId xmlns:a16="http://schemas.microsoft.com/office/drawing/2014/main" id="{AC213D19-B634-7344-9B7C-618C8E53A733}"/>
              </a:ext>
            </a:extLst>
          </p:cNvPr>
          <p:cNvSpPr>
            <a:spLocks noChangeAspect="1" noChangeArrowheads="1"/>
          </p:cNvSpPr>
          <p:nvPr/>
        </p:nvSpPr>
        <p:spPr bwMode="auto">
          <a:xfrm>
            <a:off x="1023818" y="5310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Rectangle 3">
            <a:hlinkClick r:id="rId13"/>
            <a:extLst>
              <a:ext uri="{FF2B5EF4-FFF2-40B4-BE49-F238E27FC236}">
                <a16:creationId xmlns:a16="http://schemas.microsoft.com/office/drawing/2014/main" id="{43F04D05-72B1-224B-B561-00F72FA217E6}"/>
              </a:ext>
            </a:extLst>
          </p:cNvPr>
          <p:cNvSpPr>
            <a:spLocks noChangeAspect="1" noChangeArrowheads="1"/>
          </p:cNvSpPr>
          <p:nvPr/>
        </p:nvSpPr>
        <p:spPr bwMode="auto">
          <a:xfrm>
            <a:off x="1023818" y="5615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Rectangle 1">
            <a:hlinkClick r:id="rId14"/>
            <a:extLst>
              <a:ext uri="{FF2B5EF4-FFF2-40B4-BE49-F238E27FC236}">
                <a16:creationId xmlns:a16="http://schemas.microsoft.com/office/drawing/2014/main" id="{5ABCBDE0-79ED-BE49-9EB9-72F60438E523}"/>
              </a:ext>
            </a:extLst>
          </p:cNvPr>
          <p:cNvSpPr>
            <a:spLocks noChangeAspect="1" noChangeArrowheads="1"/>
          </p:cNvSpPr>
          <p:nvPr/>
        </p:nvSpPr>
        <p:spPr bwMode="auto">
          <a:xfrm>
            <a:off x="1023818" y="5920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Rectangle 32">
            <a:extLst>
              <a:ext uri="{FF2B5EF4-FFF2-40B4-BE49-F238E27FC236}">
                <a16:creationId xmlns:a16="http://schemas.microsoft.com/office/drawing/2014/main" id="{39280AE6-9661-3B43-87E8-3A29D7D1173C}"/>
              </a:ext>
            </a:extLst>
          </p:cNvPr>
          <p:cNvSpPr>
            <a:spLocks noChangeArrowheads="1"/>
          </p:cNvSpPr>
          <p:nvPr/>
        </p:nvSpPr>
        <p:spPr bwMode="auto">
          <a:xfrm>
            <a:off x="1023818" y="2381820"/>
            <a:ext cx="9848774" cy="113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2" tIns="25392" rIns="-9522"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br>
              <a:rPr lang="en-US" altLang="en-US" sz="1200" b="1"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hlinkClick r:id="rId15"/>
              </a:rPr>
            </a:br>
            <a:endParaRPr lang="en-US" altLang="en-US" sz="3000" dirty="0">
              <a:solidFill>
                <a:schemeClr val="accent5"/>
              </a:solidFill>
              <a:latin typeface="+mn-lt"/>
            </a:endParaRPr>
          </a:p>
          <a:p>
            <a:endParaRPr lang="en-US" altLang="en-US" sz="3000" dirty="0">
              <a:solidFill>
                <a:srgbClr val="00B050"/>
              </a:solidFill>
              <a:latin typeface="+mn-lt"/>
            </a:endParaRPr>
          </a:p>
        </p:txBody>
      </p:sp>
      <p:sp>
        <p:nvSpPr>
          <p:cNvPr id="17" name="Rectangle 34">
            <a:extLst>
              <a:ext uri="{FF2B5EF4-FFF2-40B4-BE49-F238E27FC236}">
                <a16:creationId xmlns:a16="http://schemas.microsoft.com/office/drawing/2014/main" id="{8F9FD3A3-7849-D54C-A075-78B5B188A89E}"/>
              </a:ext>
            </a:extLst>
          </p:cNvPr>
          <p:cNvSpPr>
            <a:spLocks noChangeArrowheads="1"/>
          </p:cNvSpPr>
          <p:nvPr/>
        </p:nvSpPr>
        <p:spPr bwMode="auto">
          <a:xfrm>
            <a:off x="1023818" y="3602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dirty="0">
              <a:solidFill>
                <a:prstClr val="black"/>
              </a:solidFill>
            </a:endParaRPr>
          </a:p>
        </p:txBody>
      </p:sp>
      <p:sp>
        <p:nvSpPr>
          <p:cNvPr id="18" name="Rectangle 38">
            <a:extLst>
              <a:ext uri="{FF2B5EF4-FFF2-40B4-BE49-F238E27FC236}">
                <a16:creationId xmlns:a16="http://schemas.microsoft.com/office/drawing/2014/main" id="{BF2ECDC8-900C-3F44-9825-B3E7A7C2D9F4}"/>
              </a:ext>
            </a:extLst>
          </p:cNvPr>
          <p:cNvSpPr>
            <a:spLocks noChangeArrowheads="1"/>
          </p:cNvSpPr>
          <p:nvPr/>
        </p:nvSpPr>
        <p:spPr bwMode="auto">
          <a:xfrm>
            <a:off x="1023818" y="472904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sz="1200" dirty="0">
              <a:solidFill>
                <a:prstClr val="black"/>
              </a:solidFill>
            </a:endParaRPr>
          </a:p>
          <a:p>
            <a:endParaRPr lang="en-US" altLang="en-US" dirty="0">
              <a:solidFill>
                <a:prstClr val="black"/>
              </a:solidFill>
            </a:endParaRPr>
          </a:p>
        </p:txBody>
      </p:sp>
      <p:sp>
        <p:nvSpPr>
          <p:cNvPr id="19" name="Rectangle 39">
            <a:extLst>
              <a:ext uri="{FF2B5EF4-FFF2-40B4-BE49-F238E27FC236}">
                <a16:creationId xmlns:a16="http://schemas.microsoft.com/office/drawing/2014/main" id="{DE4A0A2D-0521-414C-909B-D78477366831}"/>
              </a:ext>
            </a:extLst>
          </p:cNvPr>
          <p:cNvSpPr>
            <a:spLocks noChangeArrowheads="1"/>
          </p:cNvSpPr>
          <p:nvPr/>
        </p:nvSpPr>
        <p:spPr bwMode="auto">
          <a:xfrm>
            <a:off x="1023818" y="503384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sz="1200" dirty="0">
              <a:solidFill>
                <a:prstClr val="black"/>
              </a:solidFill>
            </a:endParaRPr>
          </a:p>
          <a:p>
            <a:endParaRPr lang="en-US" altLang="en-US" dirty="0">
              <a:solidFill>
                <a:prstClr val="black"/>
              </a:solidFill>
            </a:endParaRPr>
          </a:p>
        </p:txBody>
      </p:sp>
      <p:sp>
        <p:nvSpPr>
          <p:cNvPr id="20" name="Rectangle 41">
            <a:extLst>
              <a:ext uri="{FF2B5EF4-FFF2-40B4-BE49-F238E27FC236}">
                <a16:creationId xmlns:a16="http://schemas.microsoft.com/office/drawing/2014/main" id="{C188B322-FE0B-6C43-8DC6-014C0EAD9312}"/>
              </a:ext>
            </a:extLst>
          </p:cNvPr>
          <p:cNvSpPr>
            <a:spLocks noChangeArrowheads="1"/>
          </p:cNvSpPr>
          <p:nvPr/>
        </p:nvSpPr>
        <p:spPr bwMode="auto">
          <a:xfrm>
            <a:off x="1023818" y="564344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sz="1200" dirty="0">
              <a:solidFill>
                <a:prstClr val="black"/>
              </a:solidFill>
            </a:endParaRPr>
          </a:p>
          <a:p>
            <a:endParaRPr lang="en-US" altLang="en-US" dirty="0">
              <a:solidFill>
                <a:prstClr val="black"/>
              </a:solidFill>
            </a:endParaRPr>
          </a:p>
        </p:txBody>
      </p:sp>
      <p:sp>
        <p:nvSpPr>
          <p:cNvPr id="23" name="TextBox 50">
            <a:extLst>
              <a:ext uri="{FF2B5EF4-FFF2-40B4-BE49-F238E27FC236}">
                <a16:creationId xmlns:a16="http://schemas.microsoft.com/office/drawing/2014/main" id="{843197D2-026F-3C4B-80A6-3FE610275063}"/>
              </a:ext>
            </a:extLst>
          </p:cNvPr>
          <p:cNvSpPr txBox="1"/>
          <p:nvPr/>
        </p:nvSpPr>
        <p:spPr>
          <a:xfrm>
            <a:off x="622598" y="1844824"/>
            <a:ext cx="10945216" cy="1328569"/>
          </a:xfrm>
          <a:prstGeom prst="rect">
            <a:avLst/>
          </a:prstGeom>
          <a:noFill/>
        </p:spPr>
        <p:txBody>
          <a:bodyPr wrap="square" rtlCol="0">
            <a:spAutoFit/>
          </a:bodyPr>
          <a:lstStyle/>
          <a:p>
            <a:pPr algn="ctr">
              <a:lnSpc>
                <a:spcPct val="90000"/>
              </a:lnSpc>
              <a:spcBef>
                <a:spcPts val="1000"/>
              </a:spcBef>
            </a:pPr>
            <a:endParaRPr lang="en-US" sz="800" b="1" dirty="0">
              <a:solidFill>
                <a:srgbClr val="0070C0"/>
              </a:solidFill>
            </a:endParaRPr>
          </a:p>
          <a:p>
            <a:pPr algn="ctr">
              <a:lnSpc>
                <a:spcPct val="90000"/>
              </a:lnSpc>
              <a:spcBef>
                <a:spcPts val="1000"/>
              </a:spcBef>
            </a:pPr>
            <a:r>
              <a:rPr lang="en-US" sz="3600" b="1" dirty="0">
                <a:solidFill>
                  <a:srgbClr val="0070C0"/>
                </a:solidFill>
              </a:rPr>
              <a:t>Actividad: Vamos a discutir sobre lo que aprendimos de las Lecciones 3 y 4</a:t>
            </a:r>
          </a:p>
        </p:txBody>
      </p:sp>
      <p:sp>
        <p:nvSpPr>
          <p:cNvPr id="24" name="Rettangolo 2">
            <a:extLst>
              <a:ext uri="{FF2B5EF4-FFF2-40B4-BE49-F238E27FC236}">
                <a16:creationId xmlns:a16="http://schemas.microsoft.com/office/drawing/2014/main" id="{0B9C795A-838E-7945-BE99-097A8A0D5206}"/>
              </a:ext>
            </a:extLst>
          </p:cNvPr>
          <p:cNvSpPr/>
          <p:nvPr/>
        </p:nvSpPr>
        <p:spPr>
          <a:xfrm>
            <a:off x="889591" y="3429000"/>
            <a:ext cx="9162790" cy="2708434"/>
          </a:xfrm>
          <a:prstGeom prst="rect">
            <a:avLst/>
          </a:prstGeom>
        </p:spPr>
        <p:txBody>
          <a:bodyPr wrap="square">
            <a:spAutoFit/>
          </a:bodyPr>
          <a:lstStyle/>
          <a:p>
            <a:r>
              <a:rPr lang="en-US" sz="2400" dirty="0">
                <a:solidFill>
                  <a:srgbClr val="00B050"/>
                </a:solidFill>
              </a:rPr>
              <a:t>Grupos de discusión</a:t>
            </a:r>
          </a:p>
          <a:p>
            <a:endParaRPr lang="es-MX" sz="2400" dirty="0"/>
          </a:p>
          <a:p>
            <a:pPr marL="342900" indent="-342900">
              <a:buFont typeface="Arial" pitchFamily="34" charset="0"/>
              <a:buChar char="•"/>
            </a:pPr>
            <a:r>
              <a:rPr lang="es-MX" sz="2400" dirty="0"/>
              <a:t>¿Qué aprendiste de las Lecciones? </a:t>
            </a:r>
          </a:p>
          <a:p>
            <a:pPr marL="342900" indent="-342900">
              <a:buFont typeface="Arial" pitchFamily="34" charset="0"/>
              <a:buChar char="•"/>
            </a:pPr>
            <a:r>
              <a:rPr lang="es-MX" sz="2400" dirty="0"/>
              <a:t>¿Qué fue nuevo para ti? </a:t>
            </a:r>
          </a:p>
          <a:p>
            <a:pPr marL="342900" indent="-342900">
              <a:buFont typeface="Arial" pitchFamily="34" charset="0"/>
              <a:buChar char="•"/>
            </a:pPr>
            <a:r>
              <a:rPr lang="es-MX" sz="2400" dirty="0"/>
              <a:t>¿Qué llamó tu atención? </a:t>
            </a:r>
          </a:p>
          <a:p>
            <a:pPr marL="342900" indent="-342900">
              <a:buFont typeface="Arial" pitchFamily="34" charset="0"/>
              <a:buChar char="•"/>
            </a:pPr>
            <a:r>
              <a:rPr lang="es-MX" sz="2400" dirty="0"/>
              <a:t>¿Qué no quedó claro? </a:t>
            </a:r>
          </a:p>
          <a:p>
            <a:pPr marL="342900" indent="-342900">
              <a:buFont typeface="Arial" pitchFamily="34" charset="0"/>
              <a:buChar char="•"/>
            </a:pPr>
            <a:r>
              <a:rPr lang="es-MX" sz="2400" dirty="0"/>
              <a:t>¿Qué dudas o preguntas surgieron? </a:t>
            </a:r>
          </a:p>
        </p:txBody>
      </p:sp>
    </p:spTree>
    <p:extLst>
      <p:ext uri="{BB962C8B-B14F-4D97-AF65-F5344CB8AC3E}">
        <p14:creationId xmlns:p14="http://schemas.microsoft.com/office/powerpoint/2010/main" val="1550017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txBox="1">
            <a:spLocks/>
          </p:cNvSpPr>
          <p:nvPr/>
        </p:nvSpPr>
        <p:spPr>
          <a:xfrm>
            <a:off x="838200" y="365125"/>
            <a:ext cx="10515600"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I</a:t>
            </a:r>
            <a:endParaRPr lang="en-US" dirty="0"/>
          </a:p>
        </p:txBody>
      </p:sp>
      <p:pic>
        <p:nvPicPr>
          <p:cNvPr id="3"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253416" y="550658"/>
            <a:ext cx="3877138" cy="804999"/>
          </a:xfrm>
          <a:prstGeom prst="rect">
            <a:avLst/>
          </a:prstGeom>
          <a:noFill/>
        </p:spPr>
      </p:pic>
      <p:pic>
        <p:nvPicPr>
          <p:cNvPr id="4"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741406" y="264362"/>
            <a:ext cx="4790301" cy="1087797"/>
          </a:xfrm>
          <a:prstGeom prst="rect">
            <a:avLst/>
          </a:prstGeom>
        </p:spPr>
      </p:pic>
      <p:pic>
        <p:nvPicPr>
          <p:cNvPr id="5"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5665304" y="469745"/>
            <a:ext cx="1454514" cy="966824"/>
          </a:xfrm>
          <a:prstGeom prst="rect">
            <a:avLst/>
          </a:prstGeom>
        </p:spPr>
      </p:pic>
      <p:sp>
        <p:nvSpPr>
          <p:cNvPr id="6" name="Date Placeholder 6">
            <a:extLst>
              <a:ext uri="{FF2B5EF4-FFF2-40B4-BE49-F238E27FC236}">
                <a16:creationId xmlns:a16="http://schemas.microsoft.com/office/drawing/2014/main" id="{AF08012B-D9FD-2740-B762-E5B8F06FCFA5}"/>
              </a:ext>
            </a:extLst>
          </p:cNvPr>
          <p:cNvSpPr>
            <a:spLocks noGrp="1"/>
          </p:cNvSpPr>
          <p:nvPr>
            <p:ph type="dt" sz="half" idx="10"/>
          </p:nvPr>
        </p:nvSpPr>
        <p:spPr>
          <a:xfrm>
            <a:off x="838200" y="6356350"/>
            <a:ext cx="2743200" cy="365125"/>
          </a:xfrm>
        </p:spPr>
        <p:txBody>
          <a:bodyPr/>
          <a:lstStyle/>
          <a:p>
            <a:fld id="{07229C9E-F7B3-8640-A9B4-30EE3DD4157C}" type="datetime1">
              <a:rPr lang="en-GB" smtClean="0">
                <a:solidFill>
                  <a:prstClr val="black">
                    <a:tint val="75000"/>
                  </a:prstClr>
                </a:solidFill>
              </a:rPr>
              <a:pPr/>
              <a:t>15/05/2024</a:t>
            </a:fld>
            <a:endParaRPr lang="en-US">
              <a:solidFill>
                <a:prstClr val="black">
                  <a:tint val="75000"/>
                </a:prstClr>
              </a:solidFill>
            </a:endParaRPr>
          </a:p>
        </p:txBody>
      </p:sp>
      <p:sp>
        <p:nvSpPr>
          <p:cNvPr id="7"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a:xfrm>
            <a:off x="8610600" y="6356350"/>
            <a:ext cx="2743200" cy="365125"/>
          </a:xfrm>
        </p:spPr>
        <p:txBody>
          <a:bodyPr/>
          <a:lstStyle/>
          <a:p>
            <a:fld id="{4ACAD549-2A0F-1B4F-AFA8-46723A501129}" type="slidenum">
              <a:rPr lang="en-US" smtClean="0">
                <a:solidFill>
                  <a:prstClr val="black">
                    <a:tint val="75000"/>
                  </a:prstClr>
                </a:solidFill>
              </a:rPr>
              <a:pPr/>
              <a:t>9</a:t>
            </a:fld>
            <a:endParaRPr lang="en-US">
              <a:solidFill>
                <a:prstClr val="black">
                  <a:tint val="75000"/>
                </a:prstClr>
              </a:solidFill>
            </a:endParaRPr>
          </a:p>
        </p:txBody>
      </p:sp>
      <p:sp>
        <p:nvSpPr>
          <p:cNvPr id="8" name="Rectangle 20">
            <a:hlinkClick r:id="" action="ppaction://noaction"/>
            <a:extLst>
              <a:ext uri="{FF2B5EF4-FFF2-40B4-BE49-F238E27FC236}">
                <a16:creationId xmlns:a16="http://schemas.microsoft.com/office/drawing/2014/main" id="{D02AD0F9-031A-7544-88BC-91468AD5AD6C}"/>
              </a:ext>
            </a:extLst>
          </p:cNvPr>
          <p:cNvSpPr>
            <a:spLocks noChangeAspect="1" noChangeArrowheads="1"/>
          </p:cNvSpPr>
          <p:nvPr/>
        </p:nvSpPr>
        <p:spPr bwMode="auto">
          <a:xfrm>
            <a:off x="1023818" y="3177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Rectangle 18">
            <a:hlinkClick r:id="" action="ppaction://noaction"/>
            <a:extLst>
              <a:ext uri="{FF2B5EF4-FFF2-40B4-BE49-F238E27FC236}">
                <a16:creationId xmlns:a16="http://schemas.microsoft.com/office/drawing/2014/main" id="{4DC73A40-F711-4A4F-862B-1EC612A3696E}"/>
              </a:ext>
            </a:extLst>
          </p:cNvPr>
          <p:cNvSpPr>
            <a:spLocks noChangeAspect="1" noChangeArrowheads="1"/>
          </p:cNvSpPr>
          <p:nvPr/>
        </p:nvSpPr>
        <p:spPr bwMode="auto">
          <a:xfrm>
            <a:off x="1023818" y="3482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Rectangle 16">
            <a:hlinkClick r:id="" action="ppaction://noaction"/>
            <a:extLst>
              <a:ext uri="{FF2B5EF4-FFF2-40B4-BE49-F238E27FC236}">
                <a16:creationId xmlns:a16="http://schemas.microsoft.com/office/drawing/2014/main" id="{B9CC2B28-1453-284A-81F6-BBDCCDE5ACE8}"/>
              </a:ext>
            </a:extLst>
          </p:cNvPr>
          <p:cNvSpPr>
            <a:spLocks noChangeAspect="1" noChangeArrowheads="1"/>
          </p:cNvSpPr>
          <p:nvPr/>
        </p:nvSpPr>
        <p:spPr bwMode="auto">
          <a:xfrm>
            <a:off x="1023818" y="3786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Rectangle 14">
            <a:hlinkClick r:id="" action="ppaction://noaction"/>
            <a:extLst>
              <a:ext uri="{FF2B5EF4-FFF2-40B4-BE49-F238E27FC236}">
                <a16:creationId xmlns:a16="http://schemas.microsoft.com/office/drawing/2014/main" id="{C7AB5E10-8B18-7C45-9E50-A4FF1CF96FF9}"/>
              </a:ext>
            </a:extLst>
          </p:cNvPr>
          <p:cNvSpPr>
            <a:spLocks noChangeAspect="1" noChangeArrowheads="1"/>
          </p:cNvSpPr>
          <p:nvPr/>
        </p:nvSpPr>
        <p:spPr bwMode="auto">
          <a:xfrm>
            <a:off x="1023818" y="4091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Rectangle 12">
            <a:hlinkClick r:id="" action="ppaction://noaction"/>
            <a:extLst>
              <a:ext uri="{FF2B5EF4-FFF2-40B4-BE49-F238E27FC236}">
                <a16:creationId xmlns:a16="http://schemas.microsoft.com/office/drawing/2014/main" id="{20776524-F4C7-3345-B2CC-97DBE6E8395D}"/>
              </a:ext>
            </a:extLst>
          </p:cNvPr>
          <p:cNvSpPr>
            <a:spLocks noChangeAspect="1" noChangeArrowheads="1"/>
          </p:cNvSpPr>
          <p:nvPr/>
        </p:nvSpPr>
        <p:spPr bwMode="auto">
          <a:xfrm>
            <a:off x="1023818" y="4396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Rectangle 10">
            <a:hlinkClick r:id="" action="ppaction://noaction"/>
            <a:extLst>
              <a:ext uri="{FF2B5EF4-FFF2-40B4-BE49-F238E27FC236}">
                <a16:creationId xmlns:a16="http://schemas.microsoft.com/office/drawing/2014/main" id="{2BF36128-8131-A24D-A9D4-3E8A07874A98}"/>
              </a:ext>
            </a:extLst>
          </p:cNvPr>
          <p:cNvSpPr>
            <a:spLocks noChangeAspect="1" noChangeArrowheads="1"/>
          </p:cNvSpPr>
          <p:nvPr/>
        </p:nvSpPr>
        <p:spPr bwMode="auto">
          <a:xfrm>
            <a:off x="1023818" y="4701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Rectangle 8">
            <a:hlinkClick r:id="" action="ppaction://noaction"/>
            <a:extLst>
              <a:ext uri="{FF2B5EF4-FFF2-40B4-BE49-F238E27FC236}">
                <a16:creationId xmlns:a16="http://schemas.microsoft.com/office/drawing/2014/main" id="{FFF414F6-BE4C-DF43-ADB0-ADC5FBA6C7BB}"/>
              </a:ext>
            </a:extLst>
          </p:cNvPr>
          <p:cNvSpPr>
            <a:spLocks noChangeAspect="1" noChangeArrowheads="1"/>
          </p:cNvSpPr>
          <p:nvPr/>
        </p:nvSpPr>
        <p:spPr bwMode="auto">
          <a:xfrm>
            <a:off x="1023818" y="500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Rectangle 6">
            <a:hlinkClick r:id="" action="ppaction://noaction"/>
            <a:extLst>
              <a:ext uri="{FF2B5EF4-FFF2-40B4-BE49-F238E27FC236}">
                <a16:creationId xmlns:a16="http://schemas.microsoft.com/office/drawing/2014/main" id="{AC213D19-B634-7344-9B7C-618C8E53A733}"/>
              </a:ext>
            </a:extLst>
          </p:cNvPr>
          <p:cNvSpPr>
            <a:spLocks noChangeAspect="1" noChangeArrowheads="1"/>
          </p:cNvSpPr>
          <p:nvPr/>
        </p:nvSpPr>
        <p:spPr bwMode="auto">
          <a:xfrm>
            <a:off x="1023818" y="5310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Rectangle 3">
            <a:hlinkClick r:id="" action="ppaction://noaction"/>
            <a:extLst>
              <a:ext uri="{FF2B5EF4-FFF2-40B4-BE49-F238E27FC236}">
                <a16:creationId xmlns:a16="http://schemas.microsoft.com/office/drawing/2014/main" id="{43F04D05-72B1-224B-B561-00F72FA217E6}"/>
              </a:ext>
            </a:extLst>
          </p:cNvPr>
          <p:cNvSpPr>
            <a:spLocks noChangeAspect="1" noChangeArrowheads="1"/>
          </p:cNvSpPr>
          <p:nvPr/>
        </p:nvSpPr>
        <p:spPr bwMode="auto">
          <a:xfrm>
            <a:off x="1023818" y="5615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Rectangle 1">
            <a:hlinkClick r:id="" action="ppaction://noaction"/>
            <a:extLst>
              <a:ext uri="{FF2B5EF4-FFF2-40B4-BE49-F238E27FC236}">
                <a16:creationId xmlns:a16="http://schemas.microsoft.com/office/drawing/2014/main" id="{5ABCBDE0-79ED-BE49-9EB9-72F60438E523}"/>
              </a:ext>
            </a:extLst>
          </p:cNvPr>
          <p:cNvSpPr>
            <a:spLocks noChangeAspect="1" noChangeArrowheads="1"/>
          </p:cNvSpPr>
          <p:nvPr/>
        </p:nvSpPr>
        <p:spPr bwMode="auto">
          <a:xfrm>
            <a:off x="1023818" y="5920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TextBox 9">
            <a:extLst>
              <a:ext uri="{FF2B5EF4-FFF2-40B4-BE49-F238E27FC236}">
                <a16:creationId xmlns:a16="http://schemas.microsoft.com/office/drawing/2014/main" id="{1F892C5D-6C5C-E04C-8317-4D24FC44B6B4}"/>
              </a:ext>
            </a:extLst>
          </p:cNvPr>
          <p:cNvSpPr txBox="1"/>
          <p:nvPr/>
        </p:nvSpPr>
        <p:spPr>
          <a:xfrm>
            <a:off x="425884" y="1472561"/>
            <a:ext cx="11135637" cy="3293209"/>
          </a:xfrm>
          <a:prstGeom prst="rect">
            <a:avLst/>
          </a:prstGeom>
          <a:noFill/>
        </p:spPr>
        <p:txBody>
          <a:bodyPr wrap="square" rtlCol="0">
            <a:spAutoFit/>
          </a:bodyPr>
          <a:lstStyle/>
          <a:p>
            <a:pPr algn="ctr"/>
            <a:endParaRPr lang="en-US" sz="3600" b="1" dirty="0">
              <a:solidFill>
                <a:srgbClr val="0070C0"/>
              </a:solidFill>
            </a:endParaRPr>
          </a:p>
          <a:p>
            <a:pPr algn="ctr"/>
            <a:endParaRPr lang="en-US" sz="3600" b="1" dirty="0">
              <a:solidFill>
                <a:srgbClr val="0070C0"/>
              </a:solidFill>
            </a:endParaRPr>
          </a:p>
          <a:p>
            <a:pPr algn="ctr"/>
            <a:endParaRPr lang="en-US" sz="3600" b="1" dirty="0">
              <a:solidFill>
                <a:srgbClr val="0070C0"/>
              </a:solidFill>
            </a:endParaRPr>
          </a:p>
          <a:p>
            <a:pPr algn="ctr"/>
            <a:r>
              <a:rPr lang="en-US" sz="6000" b="1" dirty="0">
                <a:solidFill>
                  <a:srgbClr val="0070C0"/>
                </a:solidFill>
              </a:rPr>
              <a:t>Lección 3</a:t>
            </a:r>
          </a:p>
          <a:p>
            <a:pPr algn="ctr"/>
            <a:endParaRPr lang="en-US" sz="1600" b="1" dirty="0">
              <a:solidFill>
                <a:srgbClr val="0070C0"/>
              </a:solidFill>
            </a:endParaRPr>
          </a:p>
          <a:p>
            <a:pPr marL="285750" indent="-285750">
              <a:buFont typeface="Arial" panose="020B0604020202020204" pitchFamily="34" charset="0"/>
              <a:buChar char="•"/>
            </a:pPr>
            <a:endParaRPr lang="en-US" sz="2400" dirty="0">
              <a:solidFill>
                <a:srgbClr val="FF0000"/>
              </a:solidFill>
            </a:endParaRPr>
          </a:p>
        </p:txBody>
      </p:sp>
    </p:spTree>
    <p:extLst>
      <p:ext uri="{BB962C8B-B14F-4D97-AF65-F5344CB8AC3E}">
        <p14:creationId xmlns:p14="http://schemas.microsoft.com/office/powerpoint/2010/main" val="373090340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1087</TotalTime>
  <Words>2243</Words>
  <Application>Microsoft Macintosh PowerPoint</Application>
  <PresentationFormat>Personalizado</PresentationFormat>
  <Paragraphs>265</Paragraphs>
  <Slides>23</Slides>
  <Notes>15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Arial</vt:lpstr>
      <vt:lpstr>Calibri</vt:lpstr>
      <vt:lpstr>Franklin Gothic Book</vt:lpstr>
      <vt:lpstr>Segoe UI</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INEP Plus</dc:title>
  <dc:creator>Eva Mariela Valencia Martinez</dc:creator>
  <cp:lastModifiedBy>JL B</cp:lastModifiedBy>
  <cp:revision>41</cp:revision>
  <dcterms:created xsi:type="dcterms:W3CDTF">2023-11-09T22:43:42Z</dcterms:created>
  <dcterms:modified xsi:type="dcterms:W3CDTF">2024-05-16T03:21:41Z</dcterms:modified>
</cp:coreProperties>
</file>