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6" r:id="rId4"/>
    <p:sldMasterId id="2147483708" r:id="rId5"/>
  </p:sldMasterIdLst>
  <p:notesMasterIdLst>
    <p:notesMasterId r:id="rId23"/>
  </p:notesMasterIdLst>
  <p:handoutMasterIdLst>
    <p:handoutMasterId r:id="rId24"/>
  </p:handoutMasterIdLst>
  <p:sldIdLst>
    <p:sldId id="335" r:id="rId6"/>
    <p:sldId id="389" r:id="rId7"/>
    <p:sldId id="388" r:id="rId8"/>
    <p:sldId id="336" r:id="rId9"/>
    <p:sldId id="391" r:id="rId10"/>
    <p:sldId id="375" r:id="rId11"/>
    <p:sldId id="396" r:id="rId12"/>
    <p:sldId id="376" r:id="rId13"/>
    <p:sldId id="377" r:id="rId14"/>
    <p:sldId id="390" r:id="rId15"/>
    <p:sldId id="392" r:id="rId16"/>
    <p:sldId id="374" r:id="rId17"/>
    <p:sldId id="378" r:id="rId18"/>
    <p:sldId id="379" r:id="rId19"/>
    <p:sldId id="385" r:id="rId20"/>
    <p:sldId id="276" r:id="rId21"/>
    <p:sldId id="386" r:id="rId2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51" autoAdjust="0"/>
    <p:restoredTop sz="89514" autoAdjust="0"/>
  </p:normalViewPr>
  <p:slideViewPr>
    <p:cSldViewPr snapToGrid="0" snapToObjects="1">
      <p:cViewPr varScale="1">
        <p:scale>
          <a:sx n="97" d="100"/>
          <a:sy n="97" d="100"/>
        </p:scale>
        <p:origin x="408" y="18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EE790-4EC0-DE47-ACF3-40172C67CF39}" type="datetimeFigureOut">
              <a:rPr lang="en-US" smtClean="0"/>
              <a:t>5/15/24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059E7-AA76-1C40-A27B-6DF8205A191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7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2364716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3923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8857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5275" y="8685610"/>
            <a:ext cx="2971092" cy="456903"/>
          </a:xfrm>
          <a:prstGeom prst="rect">
            <a:avLst/>
          </a:prstGeom>
        </p:spPr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1157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157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1814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3235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3235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3598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3885275" y="8685610"/>
            <a:ext cx="2971092" cy="456903"/>
          </a:xfrm>
          <a:prstGeom prst="rect">
            <a:avLst/>
          </a:prstGeom>
        </p:spPr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0148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.</a:t>
            </a:r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5275" y="8685610"/>
            <a:ext cx="2971092" cy="456903"/>
          </a:xfrm>
          <a:prstGeom prst="rect">
            <a:avLst/>
          </a:prstGeom>
        </p:spPr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1827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5275" y="8685610"/>
            <a:ext cx="2971092" cy="456903"/>
          </a:xfrm>
          <a:prstGeom prst="rect">
            <a:avLst/>
          </a:prstGeom>
        </p:spPr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3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3985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57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57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538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57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282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885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524000" y="1122364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524000" y="3602039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189" algn="ctr">
              <a:buSzTx/>
              <a:buFontTx/>
              <a:buNone/>
              <a:defRPr sz="2400"/>
            </a:lvl2pPr>
            <a:lvl3pPr marL="0" indent="914377" algn="ctr">
              <a:buSzTx/>
              <a:buFontTx/>
              <a:buNone/>
              <a:defRPr sz="2400"/>
            </a:lvl3pPr>
            <a:lvl4pPr marL="0" indent="1371566" algn="ctr">
              <a:buSzTx/>
              <a:buFontTx/>
              <a:buNone/>
              <a:defRPr sz="2400"/>
            </a:lvl4pPr>
            <a:lvl5pPr marL="0" indent="1828754" algn="ctr">
              <a:buSzTx/>
              <a:buFontTx/>
              <a:buNone/>
              <a:defRPr sz="2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8201" y="365125"/>
            <a:ext cx="77343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A6E7D-BED7-9442-AEFE-070F57314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4ECEE1-B8A2-A845-9D72-659330380A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714DD-8AA7-3845-9283-FA68A92D3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324F-0A7C-044A-9E59-182AB9FCE39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FC085-03DA-B04E-83D9-E2B73C8DD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D7BEB-49F4-D248-9609-7CC57351E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626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25121-9FEE-1E48-ACA1-E436F43E5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A9F74-FB35-BB43-ACA6-48E193CBF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13B23-963D-C249-B42E-575D307A6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E9317-E4C3-E447-8803-D9F2A9737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7765F-2851-F84C-91BB-A96E28A8D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068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5E9F6-0A1B-0841-8DD3-743862E7B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5B853-089F-954E-8BB5-F6D03FC1D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4FAE8-A8A1-6D4C-8599-D47DDBA8C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ED71-A7F3-2C48-99CB-701C7FA8276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CE7CE-A382-144F-9D17-946893DFB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E9C0B-FF10-114F-A122-C048236E5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524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B6ECA-7CD2-0649-8349-D7FB74AF9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20422-D465-D344-986D-55AA519694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E5C189-82B4-0848-BF84-B76552C75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198039-D203-0943-80B2-72D76D1C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7B0C-FE3B-6C44-AC80-CF2BA80C5A9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2A46C-CF26-A447-A41B-9A6F90695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DE4029-EA6B-CD4D-9A94-269CA712B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989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3F7BF-71F1-E54A-88D1-433F0C757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46C77-71D3-E446-BE69-4BA181CAD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2438C-38D4-494C-B78F-7B46DDB24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3F8A32-9C9F-B644-8FAD-826150D4D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AD2372-E63A-3040-B146-413DC69ED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9164E1-1D3C-864C-9DE4-E7A761610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5510F-79B4-5C44-B1A5-5E6CAD94638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CC77C5-9223-C147-A691-15DB5FD25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37A37B-5D8E-9547-B57C-0CF3967C2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668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CF6B2-5718-664F-B7CB-BA9CA350C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73FAA3-EF01-EF45-818B-AC6B824E0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C15F-852F-7042-83FD-EB0BDBB9F2D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62A30A-8313-3C44-A47D-1F9E50338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B2446E-8520-2940-A069-74DC8AC38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006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9A8DD8-B602-6040-AC29-9C52F2656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90AA-2A0E-7840-9E23-6803A9EF4D8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19184B-BA62-034A-98DD-09AA94C8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FD0C3-B7AE-6B4B-9969-1B1FA9246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1621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8EE41-48E4-8641-951A-F13AF0CC1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85E66-D777-0949-9A2D-BA7C49548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A68BC-544B-9949-9746-4915E344D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CE419A-CE0E-7C4F-8A4F-5D3979316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C3E36-33E3-974B-8B46-C321F9506C3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2CF72C-137E-3547-AEF2-67B360477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85199-4476-7B4C-8090-4AFCE55BF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52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5FFD0-782E-2349-8121-08A03B99C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2A46AA-7764-AA4E-A105-49085F37B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A9F05-2B62-7045-87B5-8077957ED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419B2-AE44-8A45-AABD-7965E2A06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A829-AFCA-F34D-B728-C266C24807A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8D342-15A2-144C-AA79-784B1B067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8B35C-C28D-8E4C-99B9-1F809C9DC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770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2BB1C-FBD6-7B48-AC81-EF03EEC53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ECFB53-3149-F947-8C71-85DC6F97E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08117-3806-EC45-A8F8-6587F5B2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4E7-F2A5-B64C-95C2-B4175A483C0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78D33-85B0-0C49-9983-A84720EAD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0DC37-F85E-1045-B1A9-0E70D8615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8164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76B274-E6B0-7544-8613-5CB8839080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4E9532-5F26-EC44-81E9-8276D8D7F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08655-2C3E-3B41-8563-9769E6F3D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D74F5-8707-1A41-A096-6FEDFAFD292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C8DF6-3857-5141-8922-386630B53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1E029-B8C5-E04A-AF87-0D9F42B9A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4724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A6E7D-BED7-9442-AEFE-070F57314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4ECEE1-B8A2-A845-9D72-659330380A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714DD-8AA7-3845-9283-FA68A92D3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324F-0A7C-044A-9E59-182AB9FCE39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FC085-03DA-B04E-83D9-E2B73C8DD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D7BEB-49F4-D248-9609-7CC57351E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9139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25121-9FEE-1E48-ACA1-E436F43E5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A9F74-FB35-BB43-ACA6-48E193CBF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13B23-963D-C249-B42E-575D307A6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E9317-E4C3-E447-8803-D9F2A9737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7765F-2851-F84C-91BB-A96E28A8D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159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5E9F6-0A1B-0841-8DD3-743862E7B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5B853-089F-954E-8BB5-F6D03FC1D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4FAE8-A8A1-6D4C-8599-D47DDBA8C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ED71-A7F3-2C48-99CB-701C7FA8276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CE7CE-A382-144F-9D17-946893DFB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E9C0B-FF10-114F-A122-C048236E5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4869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B6ECA-7CD2-0649-8349-D7FB74AF9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20422-D465-D344-986D-55AA519694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E5C189-82B4-0848-BF84-B76552C75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198039-D203-0943-80B2-72D76D1C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7B0C-FE3B-6C44-AC80-CF2BA80C5A9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2A46C-CF26-A447-A41B-9A6F90695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DE4029-EA6B-CD4D-9A94-269CA712B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7543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3F7BF-71F1-E54A-88D1-433F0C757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46C77-71D3-E446-BE69-4BA181CAD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2438C-38D4-494C-B78F-7B46DDB24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3F8A32-9C9F-B644-8FAD-826150D4D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AD2372-E63A-3040-B146-413DC69ED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9164E1-1D3C-864C-9DE4-E7A761610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5510F-79B4-5C44-B1A5-5E6CAD94638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CC77C5-9223-C147-A691-15DB5FD25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37A37B-5D8E-9547-B57C-0CF3967C2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4552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CF6B2-5718-664F-B7CB-BA9CA350C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73FAA3-EF01-EF45-818B-AC6B824E0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C15F-852F-7042-83FD-EB0BDBB9F2D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62A30A-8313-3C44-A47D-1F9E50338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B2446E-8520-2940-A069-74DC8AC38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631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9A8DD8-B602-6040-AC29-9C52F2656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90AA-2A0E-7840-9E23-6803A9EF4D8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19184B-BA62-034A-98DD-09AA94C8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FD0C3-B7AE-6B4B-9969-1B1FA9246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2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831851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189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377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566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754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8EE41-48E4-8641-951A-F13AF0CC1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85E66-D777-0949-9A2D-BA7C49548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A68BC-544B-9949-9746-4915E344D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CE419A-CE0E-7C4F-8A4F-5D3979316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C3E36-33E3-974B-8B46-C321F9506C3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2CF72C-137E-3547-AEF2-67B360477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85199-4476-7B4C-8090-4AFCE55BF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1114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5FFD0-782E-2349-8121-08A03B99C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2A46AA-7764-AA4E-A105-49085F37B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A9F05-2B62-7045-87B5-8077957ED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419B2-AE44-8A45-AABD-7965E2A06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A829-AFCA-F34D-B728-C266C24807A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8D342-15A2-144C-AA79-784B1B067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8B35C-C28D-8E4C-99B9-1F809C9DC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3802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2BB1C-FBD6-7B48-AC81-EF03EEC53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ECFB53-3149-F947-8C71-85DC6F97E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08117-3806-EC45-A8F8-6587F5B2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4E7-F2A5-B64C-95C2-B4175A483C0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78D33-85B0-0C49-9983-A84720EAD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0DC37-F85E-1045-B1A9-0E70D8615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2099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76B274-E6B0-7544-8613-5CB8839080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4E9532-5F26-EC44-81E9-8276D8D7F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08655-2C3E-3B41-8563-9769E6F3D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D74F5-8707-1A41-A096-6FEDFAFD292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C8DF6-3857-5141-8922-386630B53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1E029-B8C5-E04A-AF87-0D9F42B9A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1979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A6E7D-BED7-9442-AEFE-070F57314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4ECEE1-B8A2-A845-9D72-659330380A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714DD-8AA7-3845-9283-FA68A92D3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324F-0A7C-044A-9E59-182AB9FCE39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FC085-03DA-B04E-83D9-E2B73C8DD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D7BEB-49F4-D248-9609-7CC57351E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5937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25121-9FEE-1E48-ACA1-E436F43E5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A9F74-FB35-BB43-ACA6-48E193CBF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13B23-963D-C249-B42E-575D307A6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E9317-E4C3-E447-8803-D9F2A9737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7765F-2851-F84C-91BB-A96E28A8D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3574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5E9F6-0A1B-0841-8DD3-743862E7B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5B853-089F-954E-8BB5-F6D03FC1D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4FAE8-A8A1-6D4C-8599-D47DDBA8C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ED71-A7F3-2C48-99CB-701C7FA8276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CE7CE-A382-144F-9D17-946893DFB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E9C0B-FF10-114F-A122-C048236E5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11357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B6ECA-7CD2-0649-8349-D7FB74AF9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20422-D465-D344-986D-55AA519694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E5C189-82B4-0848-BF84-B76552C75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198039-D203-0943-80B2-72D76D1C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7B0C-FE3B-6C44-AC80-CF2BA80C5A9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2A46C-CF26-A447-A41B-9A6F90695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DE4029-EA6B-CD4D-9A94-269CA712B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343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3F7BF-71F1-E54A-88D1-433F0C757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46C77-71D3-E446-BE69-4BA181CAD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2438C-38D4-494C-B78F-7B46DDB24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3F8A32-9C9F-B644-8FAD-826150D4D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AD2372-E63A-3040-B146-413DC69ED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9164E1-1D3C-864C-9DE4-E7A761610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5510F-79B4-5C44-B1A5-5E6CAD94638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CC77C5-9223-C147-A691-15DB5FD25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37A37B-5D8E-9547-B57C-0CF3967C2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328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CF6B2-5718-664F-B7CB-BA9CA350C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73FAA3-EF01-EF45-818B-AC6B824E0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C15F-852F-7042-83FD-EB0BDBB9F2D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62A30A-8313-3C44-A47D-1F9E50338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B2446E-8520-2940-A069-74DC8AC38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79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9A8DD8-B602-6040-AC29-9C52F2656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90AA-2A0E-7840-9E23-6803A9EF4D8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19184B-BA62-034A-98DD-09AA94C8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FD0C3-B7AE-6B4B-9969-1B1FA9246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921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8EE41-48E4-8641-951A-F13AF0CC1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85E66-D777-0949-9A2D-BA7C49548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A68BC-544B-9949-9746-4915E344D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CE419A-CE0E-7C4F-8A4F-5D3979316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C3E36-33E3-974B-8B46-C321F9506C3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2CF72C-137E-3547-AEF2-67B360477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85199-4476-7B4C-8090-4AFCE55BF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667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5FFD0-782E-2349-8121-08A03B99C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2A46AA-7764-AA4E-A105-49085F37B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A9F05-2B62-7045-87B5-8077957ED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419B2-AE44-8A45-AABD-7965E2A06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A829-AFCA-F34D-B728-C266C24807A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8D342-15A2-144C-AA79-784B1B067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8B35C-C28D-8E4C-99B9-1F809C9DC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20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2BB1C-FBD6-7B48-AC81-EF03EEC53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ECFB53-3149-F947-8C71-85DC6F97E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08117-3806-EC45-A8F8-6587F5B2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4E7-F2A5-B64C-95C2-B4175A483C0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78D33-85B0-0C49-9983-A84720EAD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0DC37-F85E-1045-B1A9-0E70D8615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5162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76B274-E6B0-7544-8613-5CB8839080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4E9532-5F26-EC44-81E9-8276D8D7F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08655-2C3E-3B41-8563-9769E6F3D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D74F5-8707-1A41-A096-6FEDFAFD292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C8DF6-3857-5141-8922-386630B53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1E029-B8C5-E04A-AF87-0D9F42B9A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9013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A6E7D-BED7-9442-AEFE-070F57314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4ECEE1-B8A2-A845-9D72-659330380A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714DD-8AA7-3845-9283-FA68A92D3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324F-0A7C-044A-9E59-182AB9FCE39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FC085-03DA-B04E-83D9-E2B73C8DD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D7BEB-49F4-D248-9609-7CC57351E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07341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25121-9FEE-1E48-ACA1-E436F43E5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A9F74-FB35-BB43-ACA6-48E193CBF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13B23-963D-C249-B42E-575D307A6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E9317-E4C3-E447-8803-D9F2A9737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7765F-2851-F84C-91BB-A96E28A8D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41307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5E9F6-0A1B-0841-8DD3-743862E7B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5B853-089F-954E-8BB5-F6D03FC1D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4FAE8-A8A1-6D4C-8599-D47DDBA8C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ED71-A7F3-2C48-99CB-701C7FA8276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CE7CE-A382-144F-9D17-946893DFB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E9C0B-FF10-114F-A122-C048236E5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8339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B6ECA-7CD2-0649-8349-D7FB74AF9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20422-D465-D344-986D-55AA519694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E5C189-82B4-0848-BF84-B76552C75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198039-D203-0943-80B2-72D76D1C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7B0C-FE3B-6C44-AC80-CF2BA80C5A9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2A46C-CF26-A447-A41B-9A6F90695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DE4029-EA6B-CD4D-9A94-269CA712B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0478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3F7BF-71F1-E54A-88D1-433F0C757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46C77-71D3-E446-BE69-4BA181CAD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2438C-38D4-494C-B78F-7B46DDB24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3F8A32-9C9F-B644-8FAD-826150D4D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AD2372-E63A-3040-B146-413DC69ED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9164E1-1D3C-864C-9DE4-E7A761610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5510F-79B4-5C44-B1A5-5E6CAD94638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CC77C5-9223-C147-A691-15DB5FD25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37A37B-5D8E-9547-B57C-0CF3967C2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881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839788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189">
              <a:buSzTx/>
              <a:buFontTx/>
              <a:buNone/>
              <a:defRPr sz="2400" b="1"/>
            </a:lvl2pPr>
            <a:lvl3pPr marL="0" indent="914377">
              <a:buSzTx/>
              <a:buFontTx/>
              <a:buNone/>
              <a:defRPr sz="2400" b="1"/>
            </a:lvl3pPr>
            <a:lvl4pPr marL="0" indent="1371566">
              <a:buSzTx/>
              <a:buFontTx/>
              <a:buNone/>
              <a:defRPr sz="2400" b="1"/>
            </a:lvl4pPr>
            <a:lvl5pPr marL="0" indent="1828754">
              <a:buSzTx/>
              <a:buFontTx/>
              <a:buNone/>
              <a:defRPr sz="2400" b="1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6172201" y="1681165"/>
            <a:ext cx="5183188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</a:lstStyle>
          <a:p>
            <a:pPr marL="0" lvl="0" indent="0">
              <a:buSzTx/>
              <a:buFontTx/>
              <a:buNone/>
              <a:defRPr sz="2400" b="1"/>
            </a:pPr>
            <a:r>
              <a:rPr lang="en-GB"/>
              <a:t>Click to edit Master text styles</a:t>
            </a:r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CF6B2-5718-664F-B7CB-BA9CA350C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73FAA3-EF01-EF45-818B-AC6B824E0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C15F-852F-7042-83FD-EB0BDBB9F2D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62A30A-8313-3C44-A47D-1F9E50338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B2446E-8520-2940-A069-74DC8AC38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76832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9A8DD8-B602-6040-AC29-9C52F2656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90AA-2A0E-7840-9E23-6803A9EF4D8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19184B-BA62-034A-98DD-09AA94C8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FD0C3-B7AE-6B4B-9969-1B1FA9246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12289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8EE41-48E4-8641-951A-F13AF0CC1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85E66-D777-0949-9A2D-BA7C49548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A68BC-544B-9949-9746-4915E344D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CE419A-CE0E-7C4F-8A4F-5D3979316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C3E36-33E3-974B-8B46-C321F9506C3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2CF72C-137E-3547-AEF2-67B360477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85199-4476-7B4C-8090-4AFCE55BF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46031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5FFD0-782E-2349-8121-08A03B99C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2A46AA-7764-AA4E-A105-49085F37B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A9F05-2B62-7045-87B5-8077957ED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419B2-AE44-8A45-AABD-7965E2A06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A829-AFCA-F34D-B728-C266C24807A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8D342-15A2-144C-AA79-784B1B067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8B35C-C28D-8E4C-99B9-1F809C9DC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8419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2BB1C-FBD6-7B48-AC81-EF03EEC53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ECFB53-3149-F947-8C71-85DC6F97E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08117-3806-EC45-A8F8-6587F5B2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4E7-F2A5-B64C-95C2-B4175A483C0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78D33-85B0-0C49-9983-A84720EAD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0DC37-F85E-1045-B1A9-0E70D8615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36116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76B274-E6B0-7544-8613-5CB8839080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4E9532-5F26-EC44-81E9-8276D8D7F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08655-2C3E-3B41-8563-9769E6F3D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D74F5-8707-1A41-A096-6FEDFAFD292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C8DF6-3857-5141-8922-386630B53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1E029-B8C5-E04A-AF87-0D9F42B9A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336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5183187" y="987427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39" indent="-261251">
              <a:defRPr sz="3200"/>
            </a:lvl2pPr>
            <a:lvl3pPr marL="1219170" indent="-304792">
              <a:defRPr sz="3200"/>
            </a:lvl3pPr>
            <a:lvl4pPr marL="1737317" indent="-365751">
              <a:defRPr sz="3200"/>
            </a:lvl4pPr>
            <a:lvl5pPr marL="2194505" indent="-365751">
              <a:defRPr sz="32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</a:lstStyle>
          <a:p>
            <a:pPr marL="0" lvl="0" indent="0">
              <a:buSzTx/>
              <a:buFontTx/>
              <a:buNone/>
              <a:defRPr sz="1600"/>
            </a:pPr>
            <a:r>
              <a:rPr lang="en-GB"/>
              <a:t>Click to edit Master text styles</a:t>
            </a:r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5183187" y="987427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839789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189">
              <a:buSzTx/>
              <a:buFontTx/>
              <a:buNone/>
              <a:defRPr sz="1600"/>
            </a:lvl2pPr>
            <a:lvl3pPr marL="0" indent="914377">
              <a:buSzTx/>
              <a:buFontTx/>
              <a:buNone/>
              <a:defRPr sz="1600"/>
            </a:lvl3pPr>
            <a:lvl4pPr marL="0" indent="1371566">
              <a:buSzTx/>
              <a:buFontTx/>
              <a:buNone/>
              <a:defRPr sz="1600"/>
            </a:lvl4pPr>
            <a:lvl5pPr marL="0" indent="1828754">
              <a:buSzTx/>
              <a:buFontTx/>
              <a:buNone/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078728" y="6400414"/>
            <a:ext cx="275073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594" marR="0" indent="-228594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882" marR="0" indent="-266693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08" marR="0" indent="-32003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157" marR="0" indent="-35559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345" marR="0" indent="-35559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534" marR="0" indent="-35559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723" marR="0" indent="-35559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5911" marR="0" indent="-35559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100" marR="0" indent="-35559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189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377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566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754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943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131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320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509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B6037B-F2AF-1E40-A1C2-38C4C1CB6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AD9351-CF70-A442-A294-749BC8736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5EA7F-CC33-9043-8E6C-7AD4D6C0D7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1"/>
            <a:fld id="{831E2E82-B002-3542-A433-53843BCE90CF}" type="datetime1">
              <a:rPr lang="en-GB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hangingPunct="1"/>
              <a:t>15/05/2024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AD685-8DDC-1A4C-BE39-714E681E22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1"/>
            <a:endParaRPr lang="en-US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78215-3DDC-7F41-93B6-0E2C9DC1E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1"/>
            <a:fld id="{4ACAD549-2A0F-1B4F-AFA8-46723A501129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hangingPunct="1"/>
              <a:t>‹Nº›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744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B6037B-F2AF-1E40-A1C2-38C4C1CB6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AD9351-CF70-A442-A294-749BC8736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5EA7F-CC33-9043-8E6C-7AD4D6C0D7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1"/>
            <a:fld id="{831E2E82-B002-3542-A433-53843BCE90CF}" type="datetime1">
              <a:rPr lang="en-GB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hangingPunct="1"/>
              <a:t>15/05/2024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AD685-8DDC-1A4C-BE39-714E681E22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1"/>
            <a:endParaRPr lang="en-US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78215-3DDC-7F41-93B6-0E2C9DC1E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1"/>
            <a:fld id="{4ACAD549-2A0F-1B4F-AFA8-46723A501129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hangingPunct="1"/>
              <a:t>‹Nº›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167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B6037B-F2AF-1E40-A1C2-38C4C1CB6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AD9351-CF70-A442-A294-749BC8736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5EA7F-CC33-9043-8E6C-7AD4D6C0D7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1"/>
            <a:fld id="{831E2E82-B002-3542-A433-53843BCE90CF}" type="datetime1">
              <a:rPr lang="en-GB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hangingPunct="1"/>
              <a:t>15/05/2024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AD685-8DDC-1A4C-BE39-714E681E22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1"/>
            <a:endParaRPr lang="en-US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78215-3DDC-7F41-93B6-0E2C9DC1E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1"/>
            <a:fld id="{4ACAD549-2A0F-1B4F-AFA8-46723A501129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hangingPunct="1"/>
              <a:t>‹Nº›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868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B6037B-F2AF-1E40-A1C2-38C4C1CB6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AD9351-CF70-A442-A294-749BC8736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5EA7F-CC33-9043-8E6C-7AD4D6C0D7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1"/>
            <a:fld id="{831E2E82-B002-3542-A433-53843BCE90CF}" type="datetime1">
              <a:rPr lang="en-GB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hangingPunct="1"/>
              <a:t>15/05/2024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AD685-8DDC-1A4C-BE39-714E681E22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1"/>
            <a:endParaRPr lang="en-US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78215-3DDC-7F41-93B6-0E2C9DC1E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1"/>
            <a:fld id="{4ACAD549-2A0F-1B4F-AFA8-46723A501129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hangingPunct="1"/>
              <a:t>‹Nº›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76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nti.com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0731C4B0-1954-164E-8C23-18D83DC2C71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994822" y="949660"/>
            <a:ext cx="3877138" cy="804999"/>
          </a:xfrm>
          <a:prstGeom prst="rect">
            <a:avLst/>
          </a:prstGeom>
          <a:noFill/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1563A587-A94E-7A4C-B0EC-C480CB7615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093" y="737731"/>
            <a:ext cx="4790301" cy="1177446"/>
          </a:xfrm>
          <a:prstGeom prst="rect">
            <a:avLst/>
          </a:prstGeom>
        </p:spPr>
      </p:pic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EFA9959C-837D-1A4D-898F-6B31A29B5D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3040" y="737731"/>
            <a:ext cx="1963805" cy="1305353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75AB9-8DB7-EA46-90A2-6D34E97755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67A324F-0A7C-044A-9E59-182AB9FCE39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A9C42B-2D64-7E4F-ACD3-F86E1ED84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5211285-5333-DB49-A123-FDC8BE6A02B5}"/>
              </a:ext>
            </a:extLst>
          </p:cNvPr>
          <p:cNvSpPr txBox="1">
            <a:spLocks/>
          </p:cNvSpPr>
          <p:nvPr/>
        </p:nvSpPr>
        <p:spPr>
          <a:xfrm>
            <a:off x="1523206" y="3484053"/>
            <a:ext cx="9144000" cy="804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000"/>
              </a:spcBef>
            </a:pPr>
            <a:r>
              <a:rPr lang="en-US" sz="7600" b="1" i="1" dirty="0">
                <a:solidFill>
                  <a:srgbClr val="739D40"/>
                </a:solidFill>
              </a:rPr>
              <a:t>INEP Plus</a:t>
            </a:r>
            <a:br>
              <a:rPr lang="en-US" sz="7600" b="1" i="1" dirty="0">
                <a:solidFill>
                  <a:srgbClr val="739D40"/>
                </a:solidFill>
              </a:rPr>
            </a:br>
            <a:endParaRPr lang="en-US" sz="7600" b="1" i="1" dirty="0">
              <a:solidFill>
                <a:srgbClr val="739D4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E5C7DE11-0004-4A4A-BCB7-BC9EBEDC1A09}"/>
              </a:ext>
            </a:extLst>
          </p:cNvPr>
          <p:cNvSpPr txBox="1">
            <a:spLocks/>
          </p:cNvSpPr>
          <p:nvPr/>
        </p:nvSpPr>
        <p:spPr>
          <a:xfrm>
            <a:off x="1238250" y="4145255"/>
            <a:ext cx="9715500" cy="11774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rgbClr val="0070C0"/>
                </a:solidFill>
              </a:rPr>
              <a:t>Introducción “Facilitada” a la Prevención Basada en Evidencia</a:t>
            </a:r>
          </a:p>
        </p:txBody>
      </p:sp>
    </p:spTree>
    <p:extLst>
      <p:ext uri="{BB962C8B-B14F-4D97-AF65-F5344CB8AC3E}">
        <p14:creationId xmlns:p14="http://schemas.microsoft.com/office/powerpoint/2010/main" val="260635256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1BE4F-8237-454B-9B6F-CEE3B38E9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138" y="2114099"/>
            <a:ext cx="11065625" cy="198680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Aft>
                <a:spcPts val="400"/>
              </a:spcAft>
              <a:buNone/>
            </a:pPr>
            <a:r>
              <a:rPr lang="en-GB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Experto/a</a:t>
            </a:r>
          </a:p>
          <a:p>
            <a:pPr>
              <a:lnSpc>
                <a:spcPct val="15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persona que tiene mucho conocimiento o habilidad en una área en particular. </a:t>
            </a:r>
            <a:endParaRPr lang="en-GB" sz="1900" i="0" u="none" strike="noStrike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Tener, involucrar o mostrar habilidades o conocimientos especiales derivados de capacitación, derivados de capacitación o experiencia.</a:t>
            </a:r>
            <a:endParaRPr lang="en-GB" sz="1900" i="0" u="none" strike="noStrike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C541652F-9EC1-BC49-B18A-149069ECF9D3}"/>
              </a:ext>
            </a:extLst>
          </p:cNvPr>
          <p:cNvSpPr/>
          <p:nvPr/>
        </p:nvSpPr>
        <p:spPr>
          <a:xfrm>
            <a:off x="465138" y="4541887"/>
            <a:ext cx="11261723" cy="91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GB" sz="2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Expertise/ pericia </a:t>
            </a:r>
          </a:p>
          <a:p>
            <a:pPr marL="285750" indent="-285750">
              <a:lnSpc>
                <a:spcPct val="15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una habilidad o conocimiento especial que se adquiere mediante la formación, estudio o la práctica.</a:t>
            </a:r>
          </a:p>
        </p:txBody>
      </p:sp>
    </p:spTree>
    <p:extLst>
      <p:ext uri="{BB962C8B-B14F-4D97-AF65-F5344CB8AC3E}">
        <p14:creationId xmlns:p14="http://schemas.microsoft.com/office/powerpoint/2010/main" val="180706949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B9A03-29B6-F341-B22F-7D4E99C20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29C9E-F7B3-8640-A9B4-30EE3DD4157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0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D02AD0F9-031A-7544-88BC-91468AD5AD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177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1" name="Rectangle 18">
            <a:hlinkClick r:id="" action="ppaction://noaction"/>
            <a:extLst>
              <a:ext uri="{FF2B5EF4-FFF2-40B4-BE49-F238E27FC236}">
                <a16:creationId xmlns:a16="http://schemas.microsoft.com/office/drawing/2014/main" id="{4DC73A40-F711-4A4F-862B-1EC612A369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482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2" name="Rectangle 16">
            <a:hlinkClick r:id="" action="ppaction://noaction"/>
            <a:extLst>
              <a:ext uri="{FF2B5EF4-FFF2-40B4-BE49-F238E27FC236}">
                <a16:creationId xmlns:a16="http://schemas.microsoft.com/office/drawing/2014/main" id="{B9CC2B28-1453-284A-81F6-BBDCCDE5AC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7868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3" name="Rectangle 14">
            <a:hlinkClick r:id="" action="ppaction://noaction"/>
            <a:extLst>
              <a:ext uri="{FF2B5EF4-FFF2-40B4-BE49-F238E27FC236}">
                <a16:creationId xmlns:a16="http://schemas.microsoft.com/office/drawing/2014/main" id="{C7AB5E10-8B18-7C45-9E50-A4FF1CF96FF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091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4" name="Rectangle 12">
            <a:hlinkClick r:id="" action="ppaction://noaction"/>
            <a:extLst>
              <a:ext uri="{FF2B5EF4-FFF2-40B4-BE49-F238E27FC236}">
                <a16:creationId xmlns:a16="http://schemas.microsoft.com/office/drawing/2014/main" id="{20776524-F4C7-3345-B2CC-97DBE6E839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396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5" name="Rectangle 10">
            <a:hlinkClick r:id="" action="ppaction://noaction"/>
            <a:extLst>
              <a:ext uri="{FF2B5EF4-FFF2-40B4-BE49-F238E27FC236}">
                <a16:creationId xmlns:a16="http://schemas.microsoft.com/office/drawing/2014/main" id="{2BF36128-8131-A24D-A9D4-3E8A07874A9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701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6" name="Rectangle 8">
            <a:hlinkClick r:id="" action="ppaction://noaction"/>
            <a:extLst>
              <a:ext uri="{FF2B5EF4-FFF2-40B4-BE49-F238E27FC236}">
                <a16:creationId xmlns:a16="http://schemas.microsoft.com/office/drawing/2014/main" id="{FFF414F6-BE4C-DF43-ADB0-ADC5FBA6C7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00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7" name="Rectangle 6">
            <a:hlinkClick r:id="" action="ppaction://noaction"/>
            <a:extLst>
              <a:ext uri="{FF2B5EF4-FFF2-40B4-BE49-F238E27FC236}">
                <a16:creationId xmlns:a16="http://schemas.microsoft.com/office/drawing/2014/main" id="{AC213D19-B634-7344-9B7C-618C8E53A7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3108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8" name="Rectangle 3">
            <a:hlinkClick r:id="" action="ppaction://noaction"/>
            <a:extLst>
              <a:ext uri="{FF2B5EF4-FFF2-40B4-BE49-F238E27FC236}">
                <a16:creationId xmlns:a16="http://schemas.microsoft.com/office/drawing/2014/main" id="{43F04D05-72B1-224B-B561-00F72FA217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615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9" name="Rectangle 1">
            <a:hlinkClick r:id="" action="ppaction://noaction"/>
            <a:extLst>
              <a:ext uri="{FF2B5EF4-FFF2-40B4-BE49-F238E27FC236}">
                <a16:creationId xmlns:a16="http://schemas.microsoft.com/office/drawing/2014/main" id="{5ABCBDE0-79ED-BE49-9EB9-72F60438E5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920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892C5D-6C5C-E04C-8317-4D24FC44B6B4}"/>
              </a:ext>
            </a:extLst>
          </p:cNvPr>
          <p:cNvSpPr txBox="1"/>
          <p:nvPr/>
        </p:nvSpPr>
        <p:spPr>
          <a:xfrm>
            <a:off x="528181" y="3725211"/>
            <a:ext cx="11135637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kern="1200" dirty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Qué hace a “</a:t>
            </a:r>
            <a:r>
              <a:rPr lang="en-US" sz="2800" b="1" kern="1200" dirty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un buen facilitador/a</a:t>
            </a:r>
            <a:r>
              <a:rPr lang="en-US" sz="2800" kern="1200" dirty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”.</a:t>
            </a:r>
          </a:p>
          <a:p>
            <a:pPr marL="342900" indent="-342900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kern="1200" dirty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Comentarios del Grupo 3.</a:t>
            </a:r>
          </a:p>
        </p:txBody>
      </p:sp>
      <p:sp>
        <p:nvSpPr>
          <p:cNvPr id="3" name="TextBox 50">
            <a:extLst>
              <a:ext uri="{FF2B5EF4-FFF2-40B4-BE49-F238E27FC236}">
                <a16:creationId xmlns:a16="http://schemas.microsoft.com/office/drawing/2014/main" id="{1476130B-03DA-3AC8-E233-7E859C5BE830}"/>
              </a:ext>
            </a:extLst>
          </p:cNvPr>
          <p:cNvSpPr txBox="1"/>
          <p:nvPr/>
        </p:nvSpPr>
        <p:spPr>
          <a:xfrm>
            <a:off x="653371" y="2262299"/>
            <a:ext cx="10885258" cy="829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US" sz="800" b="1" dirty="0">
              <a:solidFill>
                <a:srgbClr val="0070C0"/>
              </a:solidFill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Vamos a pensar sobre…</a:t>
            </a:r>
          </a:p>
        </p:txBody>
      </p:sp>
    </p:spTree>
    <p:extLst>
      <p:ext uri="{BB962C8B-B14F-4D97-AF65-F5344CB8AC3E}">
        <p14:creationId xmlns:p14="http://schemas.microsoft.com/office/powerpoint/2010/main" val="3487393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B9A03-29B6-F341-B22F-7D4E99C20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0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D02AD0F9-031A-7544-88BC-91468AD5AD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177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Rectangle 18">
            <a:hlinkClick r:id="" action="ppaction://noaction"/>
            <a:extLst>
              <a:ext uri="{FF2B5EF4-FFF2-40B4-BE49-F238E27FC236}">
                <a16:creationId xmlns:a16="http://schemas.microsoft.com/office/drawing/2014/main" id="{4DC73A40-F711-4A4F-862B-1EC612A369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482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Rectangle 16">
            <a:hlinkClick r:id="" action="ppaction://noaction"/>
            <a:extLst>
              <a:ext uri="{FF2B5EF4-FFF2-40B4-BE49-F238E27FC236}">
                <a16:creationId xmlns:a16="http://schemas.microsoft.com/office/drawing/2014/main" id="{B9CC2B28-1453-284A-81F6-BBDCCDE5AC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7868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Rectangle 14">
            <a:hlinkClick r:id="" action="ppaction://noaction"/>
            <a:extLst>
              <a:ext uri="{FF2B5EF4-FFF2-40B4-BE49-F238E27FC236}">
                <a16:creationId xmlns:a16="http://schemas.microsoft.com/office/drawing/2014/main" id="{C7AB5E10-8B18-7C45-9E50-A4FF1CF96FF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091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Rectangle 12">
            <a:hlinkClick r:id="" action="ppaction://noaction"/>
            <a:extLst>
              <a:ext uri="{FF2B5EF4-FFF2-40B4-BE49-F238E27FC236}">
                <a16:creationId xmlns:a16="http://schemas.microsoft.com/office/drawing/2014/main" id="{20776524-F4C7-3345-B2CC-97DBE6E839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396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Rectangle 10">
            <a:hlinkClick r:id="" action="ppaction://noaction"/>
            <a:extLst>
              <a:ext uri="{FF2B5EF4-FFF2-40B4-BE49-F238E27FC236}">
                <a16:creationId xmlns:a16="http://schemas.microsoft.com/office/drawing/2014/main" id="{2BF36128-8131-A24D-A9D4-3E8A07874A9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701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Rectangle 8">
            <a:hlinkClick r:id="" action="ppaction://noaction"/>
            <a:extLst>
              <a:ext uri="{FF2B5EF4-FFF2-40B4-BE49-F238E27FC236}">
                <a16:creationId xmlns:a16="http://schemas.microsoft.com/office/drawing/2014/main" id="{FFF414F6-BE4C-DF43-ADB0-ADC5FBA6C7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00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Rectangle 6">
            <a:hlinkClick r:id="" action="ppaction://noaction"/>
            <a:extLst>
              <a:ext uri="{FF2B5EF4-FFF2-40B4-BE49-F238E27FC236}">
                <a16:creationId xmlns:a16="http://schemas.microsoft.com/office/drawing/2014/main" id="{AC213D19-B634-7344-9B7C-618C8E53A7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3108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Rectangle 3">
            <a:hlinkClick r:id="" action="ppaction://noaction"/>
            <a:extLst>
              <a:ext uri="{FF2B5EF4-FFF2-40B4-BE49-F238E27FC236}">
                <a16:creationId xmlns:a16="http://schemas.microsoft.com/office/drawing/2014/main" id="{43F04D05-72B1-224B-B561-00F72FA217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615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Rectangle 1">
            <a:hlinkClick r:id="" action="ppaction://noaction"/>
            <a:extLst>
              <a:ext uri="{FF2B5EF4-FFF2-40B4-BE49-F238E27FC236}">
                <a16:creationId xmlns:a16="http://schemas.microsoft.com/office/drawing/2014/main" id="{5ABCBDE0-79ED-BE49-9EB9-72F60438E5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920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892C5D-6C5C-E04C-8317-4D24FC44B6B4}"/>
              </a:ext>
            </a:extLst>
          </p:cNvPr>
          <p:cNvSpPr txBox="1"/>
          <p:nvPr/>
        </p:nvSpPr>
        <p:spPr>
          <a:xfrm>
            <a:off x="528181" y="2473710"/>
            <a:ext cx="11135637" cy="143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B050"/>
                </a:solidFill>
              </a:rPr>
              <a:t>Facilitación: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El </a:t>
            </a:r>
            <a:r>
              <a:rPr lang="en-US" dirty="0" err="1">
                <a:solidFill>
                  <a:schemeClr val="tx1"/>
                </a:solidFill>
              </a:rPr>
              <a:t>acto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ayudar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otras</a:t>
            </a:r>
            <a:r>
              <a:rPr lang="en-US" dirty="0">
                <a:solidFill>
                  <a:schemeClr val="tx1"/>
                </a:solidFill>
              </a:rPr>
              <a:t> personas a </a:t>
            </a:r>
            <a:r>
              <a:rPr lang="en-US" dirty="0" err="1">
                <a:solidFill>
                  <a:schemeClr val="tx1"/>
                </a:solidFill>
              </a:rPr>
              <a:t>afrontar</a:t>
            </a:r>
            <a:r>
              <a:rPr lang="en-US" dirty="0">
                <a:solidFill>
                  <a:schemeClr val="tx1"/>
                </a:solidFill>
              </a:rPr>
              <a:t> un </a:t>
            </a:r>
            <a:r>
              <a:rPr lang="en-US" dirty="0" err="1">
                <a:solidFill>
                  <a:schemeClr val="tx1"/>
                </a:solidFill>
              </a:rPr>
              <a:t>proceso</a:t>
            </a:r>
            <a:r>
              <a:rPr lang="en-US" dirty="0">
                <a:solidFill>
                  <a:schemeClr val="tx1"/>
                </a:solidFill>
              </a:rPr>
              <a:t> o llegar a un </a:t>
            </a:r>
            <a:r>
              <a:rPr lang="en-US" dirty="0" err="1">
                <a:solidFill>
                  <a:schemeClr val="tx1"/>
                </a:solidFill>
              </a:rPr>
              <a:t>acuerdo</a:t>
            </a:r>
            <a:r>
              <a:rPr lang="en-US" dirty="0">
                <a:solidFill>
                  <a:schemeClr val="tx1"/>
                </a:solidFill>
              </a:rPr>
              <a:t> o </a:t>
            </a:r>
            <a:r>
              <a:rPr lang="en-US" dirty="0" err="1">
                <a:solidFill>
                  <a:schemeClr val="tx1"/>
                </a:solidFill>
              </a:rPr>
              <a:t>solución</a:t>
            </a:r>
            <a:r>
              <a:rPr lang="en-US" dirty="0">
                <a:solidFill>
                  <a:schemeClr val="tx1"/>
                </a:solidFill>
              </a:rPr>
              <a:t> sin </a:t>
            </a:r>
            <a:r>
              <a:rPr lang="en-US" dirty="0" err="1">
                <a:solidFill>
                  <a:schemeClr val="tx1"/>
                </a:solidFill>
              </a:rPr>
              <a:t>involucrarse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directamente</a:t>
            </a:r>
            <a:r>
              <a:rPr lang="en-US" dirty="0">
                <a:solidFill>
                  <a:schemeClr val="tx1"/>
                </a:solidFill>
              </a:rPr>
              <a:t> en el </a:t>
            </a:r>
            <a:r>
              <a:rPr lang="en-US" dirty="0" err="1">
                <a:solidFill>
                  <a:schemeClr val="tx1"/>
                </a:solidFill>
              </a:rPr>
              <a:t>proceso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AEA4D21-5ED0-4879-BEB1-D0BB7E9EB5EE}"/>
              </a:ext>
            </a:extLst>
          </p:cNvPr>
          <p:cNvSpPr txBox="1"/>
          <p:nvPr/>
        </p:nvSpPr>
        <p:spPr>
          <a:xfrm>
            <a:off x="1819196" y="1766729"/>
            <a:ext cx="8553608" cy="63094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US" sz="3500" b="1" dirty="0">
                <a:solidFill>
                  <a:srgbClr val="0070C0"/>
                </a:solidFill>
              </a:rPr>
              <a:t>¿Qué hace a un “buen” facilitador/a?</a:t>
            </a:r>
            <a:endParaRPr lang="en-GB" sz="3500" b="1" dirty="0">
              <a:solidFill>
                <a:srgbClr val="0070C0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9E0E3AA-75D9-114A-83FF-AA8EEFA7BE87}"/>
              </a:ext>
            </a:extLst>
          </p:cNvPr>
          <p:cNvSpPr/>
          <p:nvPr/>
        </p:nvSpPr>
        <p:spPr>
          <a:xfrm>
            <a:off x="528180" y="4233505"/>
            <a:ext cx="11135637" cy="1849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B050"/>
                </a:solidFill>
              </a:rPr>
              <a:t>Facilitación </a:t>
            </a:r>
            <a:r>
              <a:rPr lang="en-GB" sz="2400" b="1" dirty="0">
                <a:solidFill>
                  <a:srgbClr val="00B050"/>
                </a:solidFill>
              </a:rPr>
              <a:t>es…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Un conjunto de habilidades que se utilizarán al trabajar con un </a:t>
            </a:r>
            <a:r>
              <a:rPr lang="en-US" dirty="0" err="1">
                <a:solidFill>
                  <a:schemeClr val="tx1"/>
                </a:solidFill>
              </a:rPr>
              <a:t>grupo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permitiéndoles</a:t>
            </a:r>
            <a:r>
              <a:rPr lang="en-US" dirty="0">
                <a:solidFill>
                  <a:schemeClr val="tx1"/>
                </a:solidFill>
              </a:rPr>
              <a:t> y </a:t>
            </a:r>
            <a:r>
              <a:rPr lang="en-US" dirty="0" err="1">
                <a:solidFill>
                  <a:schemeClr val="tx1"/>
                </a:solidFill>
              </a:rPr>
              <a:t>apoyándolos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alcanzar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objetivos</a:t>
            </a:r>
            <a:r>
              <a:rPr lang="en-US" dirty="0">
                <a:solidFill>
                  <a:schemeClr val="tx1"/>
                </a:solidFill>
              </a:rPr>
              <a:t> de una </a:t>
            </a:r>
            <a:r>
              <a:rPr lang="en-US" dirty="0" err="1">
                <a:solidFill>
                  <a:schemeClr val="tx1"/>
                </a:solidFill>
              </a:rPr>
              <a:t>manera</a:t>
            </a:r>
            <a:r>
              <a:rPr lang="en-US" dirty="0">
                <a:solidFill>
                  <a:schemeClr val="tx1"/>
                </a:solidFill>
              </a:rPr>
              <a:t> que se involucre y </a:t>
            </a:r>
            <a:r>
              <a:rPr lang="en-US" dirty="0" err="1">
                <a:solidFill>
                  <a:schemeClr val="tx1"/>
                </a:solidFill>
              </a:rPr>
              <a:t>respete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todas</a:t>
            </a:r>
            <a:r>
              <a:rPr lang="en-US" dirty="0">
                <a:solidFill>
                  <a:schemeClr val="tx1"/>
                </a:solidFill>
              </a:rPr>
              <a:t> las contribuciones, </a:t>
            </a:r>
            <a:r>
              <a:rPr lang="en-US" dirty="0" err="1">
                <a:solidFill>
                  <a:schemeClr val="tx1"/>
                </a:solidFill>
              </a:rPr>
              <a:t>genere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empoderamiento</a:t>
            </a:r>
            <a:r>
              <a:rPr lang="en-US" dirty="0">
                <a:solidFill>
                  <a:schemeClr val="tx1"/>
                </a:solidFill>
              </a:rPr>
              <a:t> y </a:t>
            </a:r>
            <a:r>
              <a:rPr lang="en-US" dirty="0" err="1">
                <a:solidFill>
                  <a:schemeClr val="tx1"/>
                </a:solidFill>
              </a:rPr>
              <a:t>libere</a:t>
            </a:r>
            <a:r>
              <a:rPr lang="en-US" dirty="0">
                <a:solidFill>
                  <a:schemeClr val="tx1"/>
                </a:solidFill>
              </a:rPr>
              <a:t> el </a:t>
            </a:r>
            <a:r>
              <a:rPr lang="en-US" dirty="0" err="1">
                <a:solidFill>
                  <a:schemeClr val="tx1"/>
                </a:solidFill>
              </a:rPr>
              <a:t>potencial</a:t>
            </a:r>
            <a:r>
              <a:rPr lang="en-US" dirty="0">
                <a:solidFill>
                  <a:schemeClr val="tx1"/>
                </a:solidFill>
              </a:rPr>
              <a:t> del </a:t>
            </a:r>
            <a:r>
              <a:rPr lang="en-US" dirty="0" err="1">
                <a:solidFill>
                  <a:schemeClr val="tx1"/>
                </a:solidFill>
              </a:rPr>
              <a:t>grupo</a:t>
            </a:r>
            <a:r>
              <a:rPr lang="en-US" dirty="0">
                <a:solidFill>
                  <a:schemeClr val="tx1"/>
                </a:solidFill>
              </a:rPr>
              <a:t> y </a:t>
            </a:r>
            <a:r>
              <a:rPr lang="en-US" dirty="0" err="1">
                <a:solidFill>
                  <a:schemeClr val="tx1"/>
                </a:solidFill>
              </a:rPr>
              <a:t>sus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miembros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Ayuda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diferenciar</a:t>
            </a:r>
            <a:r>
              <a:rPr lang="en-US" dirty="0">
                <a:solidFill>
                  <a:schemeClr val="tx1"/>
                </a:solidFill>
              </a:rPr>
              <a:t> entre </a:t>
            </a:r>
            <a:r>
              <a:rPr lang="en-US" dirty="0" err="1">
                <a:solidFill>
                  <a:schemeClr val="tx1"/>
                </a:solidFill>
              </a:rPr>
              <a:t>proceso</a:t>
            </a:r>
            <a:r>
              <a:rPr lang="en-US" dirty="0">
                <a:solidFill>
                  <a:schemeClr val="tx1"/>
                </a:solidFill>
              </a:rPr>
              <a:t> y </a:t>
            </a:r>
            <a:r>
              <a:rPr lang="en-US" dirty="0" err="1">
                <a:solidFill>
                  <a:schemeClr val="tx1"/>
                </a:solidFill>
              </a:rPr>
              <a:t>contenido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3032211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B9A03-29B6-F341-B22F-7D4E99C20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0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D02AD0F9-031A-7544-88BC-91468AD5AD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177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Rectangle 18">
            <a:hlinkClick r:id="" action="ppaction://noaction"/>
            <a:extLst>
              <a:ext uri="{FF2B5EF4-FFF2-40B4-BE49-F238E27FC236}">
                <a16:creationId xmlns:a16="http://schemas.microsoft.com/office/drawing/2014/main" id="{4DC73A40-F711-4A4F-862B-1EC612A369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482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Rectangle 16">
            <a:hlinkClick r:id="" action="ppaction://noaction"/>
            <a:extLst>
              <a:ext uri="{FF2B5EF4-FFF2-40B4-BE49-F238E27FC236}">
                <a16:creationId xmlns:a16="http://schemas.microsoft.com/office/drawing/2014/main" id="{B9CC2B28-1453-284A-81F6-BBDCCDE5AC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7868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Rectangle 14">
            <a:hlinkClick r:id="" action="ppaction://noaction"/>
            <a:extLst>
              <a:ext uri="{FF2B5EF4-FFF2-40B4-BE49-F238E27FC236}">
                <a16:creationId xmlns:a16="http://schemas.microsoft.com/office/drawing/2014/main" id="{C7AB5E10-8B18-7C45-9E50-A4FF1CF96FF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091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Rectangle 12">
            <a:hlinkClick r:id="" action="ppaction://noaction"/>
            <a:extLst>
              <a:ext uri="{FF2B5EF4-FFF2-40B4-BE49-F238E27FC236}">
                <a16:creationId xmlns:a16="http://schemas.microsoft.com/office/drawing/2014/main" id="{20776524-F4C7-3345-B2CC-97DBE6E839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396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Rectangle 10">
            <a:hlinkClick r:id="" action="ppaction://noaction"/>
            <a:extLst>
              <a:ext uri="{FF2B5EF4-FFF2-40B4-BE49-F238E27FC236}">
                <a16:creationId xmlns:a16="http://schemas.microsoft.com/office/drawing/2014/main" id="{2BF36128-8131-A24D-A9D4-3E8A07874A9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701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Rectangle 8">
            <a:hlinkClick r:id="" action="ppaction://noaction"/>
            <a:extLst>
              <a:ext uri="{FF2B5EF4-FFF2-40B4-BE49-F238E27FC236}">
                <a16:creationId xmlns:a16="http://schemas.microsoft.com/office/drawing/2014/main" id="{FFF414F6-BE4C-DF43-ADB0-ADC5FBA6C7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00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Rectangle 6">
            <a:hlinkClick r:id="" action="ppaction://noaction"/>
            <a:extLst>
              <a:ext uri="{FF2B5EF4-FFF2-40B4-BE49-F238E27FC236}">
                <a16:creationId xmlns:a16="http://schemas.microsoft.com/office/drawing/2014/main" id="{AC213D19-B634-7344-9B7C-618C8E53A7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3108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Rectangle 3">
            <a:hlinkClick r:id="" action="ppaction://noaction"/>
            <a:extLst>
              <a:ext uri="{FF2B5EF4-FFF2-40B4-BE49-F238E27FC236}">
                <a16:creationId xmlns:a16="http://schemas.microsoft.com/office/drawing/2014/main" id="{43F04D05-72B1-224B-B561-00F72FA217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615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Rectangle 1">
            <a:hlinkClick r:id="" action="ppaction://noaction"/>
            <a:extLst>
              <a:ext uri="{FF2B5EF4-FFF2-40B4-BE49-F238E27FC236}">
                <a16:creationId xmlns:a16="http://schemas.microsoft.com/office/drawing/2014/main" id="{5ABCBDE0-79ED-BE49-9EB9-72F60438E5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920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892C5D-6C5C-E04C-8317-4D24FC44B6B4}"/>
              </a:ext>
            </a:extLst>
          </p:cNvPr>
          <p:cNvSpPr txBox="1"/>
          <p:nvPr/>
        </p:nvSpPr>
        <p:spPr>
          <a:xfrm>
            <a:off x="601706" y="1586918"/>
            <a:ext cx="11135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B050"/>
                </a:solidFill>
              </a:rPr>
              <a:t>Revisión:</a:t>
            </a:r>
          </a:p>
        </p:txBody>
      </p:sp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23190422-6EF2-BD05-0368-0833ED6DD8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377553"/>
              </p:ext>
            </p:extLst>
          </p:nvPr>
        </p:nvGraphicFramePr>
        <p:xfrm>
          <a:off x="601706" y="2243670"/>
          <a:ext cx="11013227" cy="37947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2494">
                  <a:extLst>
                    <a:ext uri="{9D8B030D-6E8A-4147-A177-3AD203B41FA5}">
                      <a16:colId xmlns:a16="http://schemas.microsoft.com/office/drawing/2014/main" val="3548976286"/>
                    </a:ext>
                  </a:extLst>
                </a:gridCol>
                <a:gridCol w="2984120">
                  <a:extLst>
                    <a:ext uri="{9D8B030D-6E8A-4147-A177-3AD203B41FA5}">
                      <a16:colId xmlns:a16="http://schemas.microsoft.com/office/drawing/2014/main" val="2581520572"/>
                    </a:ext>
                  </a:extLst>
                </a:gridCol>
                <a:gridCol w="3048368">
                  <a:extLst>
                    <a:ext uri="{9D8B030D-6E8A-4147-A177-3AD203B41FA5}">
                      <a16:colId xmlns:a16="http://schemas.microsoft.com/office/drawing/2014/main" val="3774977515"/>
                    </a:ext>
                  </a:extLst>
                </a:gridCol>
                <a:gridCol w="24582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976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j-lt"/>
                        </a:rPr>
                        <a:t>Maestro(a)/Enseñanza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j-lt"/>
                        </a:rPr>
                        <a:t>Capacitador(a)/capacitación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+mj-lt"/>
                        </a:rPr>
                        <a:t>Facilitador(a)/Facilitación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j-lt"/>
                        </a:rPr>
                        <a:t>Experto(a)/Expertise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457506"/>
                  </a:ext>
                </a:extLst>
              </a:tr>
              <a:tr h="526987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</a:rPr>
                        <a:t>Instruye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</a:rPr>
                        <a:t>Enseñanza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>
                          <a:solidFill>
                            <a:srgbClr val="0070C0"/>
                          </a:solidFill>
                          <a:latin typeface="+mj-lt"/>
                        </a:rPr>
                        <a:t>Ayuda</a:t>
                      </a:r>
                      <a:endParaRPr lang="en-US" sz="18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+mj-lt"/>
                        </a:rPr>
                        <a:t>Especialista</a:t>
                      </a:r>
                      <a:endParaRPr lang="en-US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134033"/>
                  </a:ext>
                </a:extLst>
              </a:tr>
              <a:tr h="526987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</a:rPr>
                        <a:t>Instructor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</a:rPr>
                        <a:t>Comptencias específicas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>
                          <a:solidFill>
                            <a:srgbClr val="0070C0"/>
                          </a:solidFill>
                          <a:latin typeface="+mj-lt"/>
                        </a:rPr>
                        <a:t>Proceso</a:t>
                      </a:r>
                      <a:r>
                        <a:rPr lang="en-US" sz="1800" dirty="0">
                          <a:solidFill>
                            <a:srgbClr val="0070C0"/>
                          </a:solidFill>
                          <a:latin typeface="+mj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+mj-lt"/>
                        </a:rPr>
                        <a:t>Área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+mj-lt"/>
                        </a:rPr>
                        <a:t>específica</a:t>
                      </a:r>
                      <a:endParaRPr lang="en-US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265291"/>
                  </a:ext>
                </a:extLst>
              </a:tr>
              <a:tr h="526987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</a:rPr>
                        <a:t>Tutor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</a:rPr>
                        <a:t>Desempeño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rgbClr val="0070C0"/>
                          </a:solidFill>
                          <a:latin typeface="+mj-lt"/>
                        </a:rPr>
                        <a:t>Habilitar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</a:rPr>
                        <a:t>Como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+mj-lt"/>
                        </a:rPr>
                        <a:t>resultado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</a:rPr>
                        <a:t> de la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+mj-lt"/>
                        </a:rPr>
                        <a:t>formación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</a:rPr>
                        <a:t> o experiencia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579290"/>
                  </a:ext>
                </a:extLst>
              </a:tr>
              <a:tr h="526987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</a:rPr>
                        <a:t>Autoridad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</a:rPr>
                        <a:t>Guía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rgbClr val="0070C0"/>
                          </a:solidFill>
                          <a:latin typeface="+mj-lt"/>
                        </a:rPr>
                        <a:t>Apoyo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321532"/>
                  </a:ext>
                </a:extLst>
              </a:tr>
              <a:tr h="526987"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</a:rPr>
                        <a:t>Instruir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rgbClr val="0070C0"/>
                          </a:solidFill>
                          <a:latin typeface="+mj-lt"/>
                        </a:rPr>
                        <a:t>Todas las contribuciones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396376"/>
                  </a:ext>
                </a:extLst>
              </a:tr>
              <a:tr h="526987"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>
                          <a:solidFill>
                            <a:srgbClr val="0070C0"/>
                          </a:solidFill>
                          <a:latin typeface="+mj-lt"/>
                        </a:rPr>
                        <a:t>Empoderar</a:t>
                      </a:r>
                      <a:endParaRPr lang="en-US" sz="18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255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1625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B9A03-29B6-F341-B22F-7D4E99C20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0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D02AD0F9-031A-7544-88BC-91468AD5AD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177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Rectangle 18">
            <a:hlinkClick r:id="" action="ppaction://noaction"/>
            <a:extLst>
              <a:ext uri="{FF2B5EF4-FFF2-40B4-BE49-F238E27FC236}">
                <a16:creationId xmlns:a16="http://schemas.microsoft.com/office/drawing/2014/main" id="{4DC73A40-F711-4A4F-862B-1EC612A369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482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Rectangle 16">
            <a:hlinkClick r:id="" action="ppaction://noaction"/>
            <a:extLst>
              <a:ext uri="{FF2B5EF4-FFF2-40B4-BE49-F238E27FC236}">
                <a16:creationId xmlns:a16="http://schemas.microsoft.com/office/drawing/2014/main" id="{B9CC2B28-1453-284A-81F6-BBDCCDE5AC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7868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Rectangle 14">
            <a:hlinkClick r:id="" action="ppaction://noaction"/>
            <a:extLst>
              <a:ext uri="{FF2B5EF4-FFF2-40B4-BE49-F238E27FC236}">
                <a16:creationId xmlns:a16="http://schemas.microsoft.com/office/drawing/2014/main" id="{C7AB5E10-8B18-7C45-9E50-A4FF1CF96FF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091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Rectangle 12">
            <a:hlinkClick r:id="" action="ppaction://noaction"/>
            <a:extLst>
              <a:ext uri="{FF2B5EF4-FFF2-40B4-BE49-F238E27FC236}">
                <a16:creationId xmlns:a16="http://schemas.microsoft.com/office/drawing/2014/main" id="{20776524-F4C7-3345-B2CC-97DBE6E839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396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Rectangle 10">
            <a:hlinkClick r:id="" action="ppaction://noaction"/>
            <a:extLst>
              <a:ext uri="{FF2B5EF4-FFF2-40B4-BE49-F238E27FC236}">
                <a16:creationId xmlns:a16="http://schemas.microsoft.com/office/drawing/2014/main" id="{2BF36128-8131-A24D-A9D4-3E8A07874A9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701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Rectangle 8">
            <a:hlinkClick r:id="" action="ppaction://noaction"/>
            <a:extLst>
              <a:ext uri="{FF2B5EF4-FFF2-40B4-BE49-F238E27FC236}">
                <a16:creationId xmlns:a16="http://schemas.microsoft.com/office/drawing/2014/main" id="{FFF414F6-BE4C-DF43-ADB0-ADC5FBA6C7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00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Rectangle 6">
            <a:hlinkClick r:id="" action="ppaction://noaction"/>
            <a:extLst>
              <a:ext uri="{FF2B5EF4-FFF2-40B4-BE49-F238E27FC236}">
                <a16:creationId xmlns:a16="http://schemas.microsoft.com/office/drawing/2014/main" id="{AC213D19-B634-7344-9B7C-618C8E53A7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3108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Rectangle 3">
            <a:hlinkClick r:id="" action="ppaction://noaction"/>
            <a:extLst>
              <a:ext uri="{FF2B5EF4-FFF2-40B4-BE49-F238E27FC236}">
                <a16:creationId xmlns:a16="http://schemas.microsoft.com/office/drawing/2014/main" id="{43F04D05-72B1-224B-B561-00F72FA217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615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Rectangle 1">
            <a:hlinkClick r:id="" action="ppaction://noaction"/>
            <a:extLst>
              <a:ext uri="{FF2B5EF4-FFF2-40B4-BE49-F238E27FC236}">
                <a16:creationId xmlns:a16="http://schemas.microsoft.com/office/drawing/2014/main" id="{5ABCBDE0-79ED-BE49-9EB9-72F60438E5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920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0FB8799-169E-C1ED-E227-88AA91F712D0}"/>
              </a:ext>
            </a:extLst>
          </p:cNvPr>
          <p:cNvSpPr txBox="1"/>
          <p:nvPr/>
        </p:nvSpPr>
        <p:spPr>
          <a:xfrm>
            <a:off x="338454" y="2121193"/>
            <a:ext cx="11515092" cy="11695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US" sz="3500" b="1" dirty="0">
                <a:solidFill>
                  <a:srgbClr val="0070C0"/>
                </a:solidFill>
              </a:rPr>
              <a:t>Facilitación práctica por parte de facilitadores e implementadores “reales”</a:t>
            </a:r>
            <a:endParaRPr lang="en-GB" sz="3500" b="1" dirty="0">
              <a:solidFill>
                <a:srgbClr val="0070C0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F0A2000-38E4-4C14-FB35-A51325912DCE}"/>
              </a:ext>
            </a:extLst>
          </p:cNvPr>
          <p:cNvSpPr txBox="1"/>
          <p:nvPr/>
        </p:nvSpPr>
        <p:spPr>
          <a:xfrm>
            <a:off x="741406" y="3869217"/>
            <a:ext cx="6096000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2400" dirty="0">
                <a:solidFill>
                  <a:schemeClr val="tx1"/>
                </a:solidFill>
              </a:rPr>
              <a:t>Por ser identificados</a:t>
            </a:r>
          </a:p>
        </p:txBody>
      </p:sp>
    </p:spTree>
    <p:extLst>
      <p:ext uri="{BB962C8B-B14F-4D97-AF65-F5344CB8AC3E}">
        <p14:creationId xmlns:p14="http://schemas.microsoft.com/office/powerpoint/2010/main" val="209412689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B9A03-29B6-F341-B22F-7D4E99C20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0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D02AD0F9-031A-7544-88BC-91468AD5AD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177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Rectangle 18">
            <a:hlinkClick r:id="" action="ppaction://noaction"/>
            <a:extLst>
              <a:ext uri="{FF2B5EF4-FFF2-40B4-BE49-F238E27FC236}">
                <a16:creationId xmlns:a16="http://schemas.microsoft.com/office/drawing/2014/main" id="{4DC73A40-F711-4A4F-862B-1EC612A369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482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Rectangle 16">
            <a:hlinkClick r:id="" action="ppaction://noaction"/>
            <a:extLst>
              <a:ext uri="{FF2B5EF4-FFF2-40B4-BE49-F238E27FC236}">
                <a16:creationId xmlns:a16="http://schemas.microsoft.com/office/drawing/2014/main" id="{B9CC2B28-1453-284A-81F6-BBDCCDE5AC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7868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Rectangle 14">
            <a:hlinkClick r:id="" action="ppaction://noaction"/>
            <a:extLst>
              <a:ext uri="{FF2B5EF4-FFF2-40B4-BE49-F238E27FC236}">
                <a16:creationId xmlns:a16="http://schemas.microsoft.com/office/drawing/2014/main" id="{C7AB5E10-8B18-7C45-9E50-A4FF1CF96FF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091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Rectangle 12">
            <a:hlinkClick r:id="" action="ppaction://noaction"/>
            <a:extLst>
              <a:ext uri="{FF2B5EF4-FFF2-40B4-BE49-F238E27FC236}">
                <a16:creationId xmlns:a16="http://schemas.microsoft.com/office/drawing/2014/main" id="{20776524-F4C7-3345-B2CC-97DBE6E839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396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Rectangle 10">
            <a:hlinkClick r:id="" action="ppaction://noaction"/>
            <a:extLst>
              <a:ext uri="{FF2B5EF4-FFF2-40B4-BE49-F238E27FC236}">
                <a16:creationId xmlns:a16="http://schemas.microsoft.com/office/drawing/2014/main" id="{2BF36128-8131-A24D-A9D4-3E8A07874A9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701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Rectangle 8">
            <a:hlinkClick r:id="" action="ppaction://noaction"/>
            <a:extLst>
              <a:ext uri="{FF2B5EF4-FFF2-40B4-BE49-F238E27FC236}">
                <a16:creationId xmlns:a16="http://schemas.microsoft.com/office/drawing/2014/main" id="{FFF414F6-BE4C-DF43-ADB0-ADC5FBA6C7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00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Rectangle 6">
            <a:hlinkClick r:id="" action="ppaction://noaction"/>
            <a:extLst>
              <a:ext uri="{FF2B5EF4-FFF2-40B4-BE49-F238E27FC236}">
                <a16:creationId xmlns:a16="http://schemas.microsoft.com/office/drawing/2014/main" id="{AC213D19-B634-7344-9B7C-618C8E53A7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3108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Rectangle 3">
            <a:hlinkClick r:id="" action="ppaction://noaction"/>
            <a:extLst>
              <a:ext uri="{FF2B5EF4-FFF2-40B4-BE49-F238E27FC236}">
                <a16:creationId xmlns:a16="http://schemas.microsoft.com/office/drawing/2014/main" id="{43F04D05-72B1-224B-B561-00F72FA217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615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Rectangle 1">
            <a:hlinkClick r:id="" action="ppaction://noaction"/>
            <a:extLst>
              <a:ext uri="{FF2B5EF4-FFF2-40B4-BE49-F238E27FC236}">
                <a16:creationId xmlns:a16="http://schemas.microsoft.com/office/drawing/2014/main" id="{5ABCBDE0-79ED-BE49-9EB9-72F60438E5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920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04053" y="3509389"/>
            <a:ext cx="11183893" cy="1225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Por favor, prepare cualquier pregunta que tenga para el facilitador e implementadores y envíela a </a:t>
            </a:r>
            <a:r>
              <a:rPr lang="en-US" sz="2400" b="1" dirty="0">
                <a:solidFill>
                  <a:schemeClr val="tx1"/>
                </a:solidFill>
              </a:rPr>
              <a:t>Bárbara</a:t>
            </a:r>
            <a:r>
              <a:rPr lang="en-US" sz="2400" dirty="0">
                <a:solidFill>
                  <a:schemeClr val="tx1"/>
                </a:solidFill>
              </a:rPr>
              <a:t> y </a:t>
            </a:r>
            <a:r>
              <a:rPr lang="en-US" sz="2400" b="1" dirty="0">
                <a:solidFill>
                  <a:schemeClr val="tx1"/>
                </a:solidFill>
              </a:rPr>
              <a:t>José Luis </a:t>
            </a:r>
            <a:r>
              <a:rPr lang="en-US" sz="2400" dirty="0">
                <a:solidFill>
                  <a:schemeClr val="tx1"/>
                </a:solidFill>
              </a:rPr>
              <a:t>antes del </a:t>
            </a:r>
            <a:r>
              <a:rPr lang="en-US" sz="2800" b="1" u="sng" dirty="0">
                <a:solidFill>
                  <a:srgbClr val="00B050"/>
                </a:solidFill>
              </a:rPr>
              <a:t>22 de abril</a:t>
            </a:r>
            <a:r>
              <a:rPr lang="en-US" sz="2800" u="sng" dirty="0">
                <a:solidFill>
                  <a:srgbClr val="00B050"/>
                </a:solidFill>
              </a:rPr>
              <a:t>.</a:t>
            </a:r>
          </a:p>
        </p:txBody>
      </p:sp>
      <p:sp>
        <p:nvSpPr>
          <p:cNvPr id="9" name="Rettangolo 8"/>
          <p:cNvSpPr/>
          <p:nvPr/>
        </p:nvSpPr>
        <p:spPr>
          <a:xfrm>
            <a:off x="3210486" y="2046674"/>
            <a:ext cx="57964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600" b="1" dirty="0">
              <a:solidFill>
                <a:srgbClr val="0070C0"/>
              </a:solidFill>
              <a:ea typeface="Arial" panose="020B0604020202020204" pitchFamily="34" charset="0"/>
              <a:cs typeface="AppleSystemUIFont"/>
            </a:endParaRPr>
          </a:p>
          <a:p>
            <a:pPr algn="ctr"/>
            <a:r>
              <a:rPr lang="en-GB" sz="4000" b="1" dirty="0">
                <a:solidFill>
                  <a:srgbClr val="0070C0"/>
                </a:solidFill>
                <a:ea typeface="Arial" panose="020B0604020202020204" pitchFamily="34" charset="0"/>
                <a:cs typeface="AppleSystemUIFont"/>
              </a:rPr>
              <a:t>Tarea de la session 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1044329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B9A03-29B6-F341-B22F-7D4E99C20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8" y="920701"/>
            <a:ext cx="3877139" cy="701508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9" y="671215"/>
            <a:ext cx="4790301" cy="947950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6" y="850187"/>
            <a:ext cx="1454515" cy="842529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29C9E-F7B3-8640-A9B4-30EE3DD4157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AD973F3A-7A79-DE42-AC84-3B9F09367BEE}"/>
              </a:ext>
            </a:extLst>
          </p:cNvPr>
          <p:cNvSpPr txBox="1">
            <a:spLocks/>
          </p:cNvSpPr>
          <p:nvPr/>
        </p:nvSpPr>
        <p:spPr>
          <a:xfrm>
            <a:off x="1954458" y="2613242"/>
            <a:ext cx="8417243" cy="310175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882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s-MX" sz="3601" b="1" dirty="0"/>
              <a:t>La próxima sesión será el día</a:t>
            </a:r>
            <a:endParaRPr lang="es-MX" sz="2402" b="1" dirty="0">
              <a:solidFill>
                <a:srgbClr val="739D40"/>
              </a:solidFill>
            </a:endParaRPr>
          </a:p>
          <a:p>
            <a:pPr marL="0" indent="0" algn="ctr">
              <a:buNone/>
            </a:pPr>
            <a:endParaRPr lang="es-MX" sz="4002" b="1" u="sng" dirty="0">
              <a:solidFill>
                <a:srgbClr val="739D40"/>
              </a:solidFill>
            </a:endParaRPr>
          </a:p>
          <a:p>
            <a:pPr marL="0" indent="0" algn="ctr">
              <a:buNone/>
            </a:pPr>
            <a:r>
              <a:rPr lang="es-MX" sz="4002" b="1" u="sng" dirty="0">
                <a:solidFill>
                  <a:srgbClr val="739D40"/>
                </a:solidFill>
              </a:rPr>
              <a:t>-----Fecha-----</a:t>
            </a:r>
            <a:endParaRPr lang="en-US" sz="4002" b="1" u="sng" dirty="0">
              <a:solidFill>
                <a:srgbClr val="739D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18093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B48F2-D4B7-134F-8559-9D33FADB8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0254"/>
            <a:ext cx="10515600" cy="765171"/>
          </a:xfrm>
        </p:spPr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Fin de la sesión 8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0475A-8536-D640-83C2-C3EDF96F5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A18185-7B34-6649-8143-AE4AF3D9C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793" y="1830930"/>
            <a:ext cx="8742423" cy="4340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9837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B9A03-29B6-F341-B22F-7D4E99C20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7" y="550661"/>
            <a:ext cx="3877139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8" y="264368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5" y="469745"/>
            <a:ext cx="1454515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29C9E-F7B3-8640-A9B4-30EE3DD4157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0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D02AD0F9-031A-7544-88BC-91468AD5AD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9" y="3177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1" name="Rectangle 18">
            <a:hlinkClick r:id="" action="ppaction://noaction"/>
            <a:extLst>
              <a:ext uri="{FF2B5EF4-FFF2-40B4-BE49-F238E27FC236}">
                <a16:creationId xmlns:a16="http://schemas.microsoft.com/office/drawing/2014/main" id="{4DC73A40-F711-4A4F-862B-1EC612A369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9" y="3482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2" name="Rectangle 16">
            <a:hlinkClick r:id="" action="ppaction://noaction"/>
            <a:extLst>
              <a:ext uri="{FF2B5EF4-FFF2-40B4-BE49-F238E27FC236}">
                <a16:creationId xmlns:a16="http://schemas.microsoft.com/office/drawing/2014/main" id="{B9CC2B28-1453-284A-81F6-BBDCCDE5AC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9" y="37868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3" name="Rectangle 14">
            <a:hlinkClick r:id="" action="ppaction://noaction"/>
            <a:extLst>
              <a:ext uri="{FF2B5EF4-FFF2-40B4-BE49-F238E27FC236}">
                <a16:creationId xmlns:a16="http://schemas.microsoft.com/office/drawing/2014/main" id="{C7AB5E10-8B18-7C45-9E50-A4FF1CF96FF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9" y="4091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4" name="Rectangle 12">
            <a:hlinkClick r:id="" action="ppaction://noaction"/>
            <a:extLst>
              <a:ext uri="{FF2B5EF4-FFF2-40B4-BE49-F238E27FC236}">
                <a16:creationId xmlns:a16="http://schemas.microsoft.com/office/drawing/2014/main" id="{20776524-F4C7-3345-B2CC-97DBE6E839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9" y="4396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5" name="Rectangle 10">
            <a:hlinkClick r:id="" action="ppaction://noaction"/>
            <a:extLst>
              <a:ext uri="{FF2B5EF4-FFF2-40B4-BE49-F238E27FC236}">
                <a16:creationId xmlns:a16="http://schemas.microsoft.com/office/drawing/2014/main" id="{2BF36128-8131-A24D-A9D4-3E8A07874A9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9" y="4701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6" name="Rectangle 8">
            <a:hlinkClick r:id="" action="ppaction://noaction"/>
            <a:extLst>
              <a:ext uri="{FF2B5EF4-FFF2-40B4-BE49-F238E27FC236}">
                <a16:creationId xmlns:a16="http://schemas.microsoft.com/office/drawing/2014/main" id="{FFF414F6-BE4C-DF43-ADB0-ADC5FBA6C7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9" y="500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7" name="Rectangle 6">
            <a:hlinkClick r:id="" action="ppaction://noaction"/>
            <a:extLst>
              <a:ext uri="{FF2B5EF4-FFF2-40B4-BE49-F238E27FC236}">
                <a16:creationId xmlns:a16="http://schemas.microsoft.com/office/drawing/2014/main" id="{AC213D19-B634-7344-9B7C-618C8E53A7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9" y="53108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8" name="Rectangle 3">
            <a:hlinkClick r:id="" action="ppaction://noaction"/>
            <a:extLst>
              <a:ext uri="{FF2B5EF4-FFF2-40B4-BE49-F238E27FC236}">
                <a16:creationId xmlns:a16="http://schemas.microsoft.com/office/drawing/2014/main" id="{43F04D05-72B1-224B-B561-00F72FA217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9" y="5615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9" name="Rectangle 1">
            <a:hlinkClick r:id="" action="ppaction://noaction"/>
            <a:extLst>
              <a:ext uri="{FF2B5EF4-FFF2-40B4-BE49-F238E27FC236}">
                <a16:creationId xmlns:a16="http://schemas.microsoft.com/office/drawing/2014/main" id="{5ABCBDE0-79ED-BE49-9EB9-72F60438E5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9" y="5920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hangingPunct="1"/>
            <a:endParaRPr lang="en-US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892C5D-6C5C-E04C-8317-4D24FC44B6B4}"/>
              </a:ext>
            </a:extLst>
          </p:cNvPr>
          <p:cNvSpPr txBox="1"/>
          <p:nvPr/>
        </p:nvSpPr>
        <p:spPr>
          <a:xfrm>
            <a:off x="425884" y="1472566"/>
            <a:ext cx="1113563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1"/>
            <a:endParaRPr lang="en-US" sz="3600" b="1" kern="1200" dirty="0">
              <a:solidFill>
                <a:srgbClr val="0070C0"/>
              </a:solidFill>
              <a:latin typeface="Calibri"/>
              <a:ea typeface="+mn-ea"/>
              <a:cs typeface="+mn-cs"/>
            </a:endParaRPr>
          </a:p>
          <a:p>
            <a:pPr algn="ctr" hangingPunct="1"/>
            <a:endParaRPr lang="en-US" sz="3600" b="1" kern="1200" dirty="0">
              <a:solidFill>
                <a:srgbClr val="0070C0"/>
              </a:solidFill>
              <a:latin typeface="Calibri"/>
              <a:ea typeface="+mn-ea"/>
              <a:cs typeface="+mn-cs"/>
            </a:endParaRPr>
          </a:p>
          <a:p>
            <a:pPr algn="ctr" hangingPunct="1"/>
            <a:endParaRPr lang="en-US" sz="3600" b="1" kern="1200" dirty="0">
              <a:solidFill>
                <a:srgbClr val="0070C0"/>
              </a:solidFill>
              <a:latin typeface="Calibri"/>
              <a:ea typeface="+mn-ea"/>
              <a:cs typeface="+mn-cs"/>
            </a:endParaRPr>
          </a:p>
          <a:p>
            <a:pPr algn="ctr" hangingPunct="1"/>
            <a:r>
              <a:rPr lang="en-US" sz="6000" b="1" kern="1200" dirty="0">
                <a:solidFill>
                  <a:srgbClr val="0070C0"/>
                </a:solidFill>
                <a:latin typeface="Calibri"/>
                <a:ea typeface="+mn-ea"/>
                <a:cs typeface="+mn-cs"/>
              </a:rPr>
              <a:t>Sesión 8</a:t>
            </a:r>
          </a:p>
          <a:p>
            <a:pPr algn="ctr" hangingPunct="1"/>
            <a:endParaRPr lang="en-US" sz="1600" b="1" kern="1200" dirty="0">
              <a:solidFill>
                <a:srgbClr val="0070C0"/>
              </a:solidFill>
              <a:latin typeface="Calibri"/>
              <a:ea typeface="+mn-ea"/>
              <a:cs typeface="+mn-cs"/>
            </a:endParaRPr>
          </a:p>
          <a:p>
            <a:pPr marL="285750" indent="-285750" hangingPunct="1">
              <a:buFont typeface="Arial" panose="020B0604020202020204" pitchFamily="34" charset="0"/>
              <a:buChar char="•"/>
            </a:pPr>
            <a:endParaRPr lang="en-US" sz="2400" kern="1200" dirty="0">
              <a:solidFill>
                <a:srgbClr val="FF0000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7003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B9A03-29B6-F341-B22F-7D4E99C20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1BE4F-8237-454B-9B6F-CEE3B38E9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558" y="2970928"/>
            <a:ext cx="10892883" cy="194816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700" dirty="0"/>
              <a:t>Considerar el </a:t>
            </a:r>
            <a:r>
              <a:rPr lang="en-US" sz="2700" b="1" dirty="0"/>
              <a:t>rol de un/a facilitador/a.</a:t>
            </a:r>
          </a:p>
          <a:p>
            <a:pPr algn="just">
              <a:lnSpc>
                <a:spcPct val="100000"/>
              </a:lnSpc>
            </a:pPr>
            <a:endParaRPr lang="en-US" sz="2000" b="1" dirty="0"/>
          </a:p>
          <a:p>
            <a:pPr algn="just">
              <a:lnSpc>
                <a:spcPct val="100000"/>
              </a:lnSpc>
            </a:pPr>
            <a:r>
              <a:rPr lang="en-US" sz="2700" dirty="0"/>
              <a:t>Distinguir entre </a:t>
            </a:r>
            <a:r>
              <a:rPr lang="en-US" sz="2700" b="1" dirty="0"/>
              <a:t>facilitador, capacitador, maestro y experto.</a:t>
            </a:r>
          </a:p>
          <a:p>
            <a:pPr algn="just">
              <a:lnSpc>
                <a:spcPct val="100000"/>
              </a:lnSpc>
            </a:pPr>
            <a:endParaRPr lang="en-US" sz="2000" b="1" dirty="0"/>
          </a:p>
          <a:p>
            <a:pPr algn="just">
              <a:lnSpc>
                <a:spcPct val="100000"/>
              </a:lnSpc>
            </a:pPr>
            <a:r>
              <a:rPr lang="en-US" sz="2700" dirty="0"/>
              <a:t> Abordar el </a:t>
            </a:r>
            <a:r>
              <a:rPr lang="en-US" sz="2700" b="1" dirty="0"/>
              <a:t>camino a seguir </a:t>
            </a:r>
            <a:r>
              <a:rPr lang="en-US" sz="2700" dirty="0"/>
              <a:t>y los </a:t>
            </a:r>
            <a:r>
              <a:rPr lang="en-US" sz="2700" b="1" dirty="0"/>
              <a:t>desafíos de facilitar e implementar </a:t>
            </a:r>
            <a:r>
              <a:rPr lang="en-US" sz="2700" dirty="0"/>
              <a:t>INEP Plus en su país.</a:t>
            </a: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7" y="550661"/>
            <a:ext cx="3877139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264367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5" y="469745"/>
            <a:ext cx="1454515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29C9E-F7B3-8640-A9B4-30EE3DD4157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FD744E8-D519-97B5-3DAF-D34EB1512635}"/>
              </a:ext>
            </a:extLst>
          </p:cNvPr>
          <p:cNvSpPr txBox="1">
            <a:spLocks/>
          </p:cNvSpPr>
          <p:nvPr/>
        </p:nvSpPr>
        <p:spPr>
          <a:xfrm>
            <a:off x="838200" y="1973237"/>
            <a:ext cx="10515600" cy="793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b="1" dirty="0">
                <a:solidFill>
                  <a:srgbClr val="0070C0"/>
                </a:solidFill>
              </a:rPr>
              <a:t>Sesión 8. Objetivos</a:t>
            </a:r>
          </a:p>
        </p:txBody>
      </p:sp>
    </p:spTree>
    <p:extLst>
      <p:ext uri="{BB962C8B-B14F-4D97-AF65-F5344CB8AC3E}">
        <p14:creationId xmlns:p14="http://schemas.microsoft.com/office/powerpoint/2010/main" val="3166282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1BE4F-8237-454B-9B6F-CEE3B38E9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019" y="2606588"/>
            <a:ext cx="11820292" cy="22706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</a:rPr>
              <a:t>Usando palabras o frases cortas:</a:t>
            </a:r>
          </a:p>
          <a:p>
            <a:pPr marL="0" indent="0">
              <a:buNone/>
            </a:pPr>
            <a:endParaRPr lang="en-US" sz="1000" b="1" dirty="0">
              <a:solidFill>
                <a:srgbClr val="00B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tx1"/>
                </a:solidFill>
              </a:rPr>
              <a:t> Haga una lista de lo qué considera que hace a alguien “</a:t>
            </a:r>
            <a:r>
              <a:rPr lang="en-US" sz="2500" b="1" dirty="0">
                <a:solidFill>
                  <a:schemeClr val="tx1"/>
                </a:solidFill>
              </a:rPr>
              <a:t>un “buen facilitador</a:t>
            </a:r>
            <a:r>
              <a:rPr lang="en-US" sz="2500" dirty="0">
                <a:solidFill>
                  <a:schemeClr val="tx1"/>
                </a:solidFill>
              </a:rPr>
              <a:t>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tx1"/>
                </a:solidFill>
              </a:rPr>
              <a:t>¿Cuáles son los signos de “</a:t>
            </a:r>
            <a:r>
              <a:rPr lang="en-US" sz="2500" b="1" dirty="0">
                <a:solidFill>
                  <a:schemeClr val="tx1"/>
                </a:solidFill>
              </a:rPr>
              <a:t>un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b="1" dirty="0">
                <a:solidFill>
                  <a:schemeClr val="tx1"/>
                </a:solidFill>
              </a:rPr>
              <a:t>mal” facilitador</a:t>
            </a:r>
            <a:r>
              <a:rPr lang="en-US" sz="2500" dirty="0">
                <a:solidFill>
                  <a:schemeClr val="tx1"/>
                </a:solidFill>
              </a:rPr>
              <a:t>” (deficiente)?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tx1"/>
                </a:solidFill>
              </a:rPr>
              <a:t>¿En qué necesito trabajar yo para llegar a ser major facilitador?</a:t>
            </a:r>
          </a:p>
          <a:p>
            <a:pPr marL="0" indent="0">
              <a:buNone/>
            </a:pPr>
            <a:endParaRPr lang="en-GB" sz="3600" dirty="0">
              <a:solidFill>
                <a:schemeClr val="tx1"/>
              </a:solidFill>
            </a:endParaRP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5ECF972-EEE5-66E8-750C-B05FB5C0571F}"/>
              </a:ext>
            </a:extLst>
          </p:cNvPr>
          <p:cNvSpPr txBox="1">
            <a:spLocks/>
          </p:cNvSpPr>
          <p:nvPr/>
        </p:nvSpPr>
        <p:spPr>
          <a:xfrm>
            <a:off x="838200" y="1855746"/>
            <a:ext cx="10515600" cy="793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b="1" dirty="0">
                <a:solidFill>
                  <a:srgbClr val="0070C0"/>
                </a:solidFill>
              </a:rPr>
              <a:t>Actividad individual – El/la facilitador/a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26975EB-DA08-6645-8430-2B2B7A6AFFAF}"/>
              </a:ext>
            </a:extLst>
          </p:cNvPr>
          <p:cNvSpPr/>
          <p:nvPr/>
        </p:nvSpPr>
        <p:spPr>
          <a:xfrm>
            <a:off x="282019" y="5039070"/>
            <a:ext cx="11627961" cy="1055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200" dirty="0">
                <a:solidFill>
                  <a:schemeClr val="tx1"/>
                </a:solidFill>
              </a:rPr>
              <a:t> Prepare las palabras o frases para entrar en </a:t>
            </a:r>
            <a:r>
              <a:rPr lang="en-GB" sz="2200" b="1" dirty="0">
                <a:solidFill>
                  <a:schemeClr val="tx1"/>
                </a:solidFill>
              </a:rPr>
              <a:t>Mentimeter</a:t>
            </a:r>
            <a:r>
              <a:rPr lang="en-GB" sz="2200" dirty="0">
                <a:solidFill>
                  <a:schemeClr val="tx1"/>
                </a:solidFill>
              </a:rPr>
              <a:t> y responder a cada pregunta.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200" dirty="0">
                <a:solidFill>
                  <a:schemeClr val="tx1"/>
                </a:solidFill>
              </a:rPr>
              <a:t> Tome nota de cualquier cosa que le gustaría compartir con todo el grupo</a:t>
            </a:r>
            <a:r>
              <a:rPr lang="en-GB" dirty="0">
                <a:solidFill>
                  <a:schemeClr val="tx1"/>
                </a:solidFill>
              </a:rPr>
              <a:t>. 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81219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1BE4F-8237-454B-9B6F-CEE3B38E9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9813"/>
            <a:ext cx="10515600" cy="694551"/>
          </a:xfrm>
        </p:spPr>
        <p:txBody>
          <a:bodyPr>
            <a:normAutofit lnSpcReduction="10000"/>
          </a:bodyPr>
          <a:lstStyle/>
          <a:p>
            <a:pPr marL="0" indent="0" algn="ctr">
              <a:spcAft>
                <a:spcPts val="400"/>
              </a:spcAft>
              <a:buNone/>
            </a:pPr>
            <a:r>
              <a:rPr lang="en-US" sz="4600" b="1" kern="1200" dirty="0" err="1">
                <a:solidFill>
                  <a:srgbClr val="0070C0"/>
                </a:solidFill>
                <a:ea typeface="+mn-ea"/>
                <a:cs typeface="+mn-cs"/>
              </a:rPr>
              <a:t>Mentimeter</a:t>
            </a:r>
            <a:endParaRPr lang="en-GB" sz="4600" b="1" kern="1200" dirty="0">
              <a:solidFill>
                <a:srgbClr val="0070C0"/>
              </a:solidFill>
              <a:ea typeface="+mn-ea"/>
              <a:cs typeface="+mn-cs"/>
            </a:endParaRP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6B14DB7-F0BA-2748-8C08-1AE0239C02C0}"/>
              </a:ext>
            </a:extLst>
          </p:cNvPr>
          <p:cNvSpPr txBox="1">
            <a:spLocks/>
          </p:cNvSpPr>
          <p:nvPr/>
        </p:nvSpPr>
        <p:spPr>
          <a:xfrm>
            <a:off x="2010205" y="2242503"/>
            <a:ext cx="8208912" cy="150239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70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70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www.menti.com</a:t>
            </a:r>
            <a:endParaRPr lang="en-US" sz="7000" dirty="0"/>
          </a:p>
        </p:txBody>
      </p:sp>
    </p:spTree>
    <p:extLst>
      <p:ext uri="{BB962C8B-B14F-4D97-AF65-F5344CB8AC3E}">
        <p14:creationId xmlns:p14="http://schemas.microsoft.com/office/powerpoint/2010/main" val="206653600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1BE4F-8237-454B-9B6F-CEE3B38E9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965" y="3588858"/>
            <a:ext cx="11902068" cy="2106104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400"/>
              </a:spcAft>
              <a:buNone/>
            </a:pPr>
            <a:endParaRPr lang="en-US" sz="1700" b="1" dirty="0">
              <a:solidFill>
                <a:schemeClr val="tx1"/>
              </a:solidFill>
            </a:endParaRPr>
          </a:p>
          <a:p>
            <a:pPr marL="0" indent="0">
              <a:spcAft>
                <a:spcPts val="400"/>
              </a:spcAft>
              <a:buNone/>
            </a:pPr>
            <a:r>
              <a:rPr lang="en-US" sz="4500" b="1" dirty="0">
                <a:solidFill>
                  <a:schemeClr val="tx1"/>
                </a:solidFill>
              </a:rPr>
              <a:t>Grupo 1.</a:t>
            </a:r>
            <a:r>
              <a:rPr lang="en-US" sz="4500" dirty="0">
                <a:solidFill>
                  <a:schemeClr val="tx1"/>
                </a:solidFill>
              </a:rPr>
              <a:t> Comparta su definición/comprensión de lo que es ser un</a:t>
            </a:r>
            <a:r>
              <a:rPr lang="en-US" sz="4500" b="1" dirty="0">
                <a:solidFill>
                  <a:schemeClr val="tx1"/>
                </a:solidFill>
              </a:rPr>
              <a:t> “maestro”</a:t>
            </a:r>
          </a:p>
          <a:p>
            <a:pPr marL="0" indent="0">
              <a:spcAft>
                <a:spcPts val="400"/>
              </a:spcAft>
              <a:buNone/>
            </a:pPr>
            <a:r>
              <a:rPr lang="en-US" sz="4500" b="1" dirty="0">
                <a:solidFill>
                  <a:schemeClr val="tx1"/>
                </a:solidFill>
              </a:rPr>
              <a:t>Grupo 2</a:t>
            </a:r>
            <a:r>
              <a:rPr lang="en-US" sz="4500" dirty="0">
                <a:solidFill>
                  <a:schemeClr val="tx1"/>
                </a:solidFill>
              </a:rPr>
              <a:t>. Comparta su definición/comprensión de lo que es ser un “</a:t>
            </a:r>
            <a:r>
              <a:rPr lang="en-US" sz="4500" b="1" dirty="0">
                <a:solidFill>
                  <a:schemeClr val="tx1"/>
                </a:solidFill>
              </a:rPr>
              <a:t>capacitador</a:t>
            </a:r>
            <a:r>
              <a:rPr lang="en-US" sz="4500" dirty="0">
                <a:solidFill>
                  <a:schemeClr val="tx1"/>
                </a:solidFill>
              </a:rPr>
              <a:t>”</a:t>
            </a:r>
          </a:p>
          <a:p>
            <a:pPr marL="0" indent="0">
              <a:spcAft>
                <a:spcPts val="400"/>
              </a:spcAft>
              <a:buNone/>
            </a:pPr>
            <a:r>
              <a:rPr lang="en-US" sz="4500" b="1" dirty="0">
                <a:solidFill>
                  <a:schemeClr val="tx1"/>
                </a:solidFill>
              </a:rPr>
              <a:t>Grupo 3.</a:t>
            </a:r>
            <a:r>
              <a:rPr lang="en-US" sz="4500" dirty="0">
                <a:solidFill>
                  <a:schemeClr val="tx1"/>
                </a:solidFill>
              </a:rPr>
              <a:t> Comparta su definición/comprensión de lo que es ser un “</a:t>
            </a:r>
            <a:r>
              <a:rPr lang="en-US" sz="4500" b="1" dirty="0">
                <a:solidFill>
                  <a:schemeClr val="tx1"/>
                </a:solidFill>
              </a:rPr>
              <a:t>facilitador</a:t>
            </a:r>
            <a:r>
              <a:rPr lang="en-US" sz="4500" dirty="0">
                <a:solidFill>
                  <a:schemeClr val="tx1"/>
                </a:solidFill>
              </a:rPr>
              <a:t>”</a:t>
            </a:r>
          </a:p>
          <a:p>
            <a:pPr marL="0" indent="0">
              <a:spcAft>
                <a:spcPts val="400"/>
              </a:spcAft>
              <a:buNone/>
            </a:pPr>
            <a:r>
              <a:rPr lang="en-US" sz="4500" b="1" dirty="0">
                <a:solidFill>
                  <a:schemeClr val="tx1"/>
                </a:solidFill>
              </a:rPr>
              <a:t>Grupo 4.</a:t>
            </a:r>
            <a:r>
              <a:rPr lang="en-US" sz="4500" dirty="0">
                <a:solidFill>
                  <a:schemeClr val="tx1"/>
                </a:solidFill>
              </a:rPr>
              <a:t> Comparta su definición/comprensión de lo que es ser un “</a:t>
            </a:r>
            <a:r>
              <a:rPr lang="en-US" sz="4500" b="1" dirty="0">
                <a:solidFill>
                  <a:schemeClr val="tx1"/>
                </a:solidFill>
              </a:rPr>
              <a:t>experto</a:t>
            </a:r>
            <a:r>
              <a:rPr lang="en-US" sz="4500" dirty="0">
                <a:solidFill>
                  <a:schemeClr val="tx1"/>
                </a:solidFill>
              </a:rPr>
              <a:t>”</a:t>
            </a: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43914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911" y="121811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35823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5389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542050D-4B43-F242-7D4D-3F5FA768FB5A}"/>
              </a:ext>
            </a:extLst>
          </p:cNvPr>
          <p:cNvSpPr txBox="1"/>
          <p:nvPr/>
        </p:nvSpPr>
        <p:spPr>
          <a:xfrm>
            <a:off x="144965" y="2502590"/>
            <a:ext cx="10044063" cy="9387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lvl="0" indent="0" defTabSz="914400">
              <a:buSzTx/>
              <a:buNone/>
            </a:pPr>
            <a:r>
              <a:rPr lang="en-US" sz="2700" b="1" kern="1200" dirty="0">
                <a:solidFill>
                  <a:srgbClr val="00B050"/>
                </a:solidFill>
                <a:ea typeface="+mn-ea"/>
                <a:cs typeface="Helvetica"/>
              </a:rPr>
              <a:t>Grupos de discusión</a:t>
            </a:r>
          </a:p>
          <a:p>
            <a:r>
              <a:rPr lang="en-US" sz="2800" dirty="0">
                <a:solidFill>
                  <a:srgbClr val="0070C0"/>
                </a:solidFill>
              </a:rPr>
              <a:t>4 Grupos –  Identificar a la persona que reportará: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09C92D8-C4AA-6B9A-5052-A5C44AE5D7BF}"/>
              </a:ext>
            </a:extLst>
          </p:cNvPr>
          <p:cNvSpPr txBox="1">
            <a:spLocks/>
          </p:cNvSpPr>
          <p:nvPr/>
        </p:nvSpPr>
        <p:spPr>
          <a:xfrm>
            <a:off x="838200" y="1819315"/>
            <a:ext cx="10515600" cy="50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500" b="1" dirty="0">
                <a:solidFill>
                  <a:srgbClr val="0070C0"/>
                </a:solidFill>
              </a:rPr>
              <a:t>Maestro, capacitador, facilitador, experto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37A5A0B-9F5D-34A1-C3EA-8D3D59D8AF6C}"/>
              </a:ext>
            </a:extLst>
          </p:cNvPr>
          <p:cNvSpPr txBox="1"/>
          <p:nvPr/>
        </p:nvSpPr>
        <p:spPr>
          <a:xfrm>
            <a:off x="144966" y="5865041"/>
            <a:ext cx="11902068" cy="430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>
              <a:spcAft>
                <a:spcPts val="400"/>
              </a:spcAft>
              <a:buNone/>
            </a:pPr>
            <a:r>
              <a:rPr lang="en-US" sz="2200" dirty="0">
                <a:solidFill>
                  <a:srgbClr val="0070C0"/>
                </a:solidFill>
              </a:rPr>
              <a:t>Y para todos los grupos: </a:t>
            </a:r>
            <a:r>
              <a:rPr lang="en-US" sz="2200" b="1" dirty="0">
                <a:solidFill>
                  <a:srgbClr val="0070C0"/>
                </a:solidFill>
              </a:rPr>
              <a:t>¿Qué preguntas tienen sobre la implementación de INEP Plus en sus países? </a:t>
            </a:r>
          </a:p>
        </p:txBody>
      </p:sp>
    </p:spTree>
    <p:extLst>
      <p:ext uri="{BB962C8B-B14F-4D97-AF65-F5344CB8AC3E}">
        <p14:creationId xmlns:p14="http://schemas.microsoft.com/office/powerpoint/2010/main" val="120406591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50">
            <a:extLst>
              <a:ext uri="{FF2B5EF4-FFF2-40B4-BE49-F238E27FC236}">
                <a16:creationId xmlns:a16="http://schemas.microsoft.com/office/drawing/2014/main" id="{06F28339-5C14-DA45-9544-4C4AD3AC7D74}"/>
              </a:ext>
            </a:extLst>
          </p:cNvPr>
          <p:cNvSpPr txBox="1"/>
          <p:nvPr/>
        </p:nvSpPr>
        <p:spPr>
          <a:xfrm>
            <a:off x="653371" y="3022966"/>
            <a:ext cx="10885258" cy="829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US" sz="800" b="1" dirty="0">
              <a:solidFill>
                <a:srgbClr val="0070C0"/>
              </a:solidFill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3600" b="1" dirty="0">
                <a:solidFill>
                  <a:srgbClr val="0070C0"/>
                </a:solidFill>
              </a:rPr>
              <a:t>De vuelta a la discusión plenaria</a:t>
            </a:r>
          </a:p>
        </p:txBody>
      </p:sp>
    </p:spTree>
    <p:extLst>
      <p:ext uri="{BB962C8B-B14F-4D97-AF65-F5344CB8AC3E}">
        <p14:creationId xmlns:p14="http://schemas.microsoft.com/office/powerpoint/2010/main" val="250047757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1BE4F-8237-454B-9B6F-CEE3B38E9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207" y="2099244"/>
            <a:ext cx="11355373" cy="3766296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400"/>
              </a:spcAft>
              <a:buNone/>
            </a:pPr>
            <a:r>
              <a:rPr lang="en-GB" b="1" dirty="0">
                <a:solidFill>
                  <a:srgbClr val="0070C0"/>
                </a:solidFill>
              </a:rPr>
              <a:t>Maestro/a</a:t>
            </a:r>
          </a:p>
          <a:p>
            <a:pPr algn="just">
              <a:spcAft>
                <a:spcPts val="400"/>
              </a:spcAft>
              <a:buFontTx/>
              <a:buChar char="-"/>
            </a:pPr>
            <a:r>
              <a:rPr lang="en-GB" sz="26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Persona que enseña o instruye, especialmente como profesión</a:t>
            </a:r>
            <a:r>
              <a:rPr lang="en-GB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instructor.</a:t>
            </a:r>
            <a:r>
              <a:rPr lang="en-GB" sz="26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GB" sz="26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 Quien enseña o instruye; o; un instructor; un tutor. </a:t>
            </a:r>
          </a:p>
          <a:p>
            <a:pPr marL="0" indent="0" algn="just">
              <a:spcAft>
                <a:spcPts val="400"/>
              </a:spcAft>
              <a:buNone/>
            </a:pPr>
            <a:endParaRPr lang="en-GB" b="1" dirty="0">
              <a:solidFill>
                <a:srgbClr val="0070C0"/>
              </a:solidFill>
            </a:endParaRPr>
          </a:p>
          <a:p>
            <a:pPr marL="0" indent="0" algn="just">
              <a:spcAft>
                <a:spcPts val="400"/>
              </a:spcAft>
              <a:buNone/>
            </a:pPr>
            <a:r>
              <a:rPr lang="en-GB" b="1" dirty="0">
                <a:solidFill>
                  <a:srgbClr val="0070C0"/>
                </a:solidFill>
              </a:rPr>
              <a:t>Enseñanza</a:t>
            </a:r>
          </a:p>
          <a:p>
            <a:pPr marL="0" indent="0" algn="just">
              <a:buNone/>
            </a:pPr>
            <a:r>
              <a:rPr lang="en-GB" sz="24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 Ideas o principios enseñados por una autoridad. </a:t>
            </a:r>
            <a:endParaRPr lang="en-US" sz="3600" b="1" dirty="0">
              <a:solidFill>
                <a:schemeClr val="tx1"/>
              </a:solidFill>
            </a:endParaRPr>
          </a:p>
          <a:p>
            <a:pPr marL="0" indent="0">
              <a:spcAft>
                <a:spcPts val="400"/>
              </a:spcAft>
              <a:buNone/>
            </a:pP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29806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1BE4F-8237-454B-9B6F-CEE3B38E9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211" y="3974083"/>
            <a:ext cx="11365577" cy="196951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00000"/>
              </a:lnSpc>
              <a:spcAft>
                <a:spcPts val="400"/>
              </a:spcAft>
              <a:buNone/>
            </a:pPr>
            <a:r>
              <a:rPr lang="en-GB" b="1" dirty="0">
                <a:solidFill>
                  <a:srgbClr val="0070C0"/>
                </a:solidFill>
              </a:rPr>
              <a:t>Capacitación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GB" sz="2700" dirty="0">
                <a:solidFill>
                  <a:schemeClr val="tx1"/>
                </a:solidFill>
              </a:rPr>
              <a:t>Capacitar es enseñar o desarrollar, en uno mismo o en otros, cualquier habilidad, conocimiento o aptitud que se relacione con competencias útiles específicas.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GB" sz="2700" dirty="0">
                <a:solidFill>
                  <a:schemeClr val="tx1"/>
                </a:solidFill>
              </a:rPr>
              <a:t>La capacitación tiene objetivos específicos de mejorar la comptenecia, capacidad, productividad y rendimiento.</a:t>
            </a: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500AD7B-C5AE-D545-8C3D-6CC35FAC7259}"/>
              </a:ext>
            </a:extLst>
          </p:cNvPr>
          <p:cNvSpPr/>
          <p:nvPr/>
        </p:nvSpPr>
        <p:spPr>
          <a:xfrm>
            <a:off x="413212" y="2012540"/>
            <a:ext cx="11365576" cy="1385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400"/>
              </a:spcAft>
            </a:pPr>
            <a:r>
              <a:rPr lang="en-GB" sz="2000" b="1" dirty="0">
                <a:solidFill>
                  <a:srgbClr val="0070C0"/>
                </a:solidFill>
              </a:rPr>
              <a:t>Capacitador/a</a:t>
            </a:r>
          </a:p>
          <a:p>
            <a:pPr algn="just">
              <a:lnSpc>
                <a:spcPct val="170000"/>
              </a:lnSpc>
            </a:pPr>
            <a:r>
              <a:rPr lang="en-GB" sz="1900" dirty="0">
                <a:solidFill>
                  <a:schemeClr val="tx1"/>
                </a:solidFill>
              </a:rPr>
              <a:t>Una persona que enseña habilidades a personas o animals, y los prepara para un trabajo, actividad o deporte.</a:t>
            </a:r>
          </a:p>
          <a:p>
            <a:pPr algn="just">
              <a:lnSpc>
                <a:spcPct val="170000"/>
              </a:lnSpc>
            </a:pPr>
            <a:r>
              <a:rPr lang="en-GB" sz="1900" dirty="0">
                <a:solidFill>
                  <a:schemeClr val="tx1"/>
                </a:solidFill>
              </a:rPr>
              <a:t>Aquel cuya ocupación es guiar o instruir a las personas en rutinas de acondicionamiento físico y ejercicio.</a:t>
            </a:r>
          </a:p>
        </p:txBody>
      </p:sp>
    </p:spTree>
    <p:extLst>
      <p:ext uri="{BB962C8B-B14F-4D97-AF65-F5344CB8AC3E}">
        <p14:creationId xmlns:p14="http://schemas.microsoft.com/office/powerpoint/2010/main" val="178869442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resentation JTR" id="{76D51ABE-FCA0-5F4A-ADA8-F839440B21BD}" vid="{833371A5-FF45-A04D-AD40-CC4086C0AC15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1495</TotalTime>
  <Words>734</Words>
  <Application>Microsoft Macintosh PowerPoint</Application>
  <PresentationFormat>Panorámica</PresentationFormat>
  <Paragraphs>152</Paragraphs>
  <Slides>17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5</vt:i4>
      </vt:variant>
      <vt:variant>
        <vt:lpstr>Títulos de diapositiva</vt:lpstr>
      </vt:variant>
      <vt:variant>
        <vt:i4>17</vt:i4>
      </vt:variant>
    </vt:vector>
  </HeadingPairs>
  <TitlesOfParts>
    <vt:vector size="28" baseType="lpstr">
      <vt:lpstr>arial</vt:lpstr>
      <vt:lpstr>arial</vt:lpstr>
      <vt:lpstr>Calibri</vt:lpstr>
      <vt:lpstr>Calibri Light</vt:lpstr>
      <vt:lpstr>Helvetica</vt:lpstr>
      <vt:lpstr>Wingdings</vt:lpstr>
      <vt:lpstr>Office Theme</vt:lpstr>
      <vt:lpstr>1_Office Theme</vt:lpstr>
      <vt:lpstr>3_Office Theme</vt:lpstr>
      <vt:lpstr>4_Office Theme</vt:lpstr>
      <vt:lpstr>6_Office Theme</vt:lpstr>
      <vt:lpstr>Presentación de PowerPoint</vt:lpstr>
      <vt:lpstr>I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</vt:lpstr>
      <vt:lpstr>I</vt:lpstr>
      <vt:lpstr>I</vt:lpstr>
      <vt:lpstr>I</vt:lpstr>
      <vt:lpstr>I</vt:lpstr>
      <vt:lpstr>I</vt:lpstr>
      <vt:lpstr>Fin de la sesión 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Lee</dc:creator>
  <cp:lastModifiedBy>JL B</cp:lastModifiedBy>
  <cp:revision>63</cp:revision>
  <cp:lastPrinted>2022-11-09T16:27:41Z</cp:lastPrinted>
  <dcterms:created xsi:type="dcterms:W3CDTF">2022-11-09T09:04:27Z</dcterms:created>
  <dcterms:modified xsi:type="dcterms:W3CDTF">2024-05-16T03:44:44Z</dcterms:modified>
</cp:coreProperties>
</file>